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4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94" r:id="rId17"/>
    <p:sldId id="274" r:id="rId18"/>
    <p:sldId id="265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0" r:id="rId28"/>
    <p:sldId id="283" r:id="rId29"/>
    <p:sldId id="284" r:id="rId30"/>
    <p:sldId id="288" r:id="rId31"/>
    <p:sldId id="287" r:id="rId32"/>
    <p:sldId id="286" r:id="rId33"/>
    <p:sldId id="289" r:id="rId34"/>
    <p:sldId id="285" r:id="rId35"/>
    <p:sldId id="293" r:id="rId36"/>
    <p:sldId id="292" r:id="rId37"/>
    <p:sldId id="29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806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'Copy of energy_production (1)'!$A$1</c:f>
              <c:strCache>
                <c:ptCount val="1"/>
                <c:pt idx="0">
                  <c:v>temperature</c:v>
                </c:pt>
              </c:strCache>
            </c:strRef>
          </c:tx>
          <c:invertIfNegative val="0"/>
          <c:val>
            <c:numRef>
              <c:f>'Copy of energy_production (1)'!$A$2:$A$9569</c:f>
              <c:numCache>
                <c:formatCode>General</c:formatCode>
                <c:ptCount val="9568"/>
                <c:pt idx="0">
                  <c:v>9.59</c:v>
                </c:pt>
                <c:pt idx="1">
                  <c:v>12.04</c:v>
                </c:pt>
                <c:pt idx="2">
                  <c:v>13.87</c:v>
                </c:pt>
                <c:pt idx="3">
                  <c:v>13.72</c:v>
                </c:pt>
                <c:pt idx="4">
                  <c:v>15.14</c:v>
                </c:pt>
                <c:pt idx="5">
                  <c:v>23.63</c:v>
                </c:pt>
                <c:pt idx="6">
                  <c:v>22.99</c:v>
                </c:pt>
                <c:pt idx="7">
                  <c:v>12.85</c:v>
                </c:pt>
                <c:pt idx="8">
                  <c:v>29.88</c:v>
                </c:pt>
                <c:pt idx="9">
                  <c:v>23.22</c:v>
                </c:pt>
                <c:pt idx="10">
                  <c:v>9.02</c:v>
                </c:pt>
                <c:pt idx="11">
                  <c:v>26.12</c:v>
                </c:pt>
                <c:pt idx="12">
                  <c:v>16.66</c:v>
                </c:pt>
                <c:pt idx="13">
                  <c:v>29.56</c:v>
                </c:pt>
                <c:pt idx="14">
                  <c:v>30</c:v>
                </c:pt>
                <c:pt idx="15">
                  <c:v>30.39</c:v>
                </c:pt>
                <c:pt idx="16">
                  <c:v>20.88</c:v>
                </c:pt>
                <c:pt idx="17">
                  <c:v>28.14</c:v>
                </c:pt>
                <c:pt idx="18">
                  <c:v>18.86</c:v>
                </c:pt>
                <c:pt idx="19">
                  <c:v>31.85</c:v>
                </c:pt>
                <c:pt idx="20">
                  <c:v>17.47</c:v>
                </c:pt>
                <c:pt idx="21">
                  <c:v>25.04</c:v>
                </c:pt>
                <c:pt idx="22">
                  <c:v>29.01</c:v>
                </c:pt>
                <c:pt idx="23">
                  <c:v>22.36</c:v>
                </c:pt>
                <c:pt idx="24">
                  <c:v>13.98</c:v>
                </c:pt>
                <c:pt idx="25">
                  <c:v>19.600000000000001</c:v>
                </c:pt>
                <c:pt idx="26">
                  <c:v>12.51</c:v>
                </c:pt>
                <c:pt idx="27">
                  <c:v>22.76</c:v>
                </c:pt>
                <c:pt idx="28">
                  <c:v>19.649999999999999</c:v>
                </c:pt>
                <c:pt idx="29">
                  <c:v>14.78</c:v>
                </c:pt>
                <c:pt idx="30">
                  <c:v>33.94</c:v>
                </c:pt>
                <c:pt idx="31">
                  <c:v>7.55</c:v>
                </c:pt>
                <c:pt idx="32">
                  <c:v>5.62</c:v>
                </c:pt>
                <c:pt idx="33">
                  <c:v>20.76</c:v>
                </c:pt>
                <c:pt idx="34">
                  <c:v>18.440000000000001</c:v>
                </c:pt>
                <c:pt idx="35">
                  <c:v>12.78</c:v>
                </c:pt>
                <c:pt idx="36">
                  <c:v>8.9499999999999993</c:v>
                </c:pt>
                <c:pt idx="37">
                  <c:v>31.95</c:v>
                </c:pt>
                <c:pt idx="38">
                  <c:v>9.9499999999999993</c:v>
                </c:pt>
                <c:pt idx="39">
                  <c:v>22.25</c:v>
                </c:pt>
                <c:pt idx="40">
                  <c:v>23.95</c:v>
                </c:pt>
                <c:pt idx="41">
                  <c:v>32.5</c:v>
                </c:pt>
                <c:pt idx="42">
                  <c:v>26.55</c:v>
                </c:pt>
                <c:pt idx="43">
                  <c:v>13.55</c:v>
                </c:pt>
                <c:pt idx="44">
                  <c:v>18.02</c:v>
                </c:pt>
                <c:pt idx="45">
                  <c:v>28.41</c:v>
                </c:pt>
                <c:pt idx="46">
                  <c:v>24.6</c:v>
                </c:pt>
                <c:pt idx="47">
                  <c:v>21.01</c:v>
                </c:pt>
                <c:pt idx="48">
                  <c:v>23.34</c:v>
                </c:pt>
                <c:pt idx="49">
                  <c:v>30.89</c:v>
                </c:pt>
                <c:pt idx="50">
                  <c:v>28.41</c:v>
                </c:pt>
                <c:pt idx="51">
                  <c:v>26.5</c:v>
                </c:pt>
                <c:pt idx="52">
                  <c:v>23.48</c:v>
                </c:pt>
                <c:pt idx="53">
                  <c:v>30.21</c:v>
                </c:pt>
                <c:pt idx="54">
                  <c:v>25.3</c:v>
                </c:pt>
                <c:pt idx="55">
                  <c:v>27.28</c:v>
                </c:pt>
                <c:pt idx="56">
                  <c:v>27.71</c:v>
                </c:pt>
                <c:pt idx="57">
                  <c:v>22.96</c:v>
                </c:pt>
                <c:pt idx="58">
                  <c:v>8.6</c:v>
                </c:pt>
                <c:pt idx="59">
                  <c:v>13.41</c:v>
                </c:pt>
                <c:pt idx="60">
                  <c:v>29.45</c:v>
                </c:pt>
                <c:pt idx="61">
                  <c:v>22.46</c:v>
                </c:pt>
                <c:pt idx="62">
                  <c:v>28.77</c:v>
                </c:pt>
                <c:pt idx="63">
                  <c:v>25.61</c:v>
                </c:pt>
                <c:pt idx="64">
                  <c:v>19.62</c:v>
                </c:pt>
                <c:pt idx="65">
                  <c:v>25.06</c:v>
                </c:pt>
                <c:pt idx="66">
                  <c:v>6.54</c:v>
                </c:pt>
                <c:pt idx="67">
                  <c:v>29.22</c:v>
                </c:pt>
                <c:pt idx="68">
                  <c:v>17.47</c:v>
                </c:pt>
                <c:pt idx="69">
                  <c:v>22.08</c:v>
                </c:pt>
                <c:pt idx="70">
                  <c:v>18.75</c:v>
                </c:pt>
                <c:pt idx="71">
                  <c:v>24.55</c:v>
                </c:pt>
                <c:pt idx="72">
                  <c:v>18.5</c:v>
                </c:pt>
                <c:pt idx="73">
                  <c:v>30.36</c:v>
                </c:pt>
                <c:pt idx="74">
                  <c:v>29.92</c:v>
                </c:pt>
                <c:pt idx="75">
                  <c:v>23.62</c:v>
                </c:pt>
                <c:pt idx="76">
                  <c:v>31.01</c:v>
                </c:pt>
                <c:pt idx="77">
                  <c:v>19.84</c:v>
                </c:pt>
                <c:pt idx="78">
                  <c:v>22.93</c:v>
                </c:pt>
                <c:pt idx="79">
                  <c:v>22.12</c:v>
                </c:pt>
                <c:pt idx="80">
                  <c:v>11.42</c:v>
                </c:pt>
                <c:pt idx="81">
                  <c:v>12.51</c:v>
                </c:pt>
                <c:pt idx="82">
                  <c:v>18.87</c:v>
                </c:pt>
                <c:pt idx="83">
                  <c:v>29.87</c:v>
                </c:pt>
                <c:pt idx="84">
                  <c:v>28.07</c:v>
                </c:pt>
                <c:pt idx="85">
                  <c:v>15.46</c:v>
                </c:pt>
                <c:pt idx="86">
                  <c:v>28.85</c:v>
                </c:pt>
                <c:pt idx="87">
                  <c:v>14.03</c:v>
                </c:pt>
                <c:pt idx="88">
                  <c:v>13.2</c:v>
                </c:pt>
                <c:pt idx="89">
                  <c:v>13.16</c:v>
                </c:pt>
                <c:pt idx="90">
                  <c:v>30.98</c:v>
                </c:pt>
                <c:pt idx="91">
                  <c:v>32.92</c:v>
                </c:pt>
                <c:pt idx="92">
                  <c:v>14.12</c:v>
                </c:pt>
                <c:pt idx="93">
                  <c:v>10.220000000000001</c:v>
                </c:pt>
                <c:pt idx="94">
                  <c:v>13.68</c:v>
                </c:pt>
                <c:pt idx="95">
                  <c:v>25.72</c:v>
                </c:pt>
                <c:pt idx="96">
                  <c:v>22.63</c:v>
                </c:pt>
                <c:pt idx="97">
                  <c:v>24.56</c:v>
                </c:pt>
                <c:pt idx="98">
                  <c:v>29.89</c:v>
                </c:pt>
                <c:pt idx="99">
                  <c:v>28.35</c:v>
                </c:pt>
                <c:pt idx="100">
                  <c:v>13.61</c:v>
                </c:pt>
                <c:pt idx="101">
                  <c:v>22.11</c:v>
                </c:pt>
                <c:pt idx="102">
                  <c:v>7.19</c:v>
                </c:pt>
                <c:pt idx="103">
                  <c:v>10.94</c:v>
                </c:pt>
                <c:pt idx="104">
                  <c:v>4.8600000000000003</c:v>
                </c:pt>
                <c:pt idx="105">
                  <c:v>23.13</c:v>
                </c:pt>
                <c:pt idx="106">
                  <c:v>23.73</c:v>
                </c:pt>
                <c:pt idx="107">
                  <c:v>7.73</c:v>
                </c:pt>
                <c:pt idx="108">
                  <c:v>30.13</c:v>
                </c:pt>
                <c:pt idx="109">
                  <c:v>34.53</c:v>
                </c:pt>
                <c:pt idx="110">
                  <c:v>12.08</c:v>
                </c:pt>
                <c:pt idx="111">
                  <c:v>27.62</c:v>
                </c:pt>
                <c:pt idx="112">
                  <c:v>24.43</c:v>
                </c:pt>
                <c:pt idx="113">
                  <c:v>16.73</c:v>
                </c:pt>
                <c:pt idx="114">
                  <c:v>8.2799999999999994</c:v>
                </c:pt>
                <c:pt idx="115">
                  <c:v>18.63</c:v>
                </c:pt>
                <c:pt idx="116">
                  <c:v>29.32</c:v>
                </c:pt>
                <c:pt idx="117">
                  <c:v>30.04</c:v>
                </c:pt>
                <c:pt idx="118">
                  <c:v>11.95</c:v>
                </c:pt>
                <c:pt idx="119">
                  <c:v>14.04</c:v>
                </c:pt>
                <c:pt idx="120">
                  <c:v>23.27</c:v>
                </c:pt>
                <c:pt idx="121">
                  <c:v>17.48</c:v>
                </c:pt>
                <c:pt idx="122">
                  <c:v>21.97</c:v>
                </c:pt>
                <c:pt idx="123">
                  <c:v>13.64</c:v>
                </c:pt>
                <c:pt idx="124">
                  <c:v>19.399999999999999</c:v>
                </c:pt>
                <c:pt idx="125">
                  <c:v>15.86</c:v>
                </c:pt>
                <c:pt idx="126">
                  <c:v>27.25</c:v>
                </c:pt>
                <c:pt idx="127">
                  <c:v>28.9</c:v>
                </c:pt>
                <c:pt idx="128">
                  <c:v>34.33</c:v>
                </c:pt>
                <c:pt idx="129">
                  <c:v>19.8</c:v>
                </c:pt>
                <c:pt idx="130">
                  <c:v>24.32</c:v>
                </c:pt>
                <c:pt idx="131">
                  <c:v>16.77</c:v>
                </c:pt>
                <c:pt idx="132">
                  <c:v>27.6</c:v>
                </c:pt>
                <c:pt idx="133">
                  <c:v>26.16</c:v>
                </c:pt>
                <c:pt idx="134">
                  <c:v>26.62</c:v>
                </c:pt>
                <c:pt idx="135">
                  <c:v>20.29</c:v>
                </c:pt>
                <c:pt idx="136">
                  <c:v>15.94</c:v>
                </c:pt>
                <c:pt idx="137">
                  <c:v>18.34</c:v>
                </c:pt>
                <c:pt idx="138">
                  <c:v>20.62</c:v>
                </c:pt>
                <c:pt idx="139">
                  <c:v>14.33</c:v>
                </c:pt>
                <c:pt idx="140">
                  <c:v>24.42</c:v>
                </c:pt>
                <c:pt idx="141">
                  <c:v>23.09</c:v>
                </c:pt>
                <c:pt idx="142">
                  <c:v>15.72</c:v>
                </c:pt>
                <c:pt idx="143">
                  <c:v>23.02</c:v>
                </c:pt>
                <c:pt idx="144">
                  <c:v>21.6</c:v>
                </c:pt>
                <c:pt idx="145">
                  <c:v>32.22</c:v>
                </c:pt>
                <c:pt idx="146">
                  <c:v>26.95</c:v>
                </c:pt>
                <c:pt idx="147">
                  <c:v>23.49</c:v>
                </c:pt>
                <c:pt idx="148">
                  <c:v>27.37</c:v>
                </c:pt>
                <c:pt idx="149">
                  <c:v>25.63</c:v>
                </c:pt>
                <c:pt idx="150">
                  <c:v>8.41</c:v>
                </c:pt>
                <c:pt idx="151">
                  <c:v>29.33</c:v>
                </c:pt>
                <c:pt idx="152">
                  <c:v>11.36</c:v>
                </c:pt>
                <c:pt idx="153">
                  <c:v>11.44</c:v>
                </c:pt>
                <c:pt idx="154">
                  <c:v>27.86</c:v>
                </c:pt>
                <c:pt idx="155">
                  <c:v>22.99</c:v>
                </c:pt>
                <c:pt idx="156">
                  <c:v>14.44</c:v>
                </c:pt>
                <c:pt idx="157">
                  <c:v>23.43</c:v>
                </c:pt>
                <c:pt idx="158">
                  <c:v>8.48</c:v>
                </c:pt>
                <c:pt idx="159">
                  <c:v>22.78</c:v>
                </c:pt>
                <c:pt idx="160">
                  <c:v>26.39</c:v>
                </c:pt>
                <c:pt idx="161">
                  <c:v>31.54</c:v>
                </c:pt>
                <c:pt idx="162">
                  <c:v>16.71</c:v>
                </c:pt>
                <c:pt idx="163">
                  <c:v>17.55</c:v>
                </c:pt>
                <c:pt idx="164">
                  <c:v>31.68</c:v>
                </c:pt>
                <c:pt idx="165">
                  <c:v>7.68</c:v>
                </c:pt>
                <c:pt idx="166">
                  <c:v>29.99</c:v>
                </c:pt>
                <c:pt idx="167">
                  <c:v>26.05</c:v>
                </c:pt>
                <c:pt idx="168">
                  <c:v>7.28</c:v>
                </c:pt>
                <c:pt idx="169">
                  <c:v>23.47</c:v>
                </c:pt>
                <c:pt idx="170">
                  <c:v>7.94</c:v>
                </c:pt>
                <c:pt idx="171">
                  <c:v>26.72</c:v>
                </c:pt>
                <c:pt idx="172">
                  <c:v>11.44</c:v>
                </c:pt>
                <c:pt idx="173">
                  <c:v>29.12</c:v>
                </c:pt>
                <c:pt idx="174">
                  <c:v>19.25</c:v>
                </c:pt>
                <c:pt idx="175">
                  <c:v>9.06</c:v>
                </c:pt>
                <c:pt idx="176">
                  <c:v>16</c:v>
                </c:pt>
                <c:pt idx="177">
                  <c:v>10.02</c:v>
                </c:pt>
                <c:pt idx="178">
                  <c:v>21.83</c:v>
                </c:pt>
                <c:pt idx="179">
                  <c:v>26.92</c:v>
                </c:pt>
                <c:pt idx="180">
                  <c:v>16.47</c:v>
                </c:pt>
                <c:pt idx="181">
                  <c:v>5.5</c:v>
                </c:pt>
                <c:pt idx="182">
                  <c:v>18.739999999999998</c:v>
                </c:pt>
                <c:pt idx="183">
                  <c:v>30.02</c:v>
                </c:pt>
                <c:pt idx="184">
                  <c:v>27.22</c:v>
                </c:pt>
                <c:pt idx="185">
                  <c:v>12.05</c:v>
                </c:pt>
                <c:pt idx="186">
                  <c:v>6.67</c:v>
                </c:pt>
                <c:pt idx="187">
                  <c:v>12.47</c:v>
                </c:pt>
                <c:pt idx="188">
                  <c:v>25.66</c:v>
                </c:pt>
                <c:pt idx="189">
                  <c:v>20.59</c:v>
                </c:pt>
                <c:pt idx="190">
                  <c:v>7.19</c:v>
                </c:pt>
                <c:pt idx="191">
                  <c:v>32.33</c:v>
                </c:pt>
                <c:pt idx="192">
                  <c:v>31.27</c:v>
                </c:pt>
                <c:pt idx="193">
                  <c:v>19.04</c:v>
                </c:pt>
                <c:pt idx="194">
                  <c:v>9.25</c:v>
                </c:pt>
                <c:pt idx="195">
                  <c:v>14.84</c:v>
                </c:pt>
                <c:pt idx="196">
                  <c:v>12.05</c:v>
                </c:pt>
                <c:pt idx="197">
                  <c:v>29.82</c:v>
                </c:pt>
                <c:pt idx="198">
                  <c:v>21.87</c:v>
                </c:pt>
                <c:pt idx="199">
                  <c:v>18.8</c:v>
                </c:pt>
                <c:pt idx="200">
                  <c:v>11.15</c:v>
                </c:pt>
                <c:pt idx="201">
                  <c:v>22.3</c:v>
                </c:pt>
                <c:pt idx="202">
                  <c:v>28.5</c:v>
                </c:pt>
                <c:pt idx="203">
                  <c:v>9.27</c:v>
                </c:pt>
                <c:pt idx="204">
                  <c:v>28.24</c:v>
                </c:pt>
                <c:pt idx="205">
                  <c:v>9.3800000000000008</c:v>
                </c:pt>
                <c:pt idx="206">
                  <c:v>29.59</c:v>
                </c:pt>
                <c:pt idx="207">
                  <c:v>14.29</c:v>
                </c:pt>
                <c:pt idx="208">
                  <c:v>19.079999999999998</c:v>
                </c:pt>
                <c:pt idx="209">
                  <c:v>15.07</c:v>
                </c:pt>
                <c:pt idx="210">
                  <c:v>26</c:v>
                </c:pt>
                <c:pt idx="211">
                  <c:v>28.18</c:v>
                </c:pt>
                <c:pt idx="212">
                  <c:v>22.53</c:v>
                </c:pt>
                <c:pt idx="213">
                  <c:v>29.6</c:v>
                </c:pt>
                <c:pt idx="214">
                  <c:v>11.82</c:v>
                </c:pt>
                <c:pt idx="215">
                  <c:v>11.73</c:v>
                </c:pt>
                <c:pt idx="216">
                  <c:v>27.19</c:v>
                </c:pt>
                <c:pt idx="217">
                  <c:v>9.32</c:v>
                </c:pt>
                <c:pt idx="218">
                  <c:v>21.45</c:v>
                </c:pt>
                <c:pt idx="219">
                  <c:v>23.36</c:v>
                </c:pt>
                <c:pt idx="220">
                  <c:v>29.35</c:v>
                </c:pt>
                <c:pt idx="221">
                  <c:v>24.69</c:v>
                </c:pt>
                <c:pt idx="222">
                  <c:v>27.34</c:v>
                </c:pt>
                <c:pt idx="223">
                  <c:v>30.19</c:v>
                </c:pt>
                <c:pt idx="224">
                  <c:v>19.8</c:v>
                </c:pt>
                <c:pt idx="225">
                  <c:v>23.24</c:v>
                </c:pt>
                <c:pt idx="226">
                  <c:v>17.03</c:v>
                </c:pt>
                <c:pt idx="227">
                  <c:v>22.84</c:v>
                </c:pt>
                <c:pt idx="228">
                  <c:v>31.14</c:v>
                </c:pt>
                <c:pt idx="229">
                  <c:v>31.3</c:v>
                </c:pt>
                <c:pt idx="230">
                  <c:v>18.77</c:v>
                </c:pt>
                <c:pt idx="231">
                  <c:v>22.07</c:v>
                </c:pt>
                <c:pt idx="232">
                  <c:v>5.07</c:v>
                </c:pt>
                <c:pt idx="233">
                  <c:v>34.65</c:v>
                </c:pt>
                <c:pt idx="234">
                  <c:v>15.92</c:v>
                </c:pt>
                <c:pt idx="235">
                  <c:v>10.08</c:v>
                </c:pt>
                <c:pt idx="236">
                  <c:v>25.64</c:v>
                </c:pt>
                <c:pt idx="237">
                  <c:v>21.11</c:v>
                </c:pt>
                <c:pt idx="238">
                  <c:v>9.2899999999999991</c:v>
                </c:pt>
                <c:pt idx="239">
                  <c:v>10.32</c:v>
                </c:pt>
                <c:pt idx="240">
                  <c:v>32.31</c:v>
                </c:pt>
                <c:pt idx="241">
                  <c:v>25.08</c:v>
                </c:pt>
                <c:pt idx="242">
                  <c:v>32.159999999999997</c:v>
                </c:pt>
                <c:pt idx="243">
                  <c:v>17.68</c:v>
                </c:pt>
                <c:pt idx="244">
                  <c:v>14.15</c:v>
                </c:pt>
                <c:pt idx="245">
                  <c:v>28.37</c:v>
                </c:pt>
                <c:pt idx="246">
                  <c:v>27.31</c:v>
                </c:pt>
                <c:pt idx="247">
                  <c:v>30.51</c:v>
                </c:pt>
                <c:pt idx="248">
                  <c:v>14.38</c:v>
                </c:pt>
                <c:pt idx="249">
                  <c:v>26.67</c:v>
                </c:pt>
                <c:pt idx="250">
                  <c:v>18.829999999999998</c:v>
                </c:pt>
                <c:pt idx="251">
                  <c:v>21.36</c:v>
                </c:pt>
                <c:pt idx="252">
                  <c:v>10.99</c:v>
                </c:pt>
                <c:pt idx="253">
                  <c:v>8.35</c:v>
                </c:pt>
                <c:pt idx="254">
                  <c:v>12.83</c:v>
                </c:pt>
                <c:pt idx="255">
                  <c:v>25.22</c:v>
                </c:pt>
                <c:pt idx="256">
                  <c:v>18.89</c:v>
                </c:pt>
                <c:pt idx="257">
                  <c:v>33.82</c:v>
                </c:pt>
                <c:pt idx="258">
                  <c:v>10.71</c:v>
                </c:pt>
                <c:pt idx="259">
                  <c:v>19.36</c:v>
                </c:pt>
                <c:pt idx="260">
                  <c:v>25.97</c:v>
                </c:pt>
                <c:pt idx="261">
                  <c:v>31.95</c:v>
                </c:pt>
                <c:pt idx="262">
                  <c:v>15.69</c:v>
                </c:pt>
                <c:pt idx="263">
                  <c:v>23.45</c:v>
                </c:pt>
                <c:pt idx="264">
                  <c:v>31.98</c:v>
                </c:pt>
                <c:pt idx="265">
                  <c:v>17.03</c:v>
                </c:pt>
                <c:pt idx="266">
                  <c:v>23.48</c:v>
                </c:pt>
                <c:pt idx="267">
                  <c:v>15.11</c:v>
                </c:pt>
                <c:pt idx="268">
                  <c:v>13.2</c:v>
                </c:pt>
                <c:pt idx="269">
                  <c:v>18.41</c:v>
                </c:pt>
                <c:pt idx="270">
                  <c:v>17.510000000000002</c:v>
                </c:pt>
                <c:pt idx="271">
                  <c:v>29.12</c:v>
                </c:pt>
                <c:pt idx="272">
                  <c:v>28.08</c:v>
                </c:pt>
                <c:pt idx="273">
                  <c:v>25.65</c:v>
                </c:pt>
                <c:pt idx="274">
                  <c:v>31.54</c:v>
                </c:pt>
                <c:pt idx="275">
                  <c:v>21.92</c:v>
                </c:pt>
                <c:pt idx="276">
                  <c:v>32.369999999999997</c:v>
                </c:pt>
                <c:pt idx="277">
                  <c:v>22.42</c:v>
                </c:pt>
                <c:pt idx="278">
                  <c:v>7</c:v>
                </c:pt>
                <c:pt idx="279">
                  <c:v>16.37</c:v>
                </c:pt>
                <c:pt idx="280">
                  <c:v>17.510000000000002</c:v>
                </c:pt>
                <c:pt idx="281">
                  <c:v>21.52</c:v>
                </c:pt>
                <c:pt idx="282">
                  <c:v>29.24</c:v>
                </c:pt>
                <c:pt idx="283">
                  <c:v>23.27</c:v>
                </c:pt>
                <c:pt idx="284">
                  <c:v>13.71</c:v>
                </c:pt>
                <c:pt idx="285">
                  <c:v>24.9</c:v>
                </c:pt>
                <c:pt idx="286">
                  <c:v>28.91</c:v>
                </c:pt>
                <c:pt idx="287">
                  <c:v>27.01</c:v>
                </c:pt>
                <c:pt idx="288">
                  <c:v>25.5</c:v>
                </c:pt>
                <c:pt idx="289">
                  <c:v>23.73</c:v>
                </c:pt>
                <c:pt idx="290">
                  <c:v>25.05</c:v>
                </c:pt>
                <c:pt idx="291">
                  <c:v>23.82</c:v>
                </c:pt>
                <c:pt idx="292">
                  <c:v>27.44</c:v>
                </c:pt>
                <c:pt idx="293">
                  <c:v>10.27</c:v>
                </c:pt>
                <c:pt idx="294">
                  <c:v>20.47</c:v>
                </c:pt>
                <c:pt idx="295">
                  <c:v>10.38</c:v>
                </c:pt>
                <c:pt idx="296">
                  <c:v>22.57</c:v>
                </c:pt>
                <c:pt idx="297">
                  <c:v>19.46</c:v>
                </c:pt>
                <c:pt idx="298">
                  <c:v>32.450000000000003</c:v>
                </c:pt>
                <c:pt idx="299">
                  <c:v>21.24</c:v>
                </c:pt>
                <c:pt idx="300">
                  <c:v>22.25</c:v>
                </c:pt>
                <c:pt idx="301">
                  <c:v>17.89</c:v>
                </c:pt>
                <c:pt idx="302">
                  <c:v>27.07</c:v>
                </c:pt>
                <c:pt idx="303">
                  <c:v>17.96</c:v>
                </c:pt>
                <c:pt idx="304">
                  <c:v>23.38</c:v>
                </c:pt>
                <c:pt idx="305">
                  <c:v>22.53</c:v>
                </c:pt>
                <c:pt idx="306">
                  <c:v>24.25</c:v>
                </c:pt>
                <c:pt idx="307">
                  <c:v>13.75</c:v>
                </c:pt>
                <c:pt idx="308">
                  <c:v>23.95</c:v>
                </c:pt>
                <c:pt idx="309">
                  <c:v>12.82</c:v>
                </c:pt>
                <c:pt idx="310">
                  <c:v>11.57</c:v>
                </c:pt>
                <c:pt idx="311">
                  <c:v>17.3</c:v>
                </c:pt>
                <c:pt idx="312">
                  <c:v>18.71</c:v>
                </c:pt>
                <c:pt idx="313">
                  <c:v>25.89</c:v>
                </c:pt>
                <c:pt idx="314">
                  <c:v>24.62</c:v>
                </c:pt>
                <c:pt idx="315">
                  <c:v>14.46</c:v>
                </c:pt>
                <c:pt idx="316">
                  <c:v>14.82</c:v>
                </c:pt>
                <c:pt idx="317">
                  <c:v>10.130000000000001</c:v>
                </c:pt>
                <c:pt idx="318">
                  <c:v>18.21</c:v>
                </c:pt>
                <c:pt idx="319">
                  <c:v>14.58</c:v>
                </c:pt>
                <c:pt idx="320">
                  <c:v>10.62</c:v>
                </c:pt>
                <c:pt idx="321">
                  <c:v>18.13</c:v>
                </c:pt>
                <c:pt idx="322">
                  <c:v>26.9</c:v>
                </c:pt>
                <c:pt idx="323">
                  <c:v>23.8</c:v>
                </c:pt>
                <c:pt idx="324">
                  <c:v>30.88</c:v>
                </c:pt>
                <c:pt idx="325">
                  <c:v>24.17</c:v>
                </c:pt>
                <c:pt idx="326">
                  <c:v>25.66</c:v>
                </c:pt>
                <c:pt idx="327">
                  <c:v>23.39</c:v>
                </c:pt>
                <c:pt idx="328">
                  <c:v>7.67</c:v>
                </c:pt>
                <c:pt idx="329">
                  <c:v>22.43</c:v>
                </c:pt>
                <c:pt idx="330">
                  <c:v>22.35</c:v>
                </c:pt>
                <c:pt idx="331">
                  <c:v>29.18</c:v>
                </c:pt>
                <c:pt idx="332">
                  <c:v>10.89</c:v>
                </c:pt>
                <c:pt idx="333">
                  <c:v>32.96</c:v>
                </c:pt>
                <c:pt idx="334">
                  <c:v>21.4</c:v>
                </c:pt>
                <c:pt idx="335">
                  <c:v>4.5599999999999996</c:v>
                </c:pt>
                <c:pt idx="336">
                  <c:v>21.97</c:v>
                </c:pt>
                <c:pt idx="337">
                  <c:v>30.9</c:v>
                </c:pt>
                <c:pt idx="338">
                  <c:v>25.16</c:v>
                </c:pt>
                <c:pt idx="339">
                  <c:v>27.79</c:v>
                </c:pt>
                <c:pt idx="340">
                  <c:v>29.29</c:v>
                </c:pt>
                <c:pt idx="341">
                  <c:v>25.75</c:v>
                </c:pt>
                <c:pt idx="342">
                  <c:v>19.760000000000002</c:v>
                </c:pt>
                <c:pt idx="343">
                  <c:v>25.1</c:v>
                </c:pt>
                <c:pt idx="344">
                  <c:v>28.32</c:v>
                </c:pt>
                <c:pt idx="345">
                  <c:v>23.66</c:v>
                </c:pt>
                <c:pt idx="346">
                  <c:v>21.84</c:v>
                </c:pt>
                <c:pt idx="347">
                  <c:v>23.37</c:v>
                </c:pt>
                <c:pt idx="348">
                  <c:v>13.11</c:v>
                </c:pt>
                <c:pt idx="349">
                  <c:v>22.64</c:v>
                </c:pt>
                <c:pt idx="350">
                  <c:v>7.1</c:v>
                </c:pt>
                <c:pt idx="351">
                  <c:v>14.81</c:v>
                </c:pt>
                <c:pt idx="352">
                  <c:v>16.52</c:v>
                </c:pt>
                <c:pt idx="353">
                  <c:v>17.77</c:v>
                </c:pt>
                <c:pt idx="354">
                  <c:v>26.74</c:v>
                </c:pt>
                <c:pt idx="355">
                  <c:v>28.46</c:v>
                </c:pt>
                <c:pt idx="356">
                  <c:v>21.39</c:v>
                </c:pt>
                <c:pt idx="357">
                  <c:v>20.77</c:v>
                </c:pt>
                <c:pt idx="358">
                  <c:v>12.06</c:v>
                </c:pt>
                <c:pt idx="359">
                  <c:v>8.3000000000000007</c:v>
                </c:pt>
                <c:pt idx="360">
                  <c:v>24.75</c:v>
                </c:pt>
                <c:pt idx="361">
                  <c:v>12.41</c:v>
                </c:pt>
                <c:pt idx="362">
                  <c:v>29.46</c:v>
                </c:pt>
                <c:pt idx="363">
                  <c:v>7.23</c:v>
                </c:pt>
                <c:pt idx="364">
                  <c:v>14.51</c:v>
                </c:pt>
                <c:pt idx="365">
                  <c:v>19.309999999999999</c:v>
                </c:pt>
                <c:pt idx="366">
                  <c:v>33.380000000000003</c:v>
                </c:pt>
                <c:pt idx="367">
                  <c:v>21.51</c:v>
                </c:pt>
                <c:pt idx="368">
                  <c:v>11.68</c:v>
                </c:pt>
                <c:pt idx="369">
                  <c:v>18.78</c:v>
                </c:pt>
                <c:pt idx="370">
                  <c:v>22.84</c:v>
                </c:pt>
                <c:pt idx="371">
                  <c:v>26.03</c:v>
                </c:pt>
                <c:pt idx="372">
                  <c:v>28.09</c:v>
                </c:pt>
                <c:pt idx="373">
                  <c:v>14.5</c:v>
                </c:pt>
                <c:pt idx="374">
                  <c:v>15.31</c:v>
                </c:pt>
                <c:pt idx="375">
                  <c:v>18.59</c:v>
                </c:pt>
                <c:pt idx="376">
                  <c:v>17.440000000000001</c:v>
                </c:pt>
                <c:pt idx="377">
                  <c:v>14.9</c:v>
                </c:pt>
                <c:pt idx="378">
                  <c:v>24.81</c:v>
                </c:pt>
                <c:pt idx="379">
                  <c:v>15.23</c:v>
                </c:pt>
                <c:pt idx="380">
                  <c:v>15.12</c:v>
                </c:pt>
                <c:pt idx="381">
                  <c:v>33.79</c:v>
                </c:pt>
                <c:pt idx="382">
                  <c:v>16.18</c:v>
                </c:pt>
                <c:pt idx="383">
                  <c:v>12.76</c:v>
                </c:pt>
                <c:pt idx="384">
                  <c:v>27.14</c:v>
                </c:pt>
                <c:pt idx="385">
                  <c:v>14.2</c:v>
                </c:pt>
                <c:pt idx="386">
                  <c:v>9.06</c:v>
                </c:pt>
                <c:pt idx="387">
                  <c:v>16.79</c:v>
                </c:pt>
                <c:pt idx="388">
                  <c:v>18.059999999999999</c:v>
                </c:pt>
                <c:pt idx="389">
                  <c:v>10.8</c:v>
                </c:pt>
                <c:pt idx="390">
                  <c:v>13.03</c:v>
                </c:pt>
                <c:pt idx="391">
                  <c:v>25.27</c:v>
                </c:pt>
                <c:pt idx="392">
                  <c:v>13.74</c:v>
                </c:pt>
                <c:pt idx="393">
                  <c:v>24.82</c:v>
                </c:pt>
                <c:pt idx="394">
                  <c:v>14.3</c:v>
                </c:pt>
                <c:pt idx="395">
                  <c:v>30.07</c:v>
                </c:pt>
                <c:pt idx="396">
                  <c:v>19.41</c:v>
                </c:pt>
                <c:pt idx="397">
                  <c:v>20.83</c:v>
                </c:pt>
                <c:pt idx="398">
                  <c:v>23.84</c:v>
                </c:pt>
                <c:pt idx="399">
                  <c:v>21.09</c:v>
                </c:pt>
                <c:pt idx="400">
                  <c:v>35.01</c:v>
                </c:pt>
                <c:pt idx="401">
                  <c:v>29.6</c:v>
                </c:pt>
                <c:pt idx="402">
                  <c:v>10.119999999999999</c:v>
                </c:pt>
                <c:pt idx="403">
                  <c:v>21.03</c:v>
                </c:pt>
                <c:pt idx="404">
                  <c:v>14.05</c:v>
                </c:pt>
                <c:pt idx="405">
                  <c:v>30.39</c:v>
                </c:pt>
                <c:pt idx="406">
                  <c:v>15.61</c:v>
                </c:pt>
                <c:pt idx="407">
                  <c:v>32.630000000000003</c:v>
                </c:pt>
                <c:pt idx="408">
                  <c:v>29.72</c:v>
                </c:pt>
                <c:pt idx="409">
                  <c:v>17.62</c:v>
                </c:pt>
                <c:pt idx="410">
                  <c:v>32.39</c:v>
                </c:pt>
                <c:pt idx="411">
                  <c:v>11.44</c:v>
                </c:pt>
                <c:pt idx="412">
                  <c:v>19.7</c:v>
                </c:pt>
                <c:pt idx="413">
                  <c:v>25.18</c:v>
                </c:pt>
                <c:pt idx="414">
                  <c:v>29.86</c:v>
                </c:pt>
                <c:pt idx="415">
                  <c:v>18</c:v>
                </c:pt>
                <c:pt idx="416">
                  <c:v>5.47</c:v>
                </c:pt>
                <c:pt idx="417">
                  <c:v>10.06</c:v>
                </c:pt>
                <c:pt idx="418">
                  <c:v>24.95</c:v>
                </c:pt>
                <c:pt idx="419">
                  <c:v>8.49</c:v>
                </c:pt>
                <c:pt idx="420">
                  <c:v>25.87</c:v>
                </c:pt>
                <c:pt idx="421">
                  <c:v>29.04</c:v>
                </c:pt>
                <c:pt idx="422">
                  <c:v>26.8</c:v>
                </c:pt>
                <c:pt idx="423">
                  <c:v>31.03</c:v>
                </c:pt>
                <c:pt idx="424">
                  <c:v>22.73</c:v>
                </c:pt>
                <c:pt idx="425">
                  <c:v>15.32</c:v>
                </c:pt>
                <c:pt idx="426">
                  <c:v>9.06</c:v>
                </c:pt>
                <c:pt idx="427">
                  <c:v>27.91</c:v>
                </c:pt>
                <c:pt idx="428">
                  <c:v>9.34</c:v>
                </c:pt>
                <c:pt idx="429">
                  <c:v>12.07</c:v>
                </c:pt>
                <c:pt idx="430">
                  <c:v>28.83</c:v>
                </c:pt>
                <c:pt idx="431">
                  <c:v>19.940000000000001</c:v>
                </c:pt>
                <c:pt idx="432">
                  <c:v>20.64</c:v>
                </c:pt>
                <c:pt idx="433">
                  <c:v>14.45</c:v>
                </c:pt>
                <c:pt idx="434">
                  <c:v>14.14</c:v>
                </c:pt>
                <c:pt idx="435">
                  <c:v>27.33</c:v>
                </c:pt>
                <c:pt idx="436">
                  <c:v>24.67</c:v>
                </c:pt>
                <c:pt idx="437">
                  <c:v>22.52</c:v>
                </c:pt>
                <c:pt idx="438">
                  <c:v>11.54</c:v>
                </c:pt>
                <c:pt idx="439">
                  <c:v>22.7</c:v>
                </c:pt>
                <c:pt idx="440">
                  <c:v>26.84</c:v>
                </c:pt>
                <c:pt idx="441">
                  <c:v>7</c:v>
                </c:pt>
                <c:pt idx="442">
                  <c:v>30.01</c:v>
                </c:pt>
                <c:pt idx="443">
                  <c:v>29.32</c:v>
                </c:pt>
                <c:pt idx="444">
                  <c:v>26.75</c:v>
                </c:pt>
                <c:pt idx="445">
                  <c:v>22.59</c:v>
                </c:pt>
                <c:pt idx="446">
                  <c:v>30.9</c:v>
                </c:pt>
                <c:pt idx="447">
                  <c:v>20.25</c:v>
                </c:pt>
                <c:pt idx="448">
                  <c:v>14.18</c:v>
                </c:pt>
                <c:pt idx="449">
                  <c:v>8.26</c:v>
                </c:pt>
                <c:pt idx="450">
                  <c:v>25.74</c:v>
                </c:pt>
                <c:pt idx="451">
                  <c:v>23.09</c:v>
                </c:pt>
                <c:pt idx="452">
                  <c:v>24.66</c:v>
                </c:pt>
                <c:pt idx="453">
                  <c:v>32.33</c:v>
                </c:pt>
                <c:pt idx="454">
                  <c:v>24.33</c:v>
                </c:pt>
                <c:pt idx="455">
                  <c:v>22.48</c:v>
                </c:pt>
                <c:pt idx="456">
                  <c:v>21.39</c:v>
                </c:pt>
                <c:pt idx="457">
                  <c:v>33.950000000000003</c:v>
                </c:pt>
                <c:pt idx="458">
                  <c:v>16.62</c:v>
                </c:pt>
                <c:pt idx="459">
                  <c:v>25.58</c:v>
                </c:pt>
                <c:pt idx="460">
                  <c:v>10.220000000000001</c:v>
                </c:pt>
                <c:pt idx="461">
                  <c:v>9.4499999999999993</c:v>
                </c:pt>
                <c:pt idx="462">
                  <c:v>10.1</c:v>
                </c:pt>
                <c:pt idx="463">
                  <c:v>30.8</c:v>
                </c:pt>
                <c:pt idx="464">
                  <c:v>23.39</c:v>
                </c:pt>
                <c:pt idx="465">
                  <c:v>6.23</c:v>
                </c:pt>
                <c:pt idx="466">
                  <c:v>20.96</c:v>
                </c:pt>
                <c:pt idx="467">
                  <c:v>12.08</c:v>
                </c:pt>
                <c:pt idx="468">
                  <c:v>26.45</c:v>
                </c:pt>
                <c:pt idx="469">
                  <c:v>32</c:v>
                </c:pt>
                <c:pt idx="470">
                  <c:v>5.42</c:v>
                </c:pt>
                <c:pt idx="471">
                  <c:v>12.72</c:v>
                </c:pt>
                <c:pt idx="472">
                  <c:v>23.59</c:v>
                </c:pt>
                <c:pt idx="473">
                  <c:v>30.25</c:v>
                </c:pt>
                <c:pt idx="474">
                  <c:v>5.71</c:v>
                </c:pt>
                <c:pt idx="475">
                  <c:v>28.13</c:v>
                </c:pt>
                <c:pt idx="476">
                  <c:v>28.98</c:v>
                </c:pt>
                <c:pt idx="477">
                  <c:v>22.58</c:v>
                </c:pt>
                <c:pt idx="478">
                  <c:v>20.41</c:v>
                </c:pt>
                <c:pt idx="479">
                  <c:v>16</c:v>
                </c:pt>
                <c:pt idx="480">
                  <c:v>18.18</c:v>
                </c:pt>
                <c:pt idx="481">
                  <c:v>18.399999999999999</c:v>
                </c:pt>
                <c:pt idx="482">
                  <c:v>22.55</c:v>
                </c:pt>
                <c:pt idx="483">
                  <c:v>16.760000000000002</c:v>
                </c:pt>
                <c:pt idx="484">
                  <c:v>20.13</c:v>
                </c:pt>
                <c:pt idx="485">
                  <c:v>27.75</c:v>
                </c:pt>
                <c:pt idx="486">
                  <c:v>23.64</c:v>
                </c:pt>
                <c:pt idx="487">
                  <c:v>22.3</c:v>
                </c:pt>
                <c:pt idx="488">
                  <c:v>33.24</c:v>
                </c:pt>
                <c:pt idx="489">
                  <c:v>8.9</c:v>
                </c:pt>
                <c:pt idx="490">
                  <c:v>9.44</c:v>
                </c:pt>
                <c:pt idx="491">
                  <c:v>7.71</c:v>
                </c:pt>
                <c:pt idx="492">
                  <c:v>27.55</c:v>
                </c:pt>
                <c:pt idx="493">
                  <c:v>27.44</c:v>
                </c:pt>
                <c:pt idx="494">
                  <c:v>10.29</c:v>
                </c:pt>
                <c:pt idx="495">
                  <c:v>19.309999999999999</c:v>
                </c:pt>
                <c:pt idx="496">
                  <c:v>26.9</c:v>
                </c:pt>
                <c:pt idx="497">
                  <c:v>13.48</c:v>
                </c:pt>
                <c:pt idx="498">
                  <c:v>21.94</c:v>
                </c:pt>
                <c:pt idx="499">
                  <c:v>26.75</c:v>
                </c:pt>
                <c:pt idx="500">
                  <c:v>28.76</c:v>
                </c:pt>
                <c:pt idx="501">
                  <c:v>19.7</c:v>
                </c:pt>
                <c:pt idx="502">
                  <c:v>13.9</c:v>
                </c:pt>
                <c:pt idx="503">
                  <c:v>15.16</c:v>
                </c:pt>
                <c:pt idx="504">
                  <c:v>27.11</c:v>
                </c:pt>
                <c:pt idx="505">
                  <c:v>30.92</c:v>
                </c:pt>
                <c:pt idx="506">
                  <c:v>10.8</c:v>
                </c:pt>
                <c:pt idx="507">
                  <c:v>7.54</c:v>
                </c:pt>
                <c:pt idx="508">
                  <c:v>25.96</c:v>
                </c:pt>
                <c:pt idx="509">
                  <c:v>6.4</c:v>
                </c:pt>
                <c:pt idx="510">
                  <c:v>13.56</c:v>
                </c:pt>
                <c:pt idx="511">
                  <c:v>24.91</c:v>
                </c:pt>
                <c:pt idx="512">
                  <c:v>21.65</c:v>
                </c:pt>
                <c:pt idx="513">
                  <c:v>30.36</c:v>
                </c:pt>
                <c:pt idx="514">
                  <c:v>11.99</c:v>
                </c:pt>
                <c:pt idx="515">
                  <c:v>23.55</c:v>
                </c:pt>
                <c:pt idx="516">
                  <c:v>19.95</c:v>
                </c:pt>
                <c:pt idx="517">
                  <c:v>22.88</c:v>
                </c:pt>
                <c:pt idx="518">
                  <c:v>19.7</c:v>
                </c:pt>
                <c:pt idx="519">
                  <c:v>31.15</c:v>
                </c:pt>
                <c:pt idx="520">
                  <c:v>16.649999999999999</c:v>
                </c:pt>
                <c:pt idx="521">
                  <c:v>15.85</c:v>
                </c:pt>
                <c:pt idx="522">
                  <c:v>16.09</c:v>
                </c:pt>
                <c:pt idx="523">
                  <c:v>8.1300000000000008</c:v>
                </c:pt>
                <c:pt idx="524">
                  <c:v>8.48</c:v>
                </c:pt>
                <c:pt idx="525">
                  <c:v>9.27</c:v>
                </c:pt>
                <c:pt idx="526">
                  <c:v>12.19</c:v>
                </c:pt>
                <c:pt idx="527">
                  <c:v>12.33</c:v>
                </c:pt>
                <c:pt idx="528">
                  <c:v>23.59</c:v>
                </c:pt>
                <c:pt idx="529">
                  <c:v>12.09</c:v>
                </c:pt>
                <c:pt idx="530">
                  <c:v>16.88</c:v>
                </c:pt>
                <c:pt idx="531">
                  <c:v>17.34</c:v>
                </c:pt>
                <c:pt idx="532">
                  <c:v>33.58</c:v>
                </c:pt>
                <c:pt idx="533">
                  <c:v>27.4</c:v>
                </c:pt>
                <c:pt idx="534">
                  <c:v>8.9600000000000009</c:v>
                </c:pt>
                <c:pt idx="535">
                  <c:v>16.010000000000002</c:v>
                </c:pt>
                <c:pt idx="536">
                  <c:v>26.04</c:v>
                </c:pt>
                <c:pt idx="537">
                  <c:v>21.9</c:v>
                </c:pt>
                <c:pt idx="538">
                  <c:v>32.82</c:v>
                </c:pt>
                <c:pt idx="539">
                  <c:v>26.72</c:v>
                </c:pt>
                <c:pt idx="540">
                  <c:v>24.91</c:v>
                </c:pt>
                <c:pt idx="541">
                  <c:v>17.72</c:v>
                </c:pt>
                <c:pt idx="542">
                  <c:v>25.06</c:v>
                </c:pt>
                <c:pt idx="543">
                  <c:v>17.079999999999998</c:v>
                </c:pt>
                <c:pt idx="544">
                  <c:v>9.31</c:v>
                </c:pt>
                <c:pt idx="545">
                  <c:v>23.44</c:v>
                </c:pt>
                <c:pt idx="546">
                  <c:v>16.71</c:v>
                </c:pt>
                <c:pt idx="547">
                  <c:v>20.190000000000001</c:v>
                </c:pt>
                <c:pt idx="548">
                  <c:v>15.21</c:v>
                </c:pt>
                <c:pt idx="549">
                  <c:v>18.989999999999998</c:v>
                </c:pt>
                <c:pt idx="550">
                  <c:v>13.78</c:v>
                </c:pt>
                <c:pt idx="551">
                  <c:v>27.36</c:v>
                </c:pt>
                <c:pt idx="552">
                  <c:v>20.059999999999999</c:v>
                </c:pt>
                <c:pt idx="553">
                  <c:v>21.36</c:v>
                </c:pt>
                <c:pt idx="554">
                  <c:v>23.39</c:v>
                </c:pt>
                <c:pt idx="555">
                  <c:v>22.27</c:v>
                </c:pt>
                <c:pt idx="556">
                  <c:v>10.68</c:v>
                </c:pt>
                <c:pt idx="557">
                  <c:v>31.33</c:v>
                </c:pt>
                <c:pt idx="558">
                  <c:v>23.41</c:v>
                </c:pt>
                <c:pt idx="559">
                  <c:v>32.86</c:v>
                </c:pt>
                <c:pt idx="560">
                  <c:v>26.2</c:v>
                </c:pt>
                <c:pt idx="561">
                  <c:v>16.82</c:v>
                </c:pt>
                <c:pt idx="562">
                  <c:v>25.43</c:v>
                </c:pt>
                <c:pt idx="563">
                  <c:v>15.92</c:v>
                </c:pt>
                <c:pt idx="564">
                  <c:v>19.47</c:v>
                </c:pt>
                <c:pt idx="565">
                  <c:v>21.17</c:v>
                </c:pt>
                <c:pt idx="566">
                  <c:v>14.01</c:v>
                </c:pt>
                <c:pt idx="567">
                  <c:v>14.48</c:v>
                </c:pt>
                <c:pt idx="568">
                  <c:v>26.2</c:v>
                </c:pt>
                <c:pt idx="569">
                  <c:v>25.22</c:v>
                </c:pt>
                <c:pt idx="570">
                  <c:v>22.33</c:v>
                </c:pt>
                <c:pt idx="571">
                  <c:v>5.01</c:v>
                </c:pt>
                <c:pt idx="572">
                  <c:v>8.0500000000000007</c:v>
                </c:pt>
                <c:pt idx="573">
                  <c:v>14.86</c:v>
                </c:pt>
                <c:pt idx="574">
                  <c:v>23.12</c:v>
                </c:pt>
                <c:pt idx="575">
                  <c:v>22.3</c:v>
                </c:pt>
                <c:pt idx="576">
                  <c:v>16.45</c:v>
                </c:pt>
                <c:pt idx="577">
                  <c:v>10.08</c:v>
                </c:pt>
                <c:pt idx="578">
                  <c:v>30.39</c:v>
                </c:pt>
                <c:pt idx="579">
                  <c:v>6.17</c:v>
                </c:pt>
                <c:pt idx="580">
                  <c:v>23.69</c:v>
                </c:pt>
                <c:pt idx="581">
                  <c:v>16.38</c:v>
                </c:pt>
                <c:pt idx="582">
                  <c:v>21.91</c:v>
                </c:pt>
                <c:pt idx="583">
                  <c:v>13.69</c:v>
                </c:pt>
                <c:pt idx="584">
                  <c:v>12.1</c:v>
                </c:pt>
                <c:pt idx="585">
                  <c:v>28.45</c:v>
                </c:pt>
                <c:pt idx="586">
                  <c:v>32.21</c:v>
                </c:pt>
                <c:pt idx="587">
                  <c:v>22.4</c:v>
                </c:pt>
                <c:pt idx="588">
                  <c:v>16.760000000000002</c:v>
                </c:pt>
                <c:pt idx="589">
                  <c:v>29.03</c:v>
                </c:pt>
                <c:pt idx="590">
                  <c:v>24.73</c:v>
                </c:pt>
                <c:pt idx="591">
                  <c:v>19.41</c:v>
                </c:pt>
                <c:pt idx="592">
                  <c:v>21.12</c:v>
                </c:pt>
                <c:pt idx="593">
                  <c:v>18.510000000000002</c:v>
                </c:pt>
                <c:pt idx="594">
                  <c:v>26.14</c:v>
                </c:pt>
                <c:pt idx="595">
                  <c:v>15.24</c:v>
                </c:pt>
                <c:pt idx="596">
                  <c:v>11.22</c:v>
                </c:pt>
                <c:pt idx="597">
                  <c:v>5.54</c:v>
                </c:pt>
                <c:pt idx="598">
                  <c:v>20.95</c:v>
                </c:pt>
                <c:pt idx="599">
                  <c:v>18.149999999999999</c:v>
                </c:pt>
                <c:pt idx="600">
                  <c:v>15.69</c:v>
                </c:pt>
                <c:pt idx="601">
                  <c:v>29.56</c:v>
                </c:pt>
                <c:pt idx="602">
                  <c:v>25.76</c:v>
                </c:pt>
                <c:pt idx="603">
                  <c:v>11.61</c:v>
                </c:pt>
                <c:pt idx="604">
                  <c:v>22.49</c:v>
                </c:pt>
                <c:pt idx="605">
                  <c:v>17.48</c:v>
                </c:pt>
                <c:pt idx="606">
                  <c:v>10.39</c:v>
                </c:pt>
                <c:pt idx="607">
                  <c:v>18.559999999999999</c:v>
                </c:pt>
                <c:pt idx="608">
                  <c:v>13.25</c:v>
                </c:pt>
                <c:pt idx="609">
                  <c:v>19.649999999999999</c:v>
                </c:pt>
                <c:pt idx="610">
                  <c:v>22.83</c:v>
                </c:pt>
                <c:pt idx="611">
                  <c:v>24.73</c:v>
                </c:pt>
                <c:pt idx="612">
                  <c:v>27.28</c:v>
                </c:pt>
                <c:pt idx="613">
                  <c:v>23.07</c:v>
                </c:pt>
                <c:pt idx="614">
                  <c:v>24.26</c:v>
                </c:pt>
                <c:pt idx="615">
                  <c:v>28.15</c:v>
                </c:pt>
                <c:pt idx="616">
                  <c:v>23.7</c:v>
                </c:pt>
                <c:pt idx="617">
                  <c:v>7.98</c:v>
                </c:pt>
                <c:pt idx="618">
                  <c:v>30.27</c:v>
                </c:pt>
                <c:pt idx="619">
                  <c:v>19.98</c:v>
                </c:pt>
                <c:pt idx="620">
                  <c:v>11.53</c:v>
                </c:pt>
                <c:pt idx="621">
                  <c:v>15.09</c:v>
                </c:pt>
                <c:pt idx="622">
                  <c:v>12.15</c:v>
                </c:pt>
                <c:pt idx="623">
                  <c:v>13.45</c:v>
                </c:pt>
                <c:pt idx="624">
                  <c:v>25.1</c:v>
                </c:pt>
                <c:pt idx="625">
                  <c:v>21.53</c:v>
                </c:pt>
                <c:pt idx="626">
                  <c:v>26.64</c:v>
                </c:pt>
                <c:pt idx="627">
                  <c:v>25.72</c:v>
                </c:pt>
                <c:pt idx="628">
                  <c:v>9.59</c:v>
                </c:pt>
                <c:pt idx="629">
                  <c:v>11.09</c:v>
                </c:pt>
                <c:pt idx="630">
                  <c:v>10.38</c:v>
                </c:pt>
                <c:pt idx="631">
                  <c:v>9.8800000000000008</c:v>
                </c:pt>
                <c:pt idx="632">
                  <c:v>17.48</c:v>
                </c:pt>
                <c:pt idx="633">
                  <c:v>16.440000000000001</c:v>
                </c:pt>
                <c:pt idx="634">
                  <c:v>28.32</c:v>
                </c:pt>
                <c:pt idx="635">
                  <c:v>25.41</c:v>
                </c:pt>
                <c:pt idx="636">
                  <c:v>17.850000000000001</c:v>
                </c:pt>
                <c:pt idx="637">
                  <c:v>26.28</c:v>
                </c:pt>
                <c:pt idx="638">
                  <c:v>14.46</c:v>
                </c:pt>
                <c:pt idx="639">
                  <c:v>13.67</c:v>
                </c:pt>
                <c:pt idx="640">
                  <c:v>15.43</c:v>
                </c:pt>
                <c:pt idx="641">
                  <c:v>14.47</c:v>
                </c:pt>
                <c:pt idx="642">
                  <c:v>9.1199999999999992</c:v>
                </c:pt>
                <c:pt idx="643">
                  <c:v>14.37</c:v>
                </c:pt>
                <c:pt idx="644">
                  <c:v>16.940000000000001</c:v>
                </c:pt>
                <c:pt idx="645">
                  <c:v>14.12</c:v>
                </c:pt>
                <c:pt idx="646">
                  <c:v>15.63</c:v>
                </c:pt>
                <c:pt idx="647">
                  <c:v>23.68</c:v>
                </c:pt>
                <c:pt idx="648">
                  <c:v>6.06</c:v>
                </c:pt>
                <c:pt idx="649">
                  <c:v>9</c:v>
                </c:pt>
                <c:pt idx="650">
                  <c:v>8.27</c:v>
                </c:pt>
                <c:pt idx="651">
                  <c:v>27.22</c:v>
                </c:pt>
                <c:pt idx="652">
                  <c:v>17.86</c:v>
                </c:pt>
                <c:pt idx="653">
                  <c:v>14.79</c:v>
                </c:pt>
                <c:pt idx="654">
                  <c:v>25.02</c:v>
                </c:pt>
                <c:pt idx="655">
                  <c:v>17.89</c:v>
                </c:pt>
                <c:pt idx="656">
                  <c:v>21.04</c:v>
                </c:pt>
                <c:pt idx="657">
                  <c:v>14.85</c:v>
                </c:pt>
                <c:pt idx="658">
                  <c:v>22.79</c:v>
                </c:pt>
                <c:pt idx="659">
                  <c:v>28.64</c:v>
                </c:pt>
                <c:pt idx="660">
                  <c:v>28.56</c:v>
                </c:pt>
                <c:pt idx="661">
                  <c:v>29.14</c:v>
                </c:pt>
                <c:pt idx="662">
                  <c:v>26.49</c:v>
                </c:pt>
                <c:pt idx="663">
                  <c:v>29.71</c:v>
                </c:pt>
                <c:pt idx="664">
                  <c:v>30.01</c:v>
                </c:pt>
                <c:pt idx="665">
                  <c:v>16.600000000000001</c:v>
                </c:pt>
                <c:pt idx="666">
                  <c:v>20.3</c:v>
                </c:pt>
                <c:pt idx="667">
                  <c:v>8.3699999999999992</c:v>
                </c:pt>
                <c:pt idx="668">
                  <c:v>10.74</c:v>
                </c:pt>
                <c:pt idx="669">
                  <c:v>26.6</c:v>
                </c:pt>
                <c:pt idx="670">
                  <c:v>18.77</c:v>
                </c:pt>
                <c:pt idx="671">
                  <c:v>25.68</c:v>
                </c:pt>
                <c:pt idx="672">
                  <c:v>12.97</c:v>
                </c:pt>
                <c:pt idx="673">
                  <c:v>22.97</c:v>
                </c:pt>
                <c:pt idx="674">
                  <c:v>11.44</c:v>
                </c:pt>
                <c:pt idx="675">
                  <c:v>26.88</c:v>
                </c:pt>
                <c:pt idx="676">
                  <c:v>27.39</c:v>
                </c:pt>
                <c:pt idx="677">
                  <c:v>32.25</c:v>
                </c:pt>
                <c:pt idx="678">
                  <c:v>19.46</c:v>
                </c:pt>
                <c:pt idx="679">
                  <c:v>5.82</c:v>
                </c:pt>
                <c:pt idx="680">
                  <c:v>8.9499999999999993</c:v>
                </c:pt>
                <c:pt idx="681">
                  <c:v>11.02</c:v>
                </c:pt>
                <c:pt idx="682">
                  <c:v>14.87</c:v>
                </c:pt>
                <c:pt idx="683">
                  <c:v>11.47</c:v>
                </c:pt>
                <c:pt idx="684">
                  <c:v>25.62</c:v>
                </c:pt>
                <c:pt idx="685">
                  <c:v>26.38</c:v>
                </c:pt>
                <c:pt idx="686">
                  <c:v>10.95</c:v>
                </c:pt>
                <c:pt idx="687">
                  <c:v>13.11</c:v>
                </c:pt>
                <c:pt idx="688">
                  <c:v>16.77</c:v>
                </c:pt>
                <c:pt idx="689">
                  <c:v>23.01</c:v>
                </c:pt>
                <c:pt idx="690">
                  <c:v>12.53</c:v>
                </c:pt>
                <c:pt idx="691">
                  <c:v>15.56</c:v>
                </c:pt>
                <c:pt idx="692">
                  <c:v>14.3</c:v>
                </c:pt>
                <c:pt idx="693">
                  <c:v>12.14</c:v>
                </c:pt>
                <c:pt idx="694">
                  <c:v>13.7</c:v>
                </c:pt>
                <c:pt idx="695">
                  <c:v>22.81</c:v>
                </c:pt>
                <c:pt idx="696">
                  <c:v>30.67</c:v>
                </c:pt>
                <c:pt idx="697">
                  <c:v>26.98</c:v>
                </c:pt>
                <c:pt idx="698">
                  <c:v>31.96</c:v>
                </c:pt>
                <c:pt idx="699">
                  <c:v>22.56</c:v>
                </c:pt>
                <c:pt idx="700">
                  <c:v>30.32</c:v>
                </c:pt>
                <c:pt idx="701">
                  <c:v>18.36</c:v>
                </c:pt>
                <c:pt idx="702">
                  <c:v>14.59</c:v>
                </c:pt>
                <c:pt idx="703">
                  <c:v>27.82</c:v>
                </c:pt>
                <c:pt idx="704">
                  <c:v>7.11</c:v>
                </c:pt>
                <c:pt idx="705">
                  <c:v>8.34</c:v>
                </c:pt>
                <c:pt idx="706">
                  <c:v>24</c:v>
                </c:pt>
                <c:pt idx="707">
                  <c:v>25.71</c:v>
                </c:pt>
                <c:pt idx="708">
                  <c:v>11.61</c:v>
                </c:pt>
                <c:pt idx="709">
                  <c:v>22.21</c:v>
                </c:pt>
                <c:pt idx="710">
                  <c:v>23.61</c:v>
                </c:pt>
                <c:pt idx="711">
                  <c:v>12.68</c:v>
                </c:pt>
                <c:pt idx="712">
                  <c:v>25.21</c:v>
                </c:pt>
                <c:pt idx="713">
                  <c:v>14.6</c:v>
                </c:pt>
                <c:pt idx="714">
                  <c:v>7.48</c:v>
                </c:pt>
                <c:pt idx="715">
                  <c:v>31.11</c:v>
                </c:pt>
                <c:pt idx="716">
                  <c:v>27.06</c:v>
                </c:pt>
                <c:pt idx="717">
                  <c:v>30.84</c:v>
                </c:pt>
                <c:pt idx="718">
                  <c:v>12.43</c:v>
                </c:pt>
                <c:pt idx="719">
                  <c:v>5.17</c:v>
                </c:pt>
                <c:pt idx="720">
                  <c:v>30.71</c:v>
                </c:pt>
                <c:pt idx="721">
                  <c:v>16.38</c:v>
                </c:pt>
                <c:pt idx="722">
                  <c:v>11.46</c:v>
                </c:pt>
                <c:pt idx="723">
                  <c:v>10.050000000000001</c:v>
                </c:pt>
                <c:pt idx="724">
                  <c:v>31.46</c:v>
                </c:pt>
                <c:pt idx="725">
                  <c:v>24.81</c:v>
                </c:pt>
                <c:pt idx="726">
                  <c:v>19.809999999999999</c:v>
                </c:pt>
                <c:pt idx="727">
                  <c:v>30.91</c:v>
                </c:pt>
                <c:pt idx="728">
                  <c:v>14.43</c:v>
                </c:pt>
                <c:pt idx="729">
                  <c:v>27.45</c:v>
                </c:pt>
                <c:pt idx="730">
                  <c:v>12.85</c:v>
                </c:pt>
                <c:pt idx="731">
                  <c:v>29.13</c:v>
                </c:pt>
                <c:pt idx="732">
                  <c:v>14.48</c:v>
                </c:pt>
                <c:pt idx="733">
                  <c:v>7.51</c:v>
                </c:pt>
                <c:pt idx="734">
                  <c:v>23.9</c:v>
                </c:pt>
                <c:pt idx="735">
                  <c:v>19.13</c:v>
                </c:pt>
                <c:pt idx="736">
                  <c:v>29.72</c:v>
                </c:pt>
                <c:pt idx="737">
                  <c:v>27.91</c:v>
                </c:pt>
                <c:pt idx="738">
                  <c:v>25.65</c:v>
                </c:pt>
                <c:pt idx="739">
                  <c:v>27.17</c:v>
                </c:pt>
                <c:pt idx="740">
                  <c:v>30.86</c:v>
                </c:pt>
                <c:pt idx="741">
                  <c:v>23.35</c:v>
                </c:pt>
                <c:pt idx="742">
                  <c:v>24.04</c:v>
                </c:pt>
                <c:pt idx="743">
                  <c:v>22.56</c:v>
                </c:pt>
                <c:pt idx="744">
                  <c:v>17.86</c:v>
                </c:pt>
                <c:pt idx="745">
                  <c:v>9.08</c:v>
                </c:pt>
                <c:pt idx="746">
                  <c:v>25.45</c:v>
                </c:pt>
                <c:pt idx="747">
                  <c:v>27.18</c:v>
                </c:pt>
                <c:pt idx="748">
                  <c:v>13.87</c:v>
                </c:pt>
                <c:pt idx="749">
                  <c:v>16.07</c:v>
                </c:pt>
                <c:pt idx="750">
                  <c:v>24.84</c:v>
                </c:pt>
                <c:pt idx="751">
                  <c:v>25.74</c:v>
                </c:pt>
                <c:pt idx="752">
                  <c:v>17.47</c:v>
                </c:pt>
                <c:pt idx="753">
                  <c:v>31.16</c:v>
                </c:pt>
                <c:pt idx="754">
                  <c:v>29.5</c:v>
                </c:pt>
                <c:pt idx="755">
                  <c:v>30.26</c:v>
                </c:pt>
                <c:pt idx="756">
                  <c:v>14.26</c:v>
                </c:pt>
                <c:pt idx="757">
                  <c:v>19.89</c:v>
                </c:pt>
                <c:pt idx="758">
                  <c:v>13.23</c:v>
                </c:pt>
                <c:pt idx="759">
                  <c:v>18.84</c:v>
                </c:pt>
                <c:pt idx="760">
                  <c:v>14.76</c:v>
                </c:pt>
                <c:pt idx="761">
                  <c:v>26.38</c:v>
                </c:pt>
                <c:pt idx="762">
                  <c:v>25.5</c:v>
                </c:pt>
                <c:pt idx="763">
                  <c:v>11.09</c:v>
                </c:pt>
                <c:pt idx="764">
                  <c:v>25.23</c:v>
                </c:pt>
                <c:pt idx="765">
                  <c:v>27.42</c:v>
                </c:pt>
                <c:pt idx="766">
                  <c:v>30.75</c:v>
                </c:pt>
                <c:pt idx="767">
                  <c:v>7.6</c:v>
                </c:pt>
                <c:pt idx="768">
                  <c:v>21.2</c:v>
                </c:pt>
                <c:pt idx="769">
                  <c:v>24.4</c:v>
                </c:pt>
                <c:pt idx="770">
                  <c:v>9.24</c:v>
                </c:pt>
                <c:pt idx="771">
                  <c:v>24.49</c:v>
                </c:pt>
                <c:pt idx="772">
                  <c:v>20.78</c:v>
                </c:pt>
                <c:pt idx="773">
                  <c:v>11.3</c:v>
                </c:pt>
                <c:pt idx="774">
                  <c:v>12.48</c:v>
                </c:pt>
                <c:pt idx="775">
                  <c:v>26.44</c:v>
                </c:pt>
                <c:pt idx="776">
                  <c:v>27.75</c:v>
                </c:pt>
                <c:pt idx="777">
                  <c:v>23.18</c:v>
                </c:pt>
                <c:pt idx="778">
                  <c:v>6.43</c:v>
                </c:pt>
                <c:pt idx="779">
                  <c:v>10.38</c:v>
                </c:pt>
                <c:pt idx="780">
                  <c:v>29.78</c:v>
                </c:pt>
                <c:pt idx="781">
                  <c:v>24.1</c:v>
                </c:pt>
                <c:pt idx="782">
                  <c:v>7.28</c:v>
                </c:pt>
                <c:pt idx="783">
                  <c:v>25.15</c:v>
                </c:pt>
                <c:pt idx="784">
                  <c:v>14.81</c:v>
                </c:pt>
                <c:pt idx="785">
                  <c:v>21.14</c:v>
                </c:pt>
                <c:pt idx="786">
                  <c:v>10.54</c:v>
                </c:pt>
                <c:pt idx="787">
                  <c:v>29.52</c:v>
                </c:pt>
                <c:pt idx="788">
                  <c:v>14.82</c:v>
                </c:pt>
                <c:pt idx="789">
                  <c:v>21.16</c:v>
                </c:pt>
                <c:pt idx="790">
                  <c:v>28.98</c:v>
                </c:pt>
                <c:pt idx="791">
                  <c:v>17.88</c:v>
                </c:pt>
                <c:pt idx="792">
                  <c:v>30.56</c:v>
                </c:pt>
                <c:pt idx="793">
                  <c:v>10.91</c:v>
                </c:pt>
                <c:pt idx="794">
                  <c:v>24.01</c:v>
                </c:pt>
                <c:pt idx="795">
                  <c:v>20.58</c:v>
                </c:pt>
                <c:pt idx="796">
                  <c:v>22.89</c:v>
                </c:pt>
                <c:pt idx="797">
                  <c:v>21.63</c:v>
                </c:pt>
                <c:pt idx="798">
                  <c:v>6.72</c:v>
                </c:pt>
                <c:pt idx="799">
                  <c:v>13.47</c:v>
                </c:pt>
                <c:pt idx="800">
                  <c:v>13.78</c:v>
                </c:pt>
                <c:pt idx="801">
                  <c:v>18.579999999999998</c:v>
                </c:pt>
                <c:pt idx="802">
                  <c:v>29.78</c:v>
                </c:pt>
                <c:pt idx="803">
                  <c:v>13.33</c:v>
                </c:pt>
                <c:pt idx="804">
                  <c:v>23.68</c:v>
                </c:pt>
                <c:pt idx="805">
                  <c:v>17.690000000000001</c:v>
                </c:pt>
                <c:pt idx="806">
                  <c:v>26.68</c:v>
                </c:pt>
                <c:pt idx="807">
                  <c:v>6.97</c:v>
                </c:pt>
                <c:pt idx="808">
                  <c:v>18.88</c:v>
                </c:pt>
                <c:pt idx="809">
                  <c:v>13.25</c:v>
                </c:pt>
                <c:pt idx="810">
                  <c:v>26.02</c:v>
                </c:pt>
                <c:pt idx="811">
                  <c:v>26.86</c:v>
                </c:pt>
                <c:pt idx="812">
                  <c:v>7.89</c:v>
                </c:pt>
                <c:pt idx="813">
                  <c:v>3.21</c:v>
                </c:pt>
                <c:pt idx="814">
                  <c:v>8.01</c:v>
                </c:pt>
                <c:pt idx="815">
                  <c:v>24.4</c:v>
                </c:pt>
                <c:pt idx="816">
                  <c:v>28.46</c:v>
                </c:pt>
                <c:pt idx="817">
                  <c:v>19.79</c:v>
                </c:pt>
                <c:pt idx="818">
                  <c:v>12.38</c:v>
                </c:pt>
                <c:pt idx="819">
                  <c:v>20.67</c:v>
                </c:pt>
                <c:pt idx="820">
                  <c:v>25.24</c:v>
                </c:pt>
                <c:pt idx="821">
                  <c:v>13.35</c:v>
                </c:pt>
                <c:pt idx="822">
                  <c:v>19.940000000000001</c:v>
                </c:pt>
                <c:pt idx="823">
                  <c:v>27.52</c:v>
                </c:pt>
                <c:pt idx="824">
                  <c:v>10.81</c:v>
                </c:pt>
                <c:pt idx="825">
                  <c:v>10.029999999999999</c:v>
                </c:pt>
                <c:pt idx="826">
                  <c:v>6.25</c:v>
                </c:pt>
                <c:pt idx="827">
                  <c:v>15.63</c:v>
                </c:pt>
                <c:pt idx="828">
                  <c:v>20.56</c:v>
                </c:pt>
                <c:pt idx="829">
                  <c:v>16.72</c:v>
                </c:pt>
                <c:pt idx="830">
                  <c:v>11.64</c:v>
                </c:pt>
                <c:pt idx="831">
                  <c:v>9.99</c:v>
                </c:pt>
                <c:pt idx="832">
                  <c:v>16.41</c:v>
                </c:pt>
                <c:pt idx="833">
                  <c:v>13.42</c:v>
                </c:pt>
                <c:pt idx="834">
                  <c:v>25.95</c:v>
                </c:pt>
                <c:pt idx="835">
                  <c:v>8.8699999999999992</c:v>
                </c:pt>
                <c:pt idx="836">
                  <c:v>10.55</c:v>
                </c:pt>
                <c:pt idx="837">
                  <c:v>30.17</c:v>
                </c:pt>
                <c:pt idx="838">
                  <c:v>14.28</c:v>
                </c:pt>
                <c:pt idx="839">
                  <c:v>30.98</c:v>
                </c:pt>
                <c:pt idx="840">
                  <c:v>28.78</c:v>
                </c:pt>
                <c:pt idx="841">
                  <c:v>27.24</c:v>
                </c:pt>
                <c:pt idx="842">
                  <c:v>21.45</c:v>
                </c:pt>
                <c:pt idx="843">
                  <c:v>30.09</c:v>
                </c:pt>
                <c:pt idx="844">
                  <c:v>29.25</c:v>
                </c:pt>
                <c:pt idx="845">
                  <c:v>14.85</c:v>
                </c:pt>
                <c:pt idx="846">
                  <c:v>29.73</c:v>
                </c:pt>
                <c:pt idx="847">
                  <c:v>12.67</c:v>
                </c:pt>
                <c:pt idx="848">
                  <c:v>9.26</c:v>
                </c:pt>
                <c:pt idx="849">
                  <c:v>23.59</c:v>
                </c:pt>
                <c:pt idx="850">
                  <c:v>19.54</c:v>
                </c:pt>
                <c:pt idx="851">
                  <c:v>17.86</c:v>
                </c:pt>
                <c:pt idx="852">
                  <c:v>24.89</c:v>
                </c:pt>
                <c:pt idx="853">
                  <c:v>17.72</c:v>
                </c:pt>
                <c:pt idx="854">
                  <c:v>12.25</c:v>
                </c:pt>
                <c:pt idx="855">
                  <c:v>18.75</c:v>
                </c:pt>
                <c:pt idx="856">
                  <c:v>23.43</c:v>
                </c:pt>
                <c:pt idx="857">
                  <c:v>30.35</c:v>
                </c:pt>
                <c:pt idx="858">
                  <c:v>26.56</c:v>
                </c:pt>
                <c:pt idx="859">
                  <c:v>18.940000000000001</c:v>
                </c:pt>
                <c:pt idx="860">
                  <c:v>21.77</c:v>
                </c:pt>
                <c:pt idx="861">
                  <c:v>24.68</c:v>
                </c:pt>
                <c:pt idx="862">
                  <c:v>14.4</c:v>
                </c:pt>
                <c:pt idx="863">
                  <c:v>24.39</c:v>
                </c:pt>
                <c:pt idx="864">
                  <c:v>27.25</c:v>
                </c:pt>
                <c:pt idx="865">
                  <c:v>25.85</c:v>
                </c:pt>
                <c:pt idx="866">
                  <c:v>25.51</c:v>
                </c:pt>
                <c:pt idx="867">
                  <c:v>24.8</c:v>
                </c:pt>
                <c:pt idx="868">
                  <c:v>7.65</c:v>
                </c:pt>
                <c:pt idx="869">
                  <c:v>27.16</c:v>
                </c:pt>
                <c:pt idx="870">
                  <c:v>30.24</c:v>
                </c:pt>
                <c:pt idx="871">
                  <c:v>27.96</c:v>
                </c:pt>
                <c:pt idx="872">
                  <c:v>18.13</c:v>
                </c:pt>
                <c:pt idx="873">
                  <c:v>19.93</c:v>
                </c:pt>
                <c:pt idx="874">
                  <c:v>26.63</c:v>
                </c:pt>
                <c:pt idx="875">
                  <c:v>11.41</c:v>
                </c:pt>
                <c:pt idx="876">
                  <c:v>28.62</c:v>
                </c:pt>
                <c:pt idx="877">
                  <c:v>13.8</c:v>
                </c:pt>
                <c:pt idx="878">
                  <c:v>8.34</c:v>
                </c:pt>
                <c:pt idx="879">
                  <c:v>23.7</c:v>
                </c:pt>
                <c:pt idx="880">
                  <c:v>24.7</c:v>
                </c:pt>
                <c:pt idx="881">
                  <c:v>28.75</c:v>
                </c:pt>
                <c:pt idx="882">
                  <c:v>17.84</c:v>
                </c:pt>
                <c:pt idx="883">
                  <c:v>16.02</c:v>
                </c:pt>
                <c:pt idx="884">
                  <c:v>26.31</c:v>
                </c:pt>
                <c:pt idx="885">
                  <c:v>18.87</c:v>
                </c:pt>
                <c:pt idx="886">
                  <c:v>12.66</c:v>
                </c:pt>
                <c:pt idx="887">
                  <c:v>17.28</c:v>
                </c:pt>
                <c:pt idx="888">
                  <c:v>16.23</c:v>
                </c:pt>
                <c:pt idx="889">
                  <c:v>9.1199999999999992</c:v>
                </c:pt>
                <c:pt idx="890">
                  <c:v>8.77</c:v>
                </c:pt>
                <c:pt idx="891">
                  <c:v>32.130000000000003</c:v>
                </c:pt>
                <c:pt idx="892">
                  <c:v>7.97</c:v>
                </c:pt>
                <c:pt idx="893">
                  <c:v>19.989999999999998</c:v>
                </c:pt>
                <c:pt idx="894">
                  <c:v>22.39</c:v>
                </c:pt>
                <c:pt idx="895">
                  <c:v>16.48</c:v>
                </c:pt>
                <c:pt idx="896">
                  <c:v>14.45</c:v>
                </c:pt>
                <c:pt idx="897">
                  <c:v>25.89</c:v>
                </c:pt>
                <c:pt idx="898">
                  <c:v>11.85</c:v>
                </c:pt>
                <c:pt idx="899">
                  <c:v>27.23</c:v>
                </c:pt>
                <c:pt idx="900">
                  <c:v>26.96</c:v>
                </c:pt>
                <c:pt idx="901">
                  <c:v>8.25</c:v>
                </c:pt>
                <c:pt idx="902">
                  <c:v>18.190000000000001</c:v>
                </c:pt>
                <c:pt idx="903">
                  <c:v>26.91</c:v>
                </c:pt>
                <c:pt idx="904">
                  <c:v>26.53</c:v>
                </c:pt>
                <c:pt idx="905">
                  <c:v>24.06</c:v>
                </c:pt>
                <c:pt idx="906">
                  <c:v>27.23</c:v>
                </c:pt>
                <c:pt idx="907">
                  <c:v>28.62</c:v>
                </c:pt>
                <c:pt idx="908">
                  <c:v>28.27</c:v>
                </c:pt>
                <c:pt idx="909">
                  <c:v>15.79</c:v>
                </c:pt>
                <c:pt idx="910">
                  <c:v>25.42</c:v>
                </c:pt>
                <c:pt idx="911">
                  <c:v>11.02</c:v>
                </c:pt>
                <c:pt idx="912">
                  <c:v>22.44</c:v>
                </c:pt>
                <c:pt idx="913">
                  <c:v>28.89</c:v>
                </c:pt>
                <c:pt idx="914">
                  <c:v>24.79</c:v>
                </c:pt>
                <c:pt idx="915">
                  <c:v>20.67</c:v>
                </c:pt>
                <c:pt idx="916">
                  <c:v>15.22</c:v>
                </c:pt>
                <c:pt idx="917">
                  <c:v>21.42</c:v>
                </c:pt>
                <c:pt idx="918">
                  <c:v>25.3</c:v>
                </c:pt>
                <c:pt idx="919">
                  <c:v>19.350000000000001</c:v>
                </c:pt>
                <c:pt idx="920">
                  <c:v>14.47</c:v>
                </c:pt>
                <c:pt idx="921">
                  <c:v>25.54</c:v>
                </c:pt>
                <c:pt idx="922">
                  <c:v>8.5299999999999994</c:v>
                </c:pt>
                <c:pt idx="923">
                  <c:v>30.58</c:v>
                </c:pt>
                <c:pt idx="924">
                  <c:v>7.79</c:v>
                </c:pt>
                <c:pt idx="925">
                  <c:v>22.72</c:v>
                </c:pt>
                <c:pt idx="926">
                  <c:v>24.62</c:v>
                </c:pt>
                <c:pt idx="927">
                  <c:v>28.8</c:v>
                </c:pt>
                <c:pt idx="928">
                  <c:v>20.3</c:v>
                </c:pt>
                <c:pt idx="929">
                  <c:v>13.48</c:v>
                </c:pt>
                <c:pt idx="930">
                  <c:v>19.97</c:v>
                </c:pt>
                <c:pt idx="931">
                  <c:v>20.67</c:v>
                </c:pt>
                <c:pt idx="932">
                  <c:v>20.45</c:v>
                </c:pt>
                <c:pt idx="933">
                  <c:v>10.33</c:v>
                </c:pt>
                <c:pt idx="934">
                  <c:v>23.24</c:v>
                </c:pt>
                <c:pt idx="935">
                  <c:v>17.36</c:v>
                </c:pt>
                <c:pt idx="936">
                  <c:v>13.8</c:v>
                </c:pt>
                <c:pt idx="937">
                  <c:v>31.13</c:v>
                </c:pt>
                <c:pt idx="938">
                  <c:v>8.1300000000000008</c:v>
                </c:pt>
                <c:pt idx="939">
                  <c:v>16.64</c:v>
                </c:pt>
                <c:pt idx="940">
                  <c:v>10.35</c:v>
                </c:pt>
                <c:pt idx="941">
                  <c:v>24.72</c:v>
                </c:pt>
                <c:pt idx="942">
                  <c:v>24.54</c:v>
                </c:pt>
                <c:pt idx="943">
                  <c:v>11.69</c:v>
                </c:pt>
                <c:pt idx="944">
                  <c:v>22.64</c:v>
                </c:pt>
                <c:pt idx="945">
                  <c:v>15.81</c:v>
                </c:pt>
                <c:pt idx="946">
                  <c:v>24.79</c:v>
                </c:pt>
                <c:pt idx="947">
                  <c:v>18.670000000000002</c:v>
                </c:pt>
                <c:pt idx="948">
                  <c:v>18.59</c:v>
                </c:pt>
                <c:pt idx="949">
                  <c:v>20.55</c:v>
                </c:pt>
                <c:pt idx="950">
                  <c:v>15.36</c:v>
                </c:pt>
                <c:pt idx="951">
                  <c:v>7.67</c:v>
                </c:pt>
                <c:pt idx="952">
                  <c:v>10.039999999999999</c:v>
                </c:pt>
                <c:pt idx="953">
                  <c:v>22.63</c:v>
                </c:pt>
                <c:pt idx="954">
                  <c:v>23.08</c:v>
                </c:pt>
                <c:pt idx="955">
                  <c:v>13.63</c:v>
                </c:pt>
                <c:pt idx="956">
                  <c:v>13.6</c:v>
                </c:pt>
                <c:pt idx="957">
                  <c:v>26.94</c:v>
                </c:pt>
                <c:pt idx="958">
                  <c:v>24.2</c:v>
                </c:pt>
                <c:pt idx="959">
                  <c:v>26.45</c:v>
                </c:pt>
                <c:pt idx="960">
                  <c:v>11.45</c:v>
                </c:pt>
                <c:pt idx="961">
                  <c:v>30.5</c:v>
                </c:pt>
                <c:pt idx="962">
                  <c:v>16.03</c:v>
                </c:pt>
                <c:pt idx="963">
                  <c:v>23.82</c:v>
                </c:pt>
                <c:pt idx="964">
                  <c:v>11.95</c:v>
                </c:pt>
                <c:pt idx="965">
                  <c:v>29.85</c:v>
                </c:pt>
                <c:pt idx="966">
                  <c:v>26.59</c:v>
                </c:pt>
                <c:pt idx="967">
                  <c:v>15.63</c:v>
                </c:pt>
                <c:pt idx="968">
                  <c:v>9.9600000000000009</c:v>
                </c:pt>
                <c:pt idx="969">
                  <c:v>15.67</c:v>
                </c:pt>
                <c:pt idx="970">
                  <c:v>23.08</c:v>
                </c:pt>
                <c:pt idx="971">
                  <c:v>23.84</c:v>
                </c:pt>
                <c:pt idx="972">
                  <c:v>14.77</c:v>
                </c:pt>
                <c:pt idx="973">
                  <c:v>27.56</c:v>
                </c:pt>
                <c:pt idx="974">
                  <c:v>13.78</c:v>
                </c:pt>
                <c:pt idx="975">
                  <c:v>28.73</c:v>
                </c:pt>
                <c:pt idx="976">
                  <c:v>22.59</c:v>
                </c:pt>
                <c:pt idx="977">
                  <c:v>32.979999999999997</c:v>
                </c:pt>
                <c:pt idx="978">
                  <c:v>9.31</c:v>
                </c:pt>
                <c:pt idx="979">
                  <c:v>21.39</c:v>
                </c:pt>
                <c:pt idx="980">
                  <c:v>29.35</c:v>
                </c:pt>
                <c:pt idx="981">
                  <c:v>14.22</c:v>
                </c:pt>
                <c:pt idx="982">
                  <c:v>11.68</c:v>
                </c:pt>
                <c:pt idx="983">
                  <c:v>11.39</c:v>
                </c:pt>
                <c:pt idx="984">
                  <c:v>22.72</c:v>
                </c:pt>
                <c:pt idx="985">
                  <c:v>15.52</c:v>
                </c:pt>
                <c:pt idx="986">
                  <c:v>24.87</c:v>
                </c:pt>
                <c:pt idx="987">
                  <c:v>21.26</c:v>
                </c:pt>
                <c:pt idx="988">
                  <c:v>29.79</c:v>
                </c:pt>
                <c:pt idx="989">
                  <c:v>14.39</c:v>
                </c:pt>
                <c:pt idx="990">
                  <c:v>20.21</c:v>
                </c:pt>
                <c:pt idx="991">
                  <c:v>17.670000000000002</c:v>
                </c:pt>
                <c:pt idx="992">
                  <c:v>6.67</c:v>
                </c:pt>
                <c:pt idx="993">
                  <c:v>10.06</c:v>
                </c:pt>
                <c:pt idx="994">
                  <c:v>29.48</c:v>
                </c:pt>
                <c:pt idx="995">
                  <c:v>24.99</c:v>
                </c:pt>
                <c:pt idx="996">
                  <c:v>14.22</c:v>
                </c:pt>
                <c:pt idx="997">
                  <c:v>18.760000000000002</c:v>
                </c:pt>
                <c:pt idx="998">
                  <c:v>24.82</c:v>
                </c:pt>
                <c:pt idx="999">
                  <c:v>16.95</c:v>
                </c:pt>
                <c:pt idx="1000">
                  <c:v>10.54</c:v>
                </c:pt>
                <c:pt idx="1001">
                  <c:v>7.08</c:v>
                </c:pt>
                <c:pt idx="1002">
                  <c:v>14.49</c:v>
                </c:pt>
                <c:pt idx="1003">
                  <c:v>10.73</c:v>
                </c:pt>
                <c:pt idx="1004">
                  <c:v>22.88</c:v>
                </c:pt>
                <c:pt idx="1005">
                  <c:v>26.52</c:v>
                </c:pt>
                <c:pt idx="1006">
                  <c:v>31</c:v>
                </c:pt>
                <c:pt idx="1007">
                  <c:v>19.3</c:v>
                </c:pt>
                <c:pt idx="1008">
                  <c:v>28.56</c:v>
                </c:pt>
                <c:pt idx="1009">
                  <c:v>24.32</c:v>
                </c:pt>
                <c:pt idx="1010">
                  <c:v>10.8</c:v>
                </c:pt>
                <c:pt idx="1011">
                  <c:v>23.77</c:v>
                </c:pt>
                <c:pt idx="1012">
                  <c:v>27.61</c:v>
                </c:pt>
                <c:pt idx="1013">
                  <c:v>13.72</c:v>
                </c:pt>
                <c:pt idx="1014">
                  <c:v>13.93</c:v>
                </c:pt>
                <c:pt idx="1015">
                  <c:v>9.39</c:v>
                </c:pt>
                <c:pt idx="1016">
                  <c:v>20.350000000000001</c:v>
                </c:pt>
                <c:pt idx="1017">
                  <c:v>13.43</c:v>
                </c:pt>
                <c:pt idx="1018">
                  <c:v>28.31</c:v>
                </c:pt>
                <c:pt idx="1019">
                  <c:v>30.8</c:v>
                </c:pt>
                <c:pt idx="1020">
                  <c:v>14.04</c:v>
                </c:pt>
                <c:pt idx="1021">
                  <c:v>19.61</c:v>
                </c:pt>
                <c:pt idx="1022">
                  <c:v>12.35</c:v>
                </c:pt>
                <c:pt idx="1023">
                  <c:v>26.8</c:v>
                </c:pt>
                <c:pt idx="1024">
                  <c:v>24.03</c:v>
                </c:pt>
                <c:pt idx="1025">
                  <c:v>23.76</c:v>
                </c:pt>
                <c:pt idx="1026">
                  <c:v>22.31</c:v>
                </c:pt>
                <c:pt idx="1027">
                  <c:v>9.11</c:v>
                </c:pt>
                <c:pt idx="1028">
                  <c:v>27.16</c:v>
                </c:pt>
                <c:pt idx="1029">
                  <c:v>6.57</c:v>
                </c:pt>
                <c:pt idx="1030">
                  <c:v>22.56</c:v>
                </c:pt>
                <c:pt idx="1031">
                  <c:v>24.65</c:v>
                </c:pt>
                <c:pt idx="1032">
                  <c:v>28.96</c:v>
                </c:pt>
                <c:pt idx="1033">
                  <c:v>22.45</c:v>
                </c:pt>
                <c:pt idx="1034">
                  <c:v>20.73</c:v>
                </c:pt>
                <c:pt idx="1035">
                  <c:v>9.98</c:v>
                </c:pt>
                <c:pt idx="1036">
                  <c:v>7.14</c:v>
                </c:pt>
                <c:pt idx="1037">
                  <c:v>9.82</c:v>
                </c:pt>
                <c:pt idx="1038">
                  <c:v>21.89</c:v>
                </c:pt>
                <c:pt idx="1039">
                  <c:v>13.9</c:v>
                </c:pt>
                <c:pt idx="1040">
                  <c:v>14.09</c:v>
                </c:pt>
                <c:pt idx="1041">
                  <c:v>25.38</c:v>
                </c:pt>
                <c:pt idx="1042">
                  <c:v>23.85</c:v>
                </c:pt>
                <c:pt idx="1043">
                  <c:v>29.05</c:v>
                </c:pt>
                <c:pt idx="1044">
                  <c:v>11.48</c:v>
                </c:pt>
                <c:pt idx="1045">
                  <c:v>29.21</c:v>
                </c:pt>
                <c:pt idx="1046">
                  <c:v>14.21</c:v>
                </c:pt>
                <c:pt idx="1047">
                  <c:v>14.87</c:v>
                </c:pt>
                <c:pt idx="1048">
                  <c:v>15.07</c:v>
                </c:pt>
                <c:pt idx="1049">
                  <c:v>11.21</c:v>
                </c:pt>
                <c:pt idx="1050">
                  <c:v>22.28</c:v>
                </c:pt>
                <c:pt idx="1051">
                  <c:v>30.78</c:v>
                </c:pt>
                <c:pt idx="1052">
                  <c:v>13.4</c:v>
                </c:pt>
                <c:pt idx="1053">
                  <c:v>15.02</c:v>
                </c:pt>
                <c:pt idx="1054">
                  <c:v>15.47</c:v>
                </c:pt>
                <c:pt idx="1055">
                  <c:v>26.02</c:v>
                </c:pt>
                <c:pt idx="1056">
                  <c:v>13.53</c:v>
                </c:pt>
                <c:pt idx="1057">
                  <c:v>26.31</c:v>
                </c:pt>
                <c:pt idx="1058">
                  <c:v>23.97</c:v>
                </c:pt>
                <c:pt idx="1059">
                  <c:v>24.41</c:v>
                </c:pt>
                <c:pt idx="1060">
                  <c:v>22.37</c:v>
                </c:pt>
                <c:pt idx="1061">
                  <c:v>15.08</c:v>
                </c:pt>
                <c:pt idx="1062">
                  <c:v>25.15</c:v>
                </c:pt>
                <c:pt idx="1063">
                  <c:v>12.17</c:v>
                </c:pt>
                <c:pt idx="1064">
                  <c:v>13.69</c:v>
                </c:pt>
                <c:pt idx="1065">
                  <c:v>29.16</c:v>
                </c:pt>
                <c:pt idx="1066">
                  <c:v>28.88</c:v>
                </c:pt>
                <c:pt idx="1067">
                  <c:v>31.68</c:v>
                </c:pt>
                <c:pt idx="1068">
                  <c:v>23.96</c:v>
                </c:pt>
                <c:pt idx="1069">
                  <c:v>21.45</c:v>
                </c:pt>
                <c:pt idx="1070">
                  <c:v>18.760000000000002</c:v>
                </c:pt>
                <c:pt idx="1071">
                  <c:v>24.17</c:v>
                </c:pt>
                <c:pt idx="1072">
                  <c:v>25.16</c:v>
                </c:pt>
                <c:pt idx="1073">
                  <c:v>5.79</c:v>
                </c:pt>
                <c:pt idx="1074">
                  <c:v>14.93</c:v>
                </c:pt>
                <c:pt idx="1075">
                  <c:v>11.82</c:v>
                </c:pt>
                <c:pt idx="1076">
                  <c:v>9.9600000000000009</c:v>
                </c:pt>
                <c:pt idx="1077">
                  <c:v>16.77</c:v>
                </c:pt>
                <c:pt idx="1078">
                  <c:v>21.47</c:v>
                </c:pt>
                <c:pt idx="1079">
                  <c:v>19.27</c:v>
                </c:pt>
                <c:pt idx="1080">
                  <c:v>31.74</c:v>
                </c:pt>
                <c:pt idx="1081">
                  <c:v>22.39</c:v>
                </c:pt>
                <c:pt idx="1082">
                  <c:v>32.979999999999997</c:v>
                </c:pt>
                <c:pt idx="1083">
                  <c:v>27.45</c:v>
                </c:pt>
                <c:pt idx="1084">
                  <c:v>19.440000000000001</c:v>
                </c:pt>
                <c:pt idx="1085">
                  <c:v>21.94</c:v>
                </c:pt>
                <c:pt idx="1086">
                  <c:v>14.65</c:v>
                </c:pt>
                <c:pt idx="1087">
                  <c:v>26.98</c:v>
                </c:pt>
                <c:pt idx="1088">
                  <c:v>12.36</c:v>
                </c:pt>
                <c:pt idx="1089">
                  <c:v>23.22</c:v>
                </c:pt>
                <c:pt idx="1090">
                  <c:v>32.81</c:v>
                </c:pt>
                <c:pt idx="1091">
                  <c:v>30.82</c:v>
                </c:pt>
                <c:pt idx="1092">
                  <c:v>29.17</c:v>
                </c:pt>
                <c:pt idx="1093">
                  <c:v>15.03</c:v>
                </c:pt>
                <c:pt idx="1094">
                  <c:v>13.61</c:v>
                </c:pt>
                <c:pt idx="1095">
                  <c:v>13.33</c:v>
                </c:pt>
                <c:pt idx="1096">
                  <c:v>18.88</c:v>
                </c:pt>
                <c:pt idx="1097">
                  <c:v>21.03</c:v>
                </c:pt>
                <c:pt idx="1098">
                  <c:v>28.66</c:v>
                </c:pt>
                <c:pt idx="1099">
                  <c:v>26.91</c:v>
                </c:pt>
                <c:pt idx="1100">
                  <c:v>24.63</c:v>
                </c:pt>
                <c:pt idx="1101">
                  <c:v>22.55</c:v>
                </c:pt>
                <c:pt idx="1102">
                  <c:v>19.61</c:v>
                </c:pt>
                <c:pt idx="1103">
                  <c:v>19.66</c:v>
                </c:pt>
                <c:pt idx="1104">
                  <c:v>14.78</c:v>
                </c:pt>
                <c:pt idx="1105">
                  <c:v>27.78</c:v>
                </c:pt>
                <c:pt idx="1106">
                  <c:v>32.450000000000003</c:v>
                </c:pt>
                <c:pt idx="1107">
                  <c:v>14.63</c:v>
                </c:pt>
                <c:pt idx="1108">
                  <c:v>15.35</c:v>
                </c:pt>
                <c:pt idx="1109">
                  <c:v>18.28</c:v>
                </c:pt>
                <c:pt idx="1110">
                  <c:v>14.64</c:v>
                </c:pt>
                <c:pt idx="1111">
                  <c:v>19.649999999999999</c:v>
                </c:pt>
                <c:pt idx="1112">
                  <c:v>14.8</c:v>
                </c:pt>
                <c:pt idx="1113">
                  <c:v>11.59</c:v>
                </c:pt>
                <c:pt idx="1114">
                  <c:v>14.51</c:v>
                </c:pt>
                <c:pt idx="1115">
                  <c:v>21.7</c:v>
                </c:pt>
                <c:pt idx="1116">
                  <c:v>19.760000000000002</c:v>
                </c:pt>
                <c:pt idx="1117">
                  <c:v>20.13</c:v>
                </c:pt>
                <c:pt idx="1118">
                  <c:v>32.950000000000003</c:v>
                </c:pt>
                <c:pt idx="1119">
                  <c:v>15.58</c:v>
                </c:pt>
                <c:pt idx="1120">
                  <c:v>7.68</c:v>
                </c:pt>
                <c:pt idx="1121">
                  <c:v>20.45</c:v>
                </c:pt>
                <c:pt idx="1122">
                  <c:v>27.45</c:v>
                </c:pt>
                <c:pt idx="1123">
                  <c:v>27.13</c:v>
                </c:pt>
                <c:pt idx="1124">
                  <c:v>2.34</c:v>
                </c:pt>
                <c:pt idx="1125">
                  <c:v>31.11</c:v>
                </c:pt>
                <c:pt idx="1126">
                  <c:v>25.13</c:v>
                </c:pt>
                <c:pt idx="1127">
                  <c:v>13.69</c:v>
                </c:pt>
                <c:pt idx="1128">
                  <c:v>17.66</c:v>
                </c:pt>
                <c:pt idx="1129">
                  <c:v>9.98</c:v>
                </c:pt>
                <c:pt idx="1130">
                  <c:v>10.07</c:v>
                </c:pt>
                <c:pt idx="1131">
                  <c:v>32</c:v>
                </c:pt>
                <c:pt idx="1132">
                  <c:v>25.37</c:v>
                </c:pt>
                <c:pt idx="1133">
                  <c:v>28.85</c:v>
                </c:pt>
                <c:pt idx="1134">
                  <c:v>23.64</c:v>
                </c:pt>
                <c:pt idx="1135">
                  <c:v>27.12</c:v>
                </c:pt>
                <c:pt idx="1136">
                  <c:v>26.13</c:v>
                </c:pt>
                <c:pt idx="1137">
                  <c:v>12.14</c:v>
                </c:pt>
                <c:pt idx="1138">
                  <c:v>18.68</c:v>
                </c:pt>
                <c:pt idx="1139">
                  <c:v>11.74</c:v>
                </c:pt>
                <c:pt idx="1140">
                  <c:v>7.64</c:v>
                </c:pt>
                <c:pt idx="1141">
                  <c:v>17.88</c:v>
                </c:pt>
                <c:pt idx="1142">
                  <c:v>20.16</c:v>
                </c:pt>
                <c:pt idx="1143">
                  <c:v>23.92</c:v>
                </c:pt>
                <c:pt idx="1144">
                  <c:v>12.28</c:v>
                </c:pt>
                <c:pt idx="1145">
                  <c:v>26.43</c:v>
                </c:pt>
                <c:pt idx="1146">
                  <c:v>7.91</c:v>
                </c:pt>
                <c:pt idx="1147">
                  <c:v>21.31</c:v>
                </c:pt>
                <c:pt idx="1148">
                  <c:v>26.08</c:v>
                </c:pt>
                <c:pt idx="1149">
                  <c:v>26.87</c:v>
                </c:pt>
                <c:pt idx="1150">
                  <c:v>17.7</c:v>
                </c:pt>
                <c:pt idx="1151">
                  <c:v>14.6</c:v>
                </c:pt>
                <c:pt idx="1152">
                  <c:v>24.01</c:v>
                </c:pt>
                <c:pt idx="1153">
                  <c:v>24.24</c:v>
                </c:pt>
                <c:pt idx="1154">
                  <c:v>34.299999999999997</c:v>
                </c:pt>
                <c:pt idx="1155">
                  <c:v>17.55</c:v>
                </c:pt>
                <c:pt idx="1156">
                  <c:v>26.54</c:v>
                </c:pt>
                <c:pt idx="1157">
                  <c:v>22.71</c:v>
                </c:pt>
                <c:pt idx="1158">
                  <c:v>13.08</c:v>
                </c:pt>
                <c:pt idx="1159">
                  <c:v>10.17</c:v>
                </c:pt>
                <c:pt idx="1160">
                  <c:v>13.61</c:v>
                </c:pt>
                <c:pt idx="1161">
                  <c:v>13.43</c:v>
                </c:pt>
                <c:pt idx="1162">
                  <c:v>9.49</c:v>
                </c:pt>
                <c:pt idx="1163">
                  <c:v>19.11</c:v>
                </c:pt>
                <c:pt idx="1164">
                  <c:v>21.8</c:v>
                </c:pt>
                <c:pt idx="1165">
                  <c:v>21.38</c:v>
                </c:pt>
                <c:pt idx="1166">
                  <c:v>7.64</c:v>
                </c:pt>
                <c:pt idx="1167">
                  <c:v>26.75</c:v>
                </c:pt>
                <c:pt idx="1168">
                  <c:v>31.87</c:v>
                </c:pt>
                <c:pt idx="1169">
                  <c:v>25.44</c:v>
                </c:pt>
                <c:pt idx="1170">
                  <c:v>20.100000000000001</c:v>
                </c:pt>
                <c:pt idx="1171">
                  <c:v>13.93</c:v>
                </c:pt>
                <c:pt idx="1172">
                  <c:v>31.75</c:v>
                </c:pt>
                <c:pt idx="1173">
                  <c:v>10.31</c:v>
                </c:pt>
                <c:pt idx="1174">
                  <c:v>16.52</c:v>
                </c:pt>
                <c:pt idx="1175">
                  <c:v>19.82</c:v>
                </c:pt>
                <c:pt idx="1176">
                  <c:v>13.22</c:v>
                </c:pt>
                <c:pt idx="1177">
                  <c:v>15.16</c:v>
                </c:pt>
                <c:pt idx="1178">
                  <c:v>15.5</c:v>
                </c:pt>
                <c:pt idx="1179">
                  <c:v>9.06</c:v>
                </c:pt>
                <c:pt idx="1180">
                  <c:v>18.61</c:v>
                </c:pt>
                <c:pt idx="1181">
                  <c:v>25.09</c:v>
                </c:pt>
                <c:pt idx="1182">
                  <c:v>14.01</c:v>
                </c:pt>
                <c:pt idx="1183">
                  <c:v>4</c:v>
                </c:pt>
                <c:pt idx="1184">
                  <c:v>24.54</c:v>
                </c:pt>
                <c:pt idx="1185">
                  <c:v>25.21</c:v>
                </c:pt>
                <c:pt idx="1186">
                  <c:v>25.37</c:v>
                </c:pt>
                <c:pt idx="1187">
                  <c:v>29.77</c:v>
                </c:pt>
                <c:pt idx="1188">
                  <c:v>13.04</c:v>
                </c:pt>
                <c:pt idx="1189">
                  <c:v>22.18</c:v>
                </c:pt>
                <c:pt idx="1190">
                  <c:v>25.04</c:v>
                </c:pt>
                <c:pt idx="1191">
                  <c:v>24.14</c:v>
                </c:pt>
                <c:pt idx="1192">
                  <c:v>16.97</c:v>
                </c:pt>
                <c:pt idx="1193">
                  <c:v>30.93</c:v>
                </c:pt>
                <c:pt idx="1194">
                  <c:v>21.14</c:v>
                </c:pt>
                <c:pt idx="1195">
                  <c:v>16.34</c:v>
                </c:pt>
                <c:pt idx="1196">
                  <c:v>27.1</c:v>
                </c:pt>
                <c:pt idx="1197">
                  <c:v>28.47</c:v>
                </c:pt>
                <c:pt idx="1198">
                  <c:v>23.75</c:v>
                </c:pt>
                <c:pt idx="1199">
                  <c:v>14.7</c:v>
                </c:pt>
                <c:pt idx="1200">
                  <c:v>21.49</c:v>
                </c:pt>
                <c:pt idx="1201">
                  <c:v>23.99</c:v>
                </c:pt>
                <c:pt idx="1202">
                  <c:v>14.28</c:v>
                </c:pt>
                <c:pt idx="1203">
                  <c:v>25.65</c:v>
                </c:pt>
                <c:pt idx="1204">
                  <c:v>15.22</c:v>
                </c:pt>
                <c:pt idx="1205">
                  <c:v>30.72</c:v>
                </c:pt>
                <c:pt idx="1206">
                  <c:v>11.74</c:v>
                </c:pt>
                <c:pt idx="1207">
                  <c:v>16.09</c:v>
                </c:pt>
                <c:pt idx="1208">
                  <c:v>7.07</c:v>
                </c:pt>
                <c:pt idx="1209">
                  <c:v>7.36</c:v>
                </c:pt>
                <c:pt idx="1210">
                  <c:v>29.25</c:v>
                </c:pt>
                <c:pt idx="1211">
                  <c:v>9.33</c:v>
                </c:pt>
                <c:pt idx="1212">
                  <c:v>19.72</c:v>
                </c:pt>
                <c:pt idx="1213">
                  <c:v>16.440000000000001</c:v>
                </c:pt>
                <c:pt idx="1214">
                  <c:v>20.95</c:v>
                </c:pt>
                <c:pt idx="1215">
                  <c:v>25.5</c:v>
                </c:pt>
                <c:pt idx="1216">
                  <c:v>18.309999999999999</c:v>
                </c:pt>
                <c:pt idx="1217">
                  <c:v>14.02</c:v>
                </c:pt>
                <c:pt idx="1218">
                  <c:v>9.27</c:v>
                </c:pt>
                <c:pt idx="1219">
                  <c:v>27.89</c:v>
                </c:pt>
                <c:pt idx="1220">
                  <c:v>31.18</c:v>
                </c:pt>
                <c:pt idx="1221">
                  <c:v>26.49</c:v>
                </c:pt>
                <c:pt idx="1222">
                  <c:v>27.59</c:v>
                </c:pt>
                <c:pt idx="1223">
                  <c:v>13.96</c:v>
                </c:pt>
                <c:pt idx="1224">
                  <c:v>15.24</c:v>
                </c:pt>
                <c:pt idx="1225">
                  <c:v>24.89</c:v>
                </c:pt>
                <c:pt idx="1226">
                  <c:v>7.99</c:v>
                </c:pt>
                <c:pt idx="1227">
                  <c:v>25.71</c:v>
                </c:pt>
                <c:pt idx="1228">
                  <c:v>15.92</c:v>
                </c:pt>
                <c:pt idx="1229">
                  <c:v>11.75</c:v>
                </c:pt>
                <c:pt idx="1230">
                  <c:v>15.86</c:v>
                </c:pt>
                <c:pt idx="1231">
                  <c:v>9.52</c:v>
                </c:pt>
                <c:pt idx="1232">
                  <c:v>12.29</c:v>
                </c:pt>
                <c:pt idx="1233">
                  <c:v>21.34</c:v>
                </c:pt>
                <c:pt idx="1234">
                  <c:v>17.3</c:v>
                </c:pt>
                <c:pt idx="1235">
                  <c:v>22.63</c:v>
                </c:pt>
                <c:pt idx="1236">
                  <c:v>20.76</c:v>
                </c:pt>
                <c:pt idx="1237">
                  <c:v>5.1100000000000003</c:v>
                </c:pt>
                <c:pt idx="1238">
                  <c:v>7.77</c:v>
                </c:pt>
                <c:pt idx="1239">
                  <c:v>15.24</c:v>
                </c:pt>
                <c:pt idx="1240">
                  <c:v>17.260000000000002</c:v>
                </c:pt>
                <c:pt idx="1241">
                  <c:v>27.41</c:v>
                </c:pt>
                <c:pt idx="1242">
                  <c:v>16.39</c:v>
                </c:pt>
                <c:pt idx="1243">
                  <c:v>14.79</c:v>
                </c:pt>
                <c:pt idx="1244">
                  <c:v>26.22</c:v>
                </c:pt>
                <c:pt idx="1245">
                  <c:v>16.29</c:v>
                </c:pt>
                <c:pt idx="1246">
                  <c:v>29.83</c:v>
                </c:pt>
                <c:pt idx="1247">
                  <c:v>32.840000000000003</c:v>
                </c:pt>
                <c:pt idx="1248">
                  <c:v>24.18</c:v>
                </c:pt>
                <c:pt idx="1249">
                  <c:v>23.25</c:v>
                </c:pt>
                <c:pt idx="1250">
                  <c:v>5.21</c:v>
                </c:pt>
                <c:pt idx="1251">
                  <c:v>15.78</c:v>
                </c:pt>
                <c:pt idx="1252">
                  <c:v>14.52</c:v>
                </c:pt>
                <c:pt idx="1253">
                  <c:v>27.96</c:v>
                </c:pt>
                <c:pt idx="1254">
                  <c:v>19.78</c:v>
                </c:pt>
                <c:pt idx="1255">
                  <c:v>14.12</c:v>
                </c:pt>
                <c:pt idx="1256">
                  <c:v>12.03</c:v>
                </c:pt>
                <c:pt idx="1257">
                  <c:v>13.45</c:v>
                </c:pt>
                <c:pt idx="1258">
                  <c:v>13.65</c:v>
                </c:pt>
                <c:pt idx="1259">
                  <c:v>28.14</c:v>
                </c:pt>
                <c:pt idx="1260">
                  <c:v>19.62</c:v>
                </c:pt>
                <c:pt idx="1261">
                  <c:v>15.55</c:v>
                </c:pt>
                <c:pt idx="1262">
                  <c:v>22.95</c:v>
                </c:pt>
                <c:pt idx="1263">
                  <c:v>11.11</c:v>
                </c:pt>
                <c:pt idx="1264">
                  <c:v>6.85</c:v>
                </c:pt>
                <c:pt idx="1265">
                  <c:v>24.44</c:v>
                </c:pt>
                <c:pt idx="1266">
                  <c:v>19.649999999999999</c:v>
                </c:pt>
                <c:pt idx="1267">
                  <c:v>29.25</c:v>
                </c:pt>
                <c:pt idx="1268">
                  <c:v>24.74</c:v>
                </c:pt>
                <c:pt idx="1269">
                  <c:v>15.3</c:v>
                </c:pt>
                <c:pt idx="1270">
                  <c:v>11.05</c:v>
                </c:pt>
                <c:pt idx="1271">
                  <c:v>22.48</c:v>
                </c:pt>
                <c:pt idx="1272">
                  <c:v>27.2</c:v>
                </c:pt>
                <c:pt idx="1273">
                  <c:v>24.73</c:v>
                </c:pt>
                <c:pt idx="1274">
                  <c:v>9.5500000000000007</c:v>
                </c:pt>
                <c:pt idx="1275">
                  <c:v>24.96</c:v>
                </c:pt>
                <c:pt idx="1276">
                  <c:v>20.68</c:v>
                </c:pt>
                <c:pt idx="1277">
                  <c:v>17.46</c:v>
                </c:pt>
                <c:pt idx="1278">
                  <c:v>22.83</c:v>
                </c:pt>
                <c:pt idx="1279">
                  <c:v>7.71</c:v>
                </c:pt>
                <c:pt idx="1280">
                  <c:v>30.69</c:v>
                </c:pt>
                <c:pt idx="1281">
                  <c:v>7.49</c:v>
                </c:pt>
                <c:pt idx="1282">
                  <c:v>25.26</c:v>
                </c:pt>
                <c:pt idx="1283">
                  <c:v>6.09</c:v>
                </c:pt>
                <c:pt idx="1284">
                  <c:v>26.82</c:v>
                </c:pt>
                <c:pt idx="1285">
                  <c:v>21.52</c:v>
                </c:pt>
                <c:pt idx="1286">
                  <c:v>19.11</c:v>
                </c:pt>
                <c:pt idx="1287">
                  <c:v>18.34</c:v>
                </c:pt>
                <c:pt idx="1288">
                  <c:v>14.11</c:v>
                </c:pt>
                <c:pt idx="1289">
                  <c:v>4.96</c:v>
                </c:pt>
                <c:pt idx="1290">
                  <c:v>11.27</c:v>
                </c:pt>
                <c:pt idx="1291">
                  <c:v>23.04</c:v>
                </c:pt>
                <c:pt idx="1292">
                  <c:v>26.63</c:v>
                </c:pt>
                <c:pt idx="1293">
                  <c:v>11.72</c:v>
                </c:pt>
                <c:pt idx="1294">
                  <c:v>11.76</c:v>
                </c:pt>
                <c:pt idx="1295">
                  <c:v>30.65</c:v>
                </c:pt>
                <c:pt idx="1296">
                  <c:v>23.13</c:v>
                </c:pt>
                <c:pt idx="1297">
                  <c:v>12.93</c:v>
                </c:pt>
                <c:pt idx="1298">
                  <c:v>13.42</c:v>
                </c:pt>
                <c:pt idx="1299">
                  <c:v>26.5</c:v>
                </c:pt>
                <c:pt idx="1300">
                  <c:v>16</c:v>
                </c:pt>
                <c:pt idx="1301">
                  <c:v>15.02</c:v>
                </c:pt>
                <c:pt idx="1302">
                  <c:v>11.57</c:v>
                </c:pt>
                <c:pt idx="1303">
                  <c:v>11.82</c:v>
                </c:pt>
                <c:pt idx="1304">
                  <c:v>30.15</c:v>
                </c:pt>
                <c:pt idx="1305">
                  <c:v>23.19</c:v>
                </c:pt>
                <c:pt idx="1306">
                  <c:v>17.329999999999998</c:v>
                </c:pt>
                <c:pt idx="1307">
                  <c:v>12.24</c:v>
                </c:pt>
                <c:pt idx="1308">
                  <c:v>25.42</c:v>
                </c:pt>
                <c:pt idx="1309">
                  <c:v>31.35</c:v>
                </c:pt>
                <c:pt idx="1310">
                  <c:v>13.86</c:v>
                </c:pt>
                <c:pt idx="1311">
                  <c:v>16.239999999999998</c:v>
                </c:pt>
                <c:pt idx="1312">
                  <c:v>24.43</c:v>
                </c:pt>
                <c:pt idx="1313">
                  <c:v>20.28</c:v>
                </c:pt>
                <c:pt idx="1314">
                  <c:v>9.7200000000000006</c:v>
                </c:pt>
                <c:pt idx="1315">
                  <c:v>22.98</c:v>
                </c:pt>
                <c:pt idx="1316">
                  <c:v>29.23</c:v>
                </c:pt>
                <c:pt idx="1317">
                  <c:v>27.94</c:v>
                </c:pt>
                <c:pt idx="1318">
                  <c:v>23.14</c:v>
                </c:pt>
                <c:pt idx="1319">
                  <c:v>25.33</c:v>
                </c:pt>
                <c:pt idx="1320">
                  <c:v>20.309999999999999</c:v>
                </c:pt>
                <c:pt idx="1321">
                  <c:v>28.59</c:v>
                </c:pt>
                <c:pt idx="1322">
                  <c:v>31.23</c:v>
                </c:pt>
                <c:pt idx="1323">
                  <c:v>19.68</c:v>
                </c:pt>
                <c:pt idx="1324">
                  <c:v>19.829999999999998</c:v>
                </c:pt>
                <c:pt idx="1325">
                  <c:v>33.97</c:v>
                </c:pt>
                <c:pt idx="1326">
                  <c:v>12.72</c:v>
                </c:pt>
                <c:pt idx="1327">
                  <c:v>7.77</c:v>
                </c:pt>
                <c:pt idx="1328">
                  <c:v>22.72</c:v>
                </c:pt>
                <c:pt idx="1329">
                  <c:v>31.25</c:v>
                </c:pt>
                <c:pt idx="1330">
                  <c:v>23.2</c:v>
                </c:pt>
                <c:pt idx="1331">
                  <c:v>19.649999999999999</c:v>
                </c:pt>
                <c:pt idx="1332">
                  <c:v>32.11</c:v>
                </c:pt>
                <c:pt idx="1333">
                  <c:v>25.08</c:v>
                </c:pt>
                <c:pt idx="1334">
                  <c:v>6.42</c:v>
                </c:pt>
                <c:pt idx="1335">
                  <c:v>9.8800000000000008</c:v>
                </c:pt>
                <c:pt idx="1336">
                  <c:v>18.62</c:v>
                </c:pt>
                <c:pt idx="1337">
                  <c:v>18.22</c:v>
                </c:pt>
                <c:pt idx="1338">
                  <c:v>26.65</c:v>
                </c:pt>
                <c:pt idx="1339">
                  <c:v>6.22</c:v>
                </c:pt>
                <c:pt idx="1340">
                  <c:v>10.29</c:v>
                </c:pt>
                <c:pt idx="1341">
                  <c:v>5.97</c:v>
                </c:pt>
                <c:pt idx="1342">
                  <c:v>27.51</c:v>
                </c:pt>
                <c:pt idx="1343">
                  <c:v>29.86</c:v>
                </c:pt>
                <c:pt idx="1344">
                  <c:v>22.12</c:v>
                </c:pt>
                <c:pt idx="1345">
                  <c:v>13.42</c:v>
                </c:pt>
                <c:pt idx="1346">
                  <c:v>7.67</c:v>
                </c:pt>
                <c:pt idx="1347">
                  <c:v>29.72</c:v>
                </c:pt>
                <c:pt idx="1348">
                  <c:v>21.98</c:v>
                </c:pt>
                <c:pt idx="1349">
                  <c:v>10.8</c:v>
                </c:pt>
                <c:pt idx="1350">
                  <c:v>12.19</c:v>
                </c:pt>
                <c:pt idx="1351">
                  <c:v>24.54</c:v>
                </c:pt>
                <c:pt idx="1352">
                  <c:v>10.42</c:v>
                </c:pt>
                <c:pt idx="1353">
                  <c:v>23.63</c:v>
                </c:pt>
                <c:pt idx="1354">
                  <c:v>14.89</c:v>
                </c:pt>
                <c:pt idx="1355">
                  <c:v>23.68</c:v>
                </c:pt>
                <c:pt idx="1356">
                  <c:v>12.57</c:v>
                </c:pt>
                <c:pt idx="1357">
                  <c:v>26.34</c:v>
                </c:pt>
                <c:pt idx="1358">
                  <c:v>23.2</c:v>
                </c:pt>
                <c:pt idx="1359">
                  <c:v>26.04</c:v>
                </c:pt>
                <c:pt idx="1360">
                  <c:v>11.48</c:v>
                </c:pt>
                <c:pt idx="1361">
                  <c:v>28.42</c:v>
                </c:pt>
                <c:pt idx="1362">
                  <c:v>27.49</c:v>
                </c:pt>
                <c:pt idx="1363">
                  <c:v>23.66</c:v>
                </c:pt>
                <c:pt idx="1364">
                  <c:v>33.200000000000003</c:v>
                </c:pt>
                <c:pt idx="1365">
                  <c:v>13.94</c:v>
                </c:pt>
                <c:pt idx="1366">
                  <c:v>10.24</c:v>
                </c:pt>
                <c:pt idx="1367">
                  <c:v>27.54</c:v>
                </c:pt>
                <c:pt idx="1368">
                  <c:v>21.98</c:v>
                </c:pt>
                <c:pt idx="1369">
                  <c:v>29.69</c:v>
                </c:pt>
                <c:pt idx="1370">
                  <c:v>13.97</c:v>
                </c:pt>
                <c:pt idx="1371">
                  <c:v>21.41</c:v>
                </c:pt>
                <c:pt idx="1372">
                  <c:v>15.48</c:v>
                </c:pt>
                <c:pt idx="1373">
                  <c:v>26.76</c:v>
                </c:pt>
                <c:pt idx="1374">
                  <c:v>22.01</c:v>
                </c:pt>
                <c:pt idx="1375">
                  <c:v>23.77</c:v>
                </c:pt>
                <c:pt idx="1376">
                  <c:v>15.29</c:v>
                </c:pt>
                <c:pt idx="1377">
                  <c:v>25.72</c:v>
                </c:pt>
                <c:pt idx="1378">
                  <c:v>22.2</c:v>
                </c:pt>
                <c:pt idx="1379">
                  <c:v>30.96</c:v>
                </c:pt>
                <c:pt idx="1380">
                  <c:v>26.26</c:v>
                </c:pt>
                <c:pt idx="1381">
                  <c:v>29.71</c:v>
                </c:pt>
                <c:pt idx="1382">
                  <c:v>8.77</c:v>
                </c:pt>
                <c:pt idx="1383">
                  <c:v>22.24</c:v>
                </c:pt>
                <c:pt idx="1384">
                  <c:v>18.510000000000002</c:v>
                </c:pt>
                <c:pt idx="1385">
                  <c:v>19.29</c:v>
                </c:pt>
                <c:pt idx="1386">
                  <c:v>11.54</c:v>
                </c:pt>
                <c:pt idx="1387">
                  <c:v>13.79</c:v>
                </c:pt>
                <c:pt idx="1388">
                  <c:v>30.21</c:v>
                </c:pt>
                <c:pt idx="1389">
                  <c:v>20.89</c:v>
                </c:pt>
                <c:pt idx="1390">
                  <c:v>1.81</c:v>
                </c:pt>
                <c:pt idx="1391">
                  <c:v>5.04</c:v>
                </c:pt>
                <c:pt idx="1392">
                  <c:v>8.75</c:v>
                </c:pt>
                <c:pt idx="1393">
                  <c:v>21.5</c:v>
                </c:pt>
                <c:pt idx="1394">
                  <c:v>28.86</c:v>
                </c:pt>
                <c:pt idx="1395">
                  <c:v>20.74</c:v>
                </c:pt>
                <c:pt idx="1396">
                  <c:v>25.24</c:v>
                </c:pt>
                <c:pt idx="1397">
                  <c:v>26.01</c:v>
                </c:pt>
                <c:pt idx="1398">
                  <c:v>9.41</c:v>
                </c:pt>
                <c:pt idx="1399">
                  <c:v>25.24</c:v>
                </c:pt>
                <c:pt idx="1400">
                  <c:v>20.21</c:v>
                </c:pt>
                <c:pt idx="1401">
                  <c:v>25.87</c:v>
                </c:pt>
                <c:pt idx="1402">
                  <c:v>22.32</c:v>
                </c:pt>
                <c:pt idx="1403">
                  <c:v>23.64</c:v>
                </c:pt>
                <c:pt idx="1404">
                  <c:v>23.07</c:v>
                </c:pt>
                <c:pt idx="1405">
                  <c:v>23.47</c:v>
                </c:pt>
                <c:pt idx="1406">
                  <c:v>9.3000000000000007</c:v>
                </c:pt>
                <c:pt idx="1407">
                  <c:v>19.8</c:v>
                </c:pt>
                <c:pt idx="1408">
                  <c:v>10.199999999999999</c:v>
                </c:pt>
                <c:pt idx="1409">
                  <c:v>16.05</c:v>
                </c:pt>
                <c:pt idx="1410">
                  <c:v>26.93</c:v>
                </c:pt>
                <c:pt idx="1411">
                  <c:v>19.579999999999998</c:v>
                </c:pt>
                <c:pt idx="1412">
                  <c:v>10.95</c:v>
                </c:pt>
                <c:pt idx="1413">
                  <c:v>13.67</c:v>
                </c:pt>
                <c:pt idx="1414">
                  <c:v>13.86</c:v>
                </c:pt>
                <c:pt idx="1415">
                  <c:v>28.9</c:v>
                </c:pt>
                <c:pt idx="1416">
                  <c:v>13.94</c:v>
                </c:pt>
                <c:pt idx="1417">
                  <c:v>16.25</c:v>
                </c:pt>
                <c:pt idx="1418">
                  <c:v>15.62</c:v>
                </c:pt>
                <c:pt idx="1419">
                  <c:v>25.07</c:v>
                </c:pt>
                <c:pt idx="1420">
                  <c:v>19.41</c:v>
                </c:pt>
                <c:pt idx="1421">
                  <c:v>26.63</c:v>
                </c:pt>
                <c:pt idx="1422">
                  <c:v>6.58</c:v>
                </c:pt>
                <c:pt idx="1423">
                  <c:v>13.19</c:v>
                </c:pt>
                <c:pt idx="1424">
                  <c:v>20.149999999999999</c:v>
                </c:pt>
                <c:pt idx="1425">
                  <c:v>13.35</c:v>
                </c:pt>
                <c:pt idx="1426">
                  <c:v>27.99</c:v>
                </c:pt>
                <c:pt idx="1427">
                  <c:v>20.25</c:v>
                </c:pt>
                <c:pt idx="1428">
                  <c:v>18.989999999999998</c:v>
                </c:pt>
                <c:pt idx="1429">
                  <c:v>8.51</c:v>
                </c:pt>
                <c:pt idx="1430">
                  <c:v>29.45</c:v>
                </c:pt>
                <c:pt idx="1431">
                  <c:v>19.95</c:v>
                </c:pt>
                <c:pt idx="1432">
                  <c:v>8.58</c:v>
                </c:pt>
                <c:pt idx="1433">
                  <c:v>28.9</c:v>
                </c:pt>
                <c:pt idx="1434">
                  <c:v>28.71</c:v>
                </c:pt>
                <c:pt idx="1435">
                  <c:v>27.16</c:v>
                </c:pt>
                <c:pt idx="1436">
                  <c:v>9.3800000000000008</c:v>
                </c:pt>
                <c:pt idx="1437">
                  <c:v>13.9</c:v>
                </c:pt>
                <c:pt idx="1438">
                  <c:v>10.199999999999999</c:v>
                </c:pt>
                <c:pt idx="1439">
                  <c:v>27.57</c:v>
                </c:pt>
                <c:pt idx="1440">
                  <c:v>13.86</c:v>
                </c:pt>
                <c:pt idx="1441">
                  <c:v>12.24</c:v>
                </c:pt>
                <c:pt idx="1442">
                  <c:v>2.64</c:v>
                </c:pt>
                <c:pt idx="1443">
                  <c:v>17.14</c:v>
                </c:pt>
                <c:pt idx="1444">
                  <c:v>9.48</c:v>
                </c:pt>
                <c:pt idx="1445">
                  <c:v>15.18</c:v>
                </c:pt>
                <c:pt idx="1446">
                  <c:v>22.74</c:v>
                </c:pt>
                <c:pt idx="1447">
                  <c:v>23.66</c:v>
                </c:pt>
                <c:pt idx="1448">
                  <c:v>19.09</c:v>
                </c:pt>
                <c:pt idx="1449">
                  <c:v>20.98</c:v>
                </c:pt>
                <c:pt idx="1450">
                  <c:v>13.88</c:v>
                </c:pt>
                <c:pt idx="1451">
                  <c:v>16.34</c:v>
                </c:pt>
                <c:pt idx="1452">
                  <c:v>16.82</c:v>
                </c:pt>
                <c:pt idx="1453">
                  <c:v>20.47</c:v>
                </c:pt>
                <c:pt idx="1454">
                  <c:v>24.84</c:v>
                </c:pt>
                <c:pt idx="1455">
                  <c:v>25.45</c:v>
                </c:pt>
                <c:pt idx="1456">
                  <c:v>14.71</c:v>
                </c:pt>
                <c:pt idx="1457">
                  <c:v>18.579999999999998</c:v>
                </c:pt>
                <c:pt idx="1458">
                  <c:v>8.27</c:v>
                </c:pt>
                <c:pt idx="1459">
                  <c:v>14.56</c:v>
                </c:pt>
                <c:pt idx="1460">
                  <c:v>9.76</c:v>
                </c:pt>
                <c:pt idx="1461">
                  <c:v>28.13</c:v>
                </c:pt>
                <c:pt idx="1462">
                  <c:v>15.74</c:v>
                </c:pt>
                <c:pt idx="1463">
                  <c:v>20.56</c:v>
                </c:pt>
                <c:pt idx="1464">
                  <c:v>22.26</c:v>
                </c:pt>
                <c:pt idx="1465">
                  <c:v>18.23</c:v>
                </c:pt>
                <c:pt idx="1466">
                  <c:v>24.35</c:v>
                </c:pt>
                <c:pt idx="1467">
                  <c:v>20.72</c:v>
                </c:pt>
                <c:pt idx="1468">
                  <c:v>25.78</c:v>
                </c:pt>
                <c:pt idx="1469">
                  <c:v>11.64</c:v>
                </c:pt>
                <c:pt idx="1470">
                  <c:v>21.71</c:v>
                </c:pt>
                <c:pt idx="1471">
                  <c:v>6.99</c:v>
                </c:pt>
                <c:pt idx="1472">
                  <c:v>27.38</c:v>
                </c:pt>
                <c:pt idx="1473">
                  <c:v>27.7</c:v>
                </c:pt>
                <c:pt idx="1474">
                  <c:v>23.84</c:v>
                </c:pt>
                <c:pt idx="1475">
                  <c:v>31.26</c:v>
                </c:pt>
                <c:pt idx="1476">
                  <c:v>12.48</c:v>
                </c:pt>
                <c:pt idx="1477">
                  <c:v>30.67</c:v>
                </c:pt>
                <c:pt idx="1478">
                  <c:v>26.02</c:v>
                </c:pt>
                <c:pt idx="1479">
                  <c:v>24.19</c:v>
                </c:pt>
                <c:pt idx="1480">
                  <c:v>23.05</c:v>
                </c:pt>
                <c:pt idx="1481">
                  <c:v>29.15</c:v>
                </c:pt>
                <c:pt idx="1482">
                  <c:v>20.12</c:v>
                </c:pt>
                <c:pt idx="1483">
                  <c:v>13.43</c:v>
                </c:pt>
                <c:pt idx="1484">
                  <c:v>22.7</c:v>
                </c:pt>
                <c:pt idx="1485">
                  <c:v>9.93</c:v>
                </c:pt>
                <c:pt idx="1486">
                  <c:v>21.18</c:v>
                </c:pt>
                <c:pt idx="1487">
                  <c:v>13.86</c:v>
                </c:pt>
                <c:pt idx="1488">
                  <c:v>26.88</c:v>
                </c:pt>
                <c:pt idx="1489">
                  <c:v>13.38</c:v>
                </c:pt>
                <c:pt idx="1490">
                  <c:v>18.55</c:v>
                </c:pt>
                <c:pt idx="1491">
                  <c:v>6.03</c:v>
                </c:pt>
                <c:pt idx="1492">
                  <c:v>13.18</c:v>
                </c:pt>
                <c:pt idx="1493">
                  <c:v>31.24</c:v>
                </c:pt>
                <c:pt idx="1494">
                  <c:v>15.99</c:v>
                </c:pt>
                <c:pt idx="1495">
                  <c:v>30.44</c:v>
                </c:pt>
                <c:pt idx="1496">
                  <c:v>18.899999999999999</c:v>
                </c:pt>
                <c:pt idx="1497">
                  <c:v>17.82</c:v>
                </c:pt>
                <c:pt idx="1498">
                  <c:v>31.13</c:v>
                </c:pt>
                <c:pt idx="1499">
                  <c:v>19.53</c:v>
                </c:pt>
                <c:pt idx="1500">
                  <c:v>24.03</c:v>
                </c:pt>
                <c:pt idx="1501">
                  <c:v>22.59</c:v>
                </c:pt>
                <c:pt idx="1502">
                  <c:v>26.13</c:v>
                </c:pt>
                <c:pt idx="1503">
                  <c:v>25.02</c:v>
                </c:pt>
                <c:pt idx="1504">
                  <c:v>25.95</c:v>
                </c:pt>
                <c:pt idx="1505">
                  <c:v>15.14</c:v>
                </c:pt>
                <c:pt idx="1506">
                  <c:v>20.99</c:v>
                </c:pt>
                <c:pt idx="1507">
                  <c:v>9.89</c:v>
                </c:pt>
                <c:pt idx="1508">
                  <c:v>29.01</c:v>
                </c:pt>
                <c:pt idx="1509">
                  <c:v>30.53</c:v>
                </c:pt>
                <c:pt idx="1510">
                  <c:v>8.51</c:v>
                </c:pt>
                <c:pt idx="1511">
                  <c:v>13.53</c:v>
                </c:pt>
                <c:pt idx="1512">
                  <c:v>19.18</c:v>
                </c:pt>
                <c:pt idx="1513">
                  <c:v>25.99</c:v>
                </c:pt>
                <c:pt idx="1514">
                  <c:v>20.6</c:v>
                </c:pt>
                <c:pt idx="1515">
                  <c:v>10.02</c:v>
                </c:pt>
                <c:pt idx="1516">
                  <c:v>14.22</c:v>
                </c:pt>
                <c:pt idx="1517">
                  <c:v>25.64</c:v>
                </c:pt>
                <c:pt idx="1518">
                  <c:v>7.57</c:v>
                </c:pt>
                <c:pt idx="1519">
                  <c:v>17.670000000000002</c:v>
                </c:pt>
                <c:pt idx="1520">
                  <c:v>21.96</c:v>
                </c:pt>
                <c:pt idx="1521">
                  <c:v>14.28</c:v>
                </c:pt>
                <c:pt idx="1522">
                  <c:v>23.46</c:v>
                </c:pt>
                <c:pt idx="1523">
                  <c:v>34.61</c:v>
                </c:pt>
                <c:pt idx="1524">
                  <c:v>10.98</c:v>
                </c:pt>
                <c:pt idx="1525">
                  <c:v>12.55</c:v>
                </c:pt>
                <c:pt idx="1526">
                  <c:v>19.850000000000001</c:v>
                </c:pt>
                <c:pt idx="1527">
                  <c:v>7.77</c:v>
                </c:pt>
                <c:pt idx="1528">
                  <c:v>24.38</c:v>
                </c:pt>
                <c:pt idx="1529">
                  <c:v>8.64</c:v>
                </c:pt>
                <c:pt idx="1530">
                  <c:v>29.12</c:v>
                </c:pt>
                <c:pt idx="1531">
                  <c:v>14.19</c:v>
                </c:pt>
                <c:pt idx="1532">
                  <c:v>24.19</c:v>
                </c:pt>
                <c:pt idx="1533">
                  <c:v>12.99</c:v>
                </c:pt>
                <c:pt idx="1534">
                  <c:v>25.52</c:v>
                </c:pt>
                <c:pt idx="1535">
                  <c:v>28.88</c:v>
                </c:pt>
                <c:pt idx="1536">
                  <c:v>24.23</c:v>
                </c:pt>
                <c:pt idx="1537">
                  <c:v>25.1</c:v>
                </c:pt>
                <c:pt idx="1538">
                  <c:v>32.1</c:v>
                </c:pt>
                <c:pt idx="1539">
                  <c:v>26.16</c:v>
                </c:pt>
                <c:pt idx="1540">
                  <c:v>9.0399999999999991</c:v>
                </c:pt>
                <c:pt idx="1541">
                  <c:v>7.5</c:v>
                </c:pt>
                <c:pt idx="1542">
                  <c:v>12.21</c:v>
                </c:pt>
                <c:pt idx="1543">
                  <c:v>26.36</c:v>
                </c:pt>
                <c:pt idx="1544">
                  <c:v>13.5</c:v>
                </c:pt>
                <c:pt idx="1545">
                  <c:v>26.38</c:v>
                </c:pt>
                <c:pt idx="1546">
                  <c:v>27.71</c:v>
                </c:pt>
                <c:pt idx="1547">
                  <c:v>12.6</c:v>
                </c:pt>
                <c:pt idx="1548">
                  <c:v>22.05</c:v>
                </c:pt>
                <c:pt idx="1549">
                  <c:v>15.61</c:v>
                </c:pt>
                <c:pt idx="1550">
                  <c:v>19.66</c:v>
                </c:pt>
                <c:pt idx="1551">
                  <c:v>30.2</c:v>
                </c:pt>
                <c:pt idx="1552">
                  <c:v>26.21</c:v>
                </c:pt>
                <c:pt idx="1553">
                  <c:v>9.34</c:v>
                </c:pt>
                <c:pt idx="1554">
                  <c:v>8.7899999999999991</c:v>
                </c:pt>
                <c:pt idx="1555">
                  <c:v>24.9</c:v>
                </c:pt>
                <c:pt idx="1556">
                  <c:v>30.51</c:v>
                </c:pt>
                <c:pt idx="1557">
                  <c:v>16.809999999999999</c:v>
                </c:pt>
                <c:pt idx="1558">
                  <c:v>13.49</c:v>
                </c:pt>
                <c:pt idx="1559">
                  <c:v>7.24</c:v>
                </c:pt>
                <c:pt idx="1560">
                  <c:v>13.25</c:v>
                </c:pt>
                <c:pt idx="1561">
                  <c:v>10.94</c:v>
                </c:pt>
                <c:pt idx="1562">
                  <c:v>14.62</c:v>
                </c:pt>
                <c:pt idx="1563">
                  <c:v>21.19</c:v>
                </c:pt>
                <c:pt idx="1564">
                  <c:v>26.14</c:v>
                </c:pt>
                <c:pt idx="1565">
                  <c:v>17.940000000000001</c:v>
                </c:pt>
                <c:pt idx="1566">
                  <c:v>10.53</c:v>
                </c:pt>
                <c:pt idx="1567">
                  <c:v>20.92</c:v>
                </c:pt>
                <c:pt idx="1568">
                  <c:v>29.45</c:v>
                </c:pt>
                <c:pt idx="1569">
                  <c:v>17.059999999999999</c:v>
                </c:pt>
                <c:pt idx="1570">
                  <c:v>22.29</c:v>
                </c:pt>
                <c:pt idx="1571">
                  <c:v>10.64</c:v>
                </c:pt>
                <c:pt idx="1572">
                  <c:v>27.34</c:v>
                </c:pt>
                <c:pt idx="1573">
                  <c:v>16.559999999999999</c:v>
                </c:pt>
                <c:pt idx="1574">
                  <c:v>27.52</c:v>
                </c:pt>
                <c:pt idx="1575">
                  <c:v>8.68</c:v>
                </c:pt>
                <c:pt idx="1576">
                  <c:v>27.73</c:v>
                </c:pt>
                <c:pt idx="1577">
                  <c:v>18.84</c:v>
                </c:pt>
                <c:pt idx="1578">
                  <c:v>11.26</c:v>
                </c:pt>
                <c:pt idx="1579">
                  <c:v>22.92</c:v>
                </c:pt>
                <c:pt idx="1580">
                  <c:v>21.09</c:v>
                </c:pt>
                <c:pt idx="1581">
                  <c:v>12.17</c:v>
                </c:pt>
                <c:pt idx="1582">
                  <c:v>24.26</c:v>
                </c:pt>
                <c:pt idx="1583">
                  <c:v>24.12</c:v>
                </c:pt>
                <c:pt idx="1584">
                  <c:v>6.1</c:v>
                </c:pt>
                <c:pt idx="1585">
                  <c:v>6.3</c:v>
                </c:pt>
                <c:pt idx="1586">
                  <c:v>24.37</c:v>
                </c:pt>
                <c:pt idx="1587">
                  <c:v>20.3</c:v>
                </c:pt>
                <c:pt idx="1588">
                  <c:v>24.94</c:v>
                </c:pt>
                <c:pt idx="1589">
                  <c:v>31.41</c:v>
                </c:pt>
                <c:pt idx="1590">
                  <c:v>28.9</c:v>
                </c:pt>
                <c:pt idx="1591">
                  <c:v>31.58</c:v>
                </c:pt>
                <c:pt idx="1592">
                  <c:v>35.200000000000003</c:v>
                </c:pt>
                <c:pt idx="1593">
                  <c:v>20.62</c:v>
                </c:pt>
                <c:pt idx="1594">
                  <c:v>11.98</c:v>
                </c:pt>
                <c:pt idx="1595">
                  <c:v>22.17</c:v>
                </c:pt>
                <c:pt idx="1596">
                  <c:v>25.54</c:v>
                </c:pt>
                <c:pt idx="1597">
                  <c:v>9.75</c:v>
                </c:pt>
                <c:pt idx="1598">
                  <c:v>12.4</c:v>
                </c:pt>
                <c:pt idx="1599">
                  <c:v>23.74</c:v>
                </c:pt>
                <c:pt idx="1600">
                  <c:v>21.11</c:v>
                </c:pt>
                <c:pt idx="1601">
                  <c:v>8.61</c:v>
                </c:pt>
                <c:pt idx="1602">
                  <c:v>13.83</c:v>
                </c:pt>
                <c:pt idx="1603">
                  <c:v>30.97</c:v>
                </c:pt>
                <c:pt idx="1604">
                  <c:v>28.55</c:v>
                </c:pt>
                <c:pt idx="1605">
                  <c:v>27.03</c:v>
                </c:pt>
                <c:pt idx="1606">
                  <c:v>11.97</c:v>
                </c:pt>
                <c:pt idx="1607">
                  <c:v>15.15</c:v>
                </c:pt>
                <c:pt idx="1608">
                  <c:v>7.78</c:v>
                </c:pt>
                <c:pt idx="1609">
                  <c:v>15.73</c:v>
                </c:pt>
                <c:pt idx="1610">
                  <c:v>31.99</c:v>
                </c:pt>
                <c:pt idx="1611">
                  <c:v>32.49</c:v>
                </c:pt>
                <c:pt idx="1612">
                  <c:v>10.61</c:v>
                </c:pt>
                <c:pt idx="1613">
                  <c:v>26.18</c:v>
                </c:pt>
                <c:pt idx="1614">
                  <c:v>13.78</c:v>
                </c:pt>
                <c:pt idx="1615">
                  <c:v>24.8</c:v>
                </c:pt>
                <c:pt idx="1616">
                  <c:v>5.35</c:v>
                </c:pt>
                <c:pt idx="1617">
                  <c:v>10.61</c:v>
                </c:pt>
                <c:pt idx="1618">
                  <c:v>14.29</c:v>
                </c:pt>
                <c:pt idx="1619">
                  <c:v>14.24</c:v>
                </c:pt>
                <c:pt idx="1620">
                  <c:v>8.94</c:v>
                </c:pt>
                <c:pt idx="1621">
                  <c:v>5.57</c:v>
                </c:pt>
                <c:pt idx="1622">
                  <c:v>32.549999999999997</c:v>
                </c:pt>
                <c:pt idx="1623">
                  <c:v>23.95</c:v>
                </c:pt>
                <c:pt idx="1624">
                  <c:v>24.16</c:v>
                </c:pt>
                <c:pt idx="1625">
                  <c:v>11.7</c:v>
                </c:pt>
                <c:pt idx="1626">
                  <c:v>14.93</c:v>
                </c:pt>
                <c:pt idx="1627">
                  <c:v>30.61</c:v>
                </c:pt>
                <c:pt idx="1628">
                  <c:v>15.79</c:v>
                </c:pt>
                <c:pt idx="1629">
                  <c:v>14.55</c:v>
                </c:pt>
                <c:pt idx="1630">
                  <c:v>21.14</c:v>
                </c:pt>
                <c:pt idx="1631">
                  <c:v>8.23</c:v>
                </c:pt>
                <c:pt idx="1632">
                  <c:v>20.86</c:v>
                </c:pt>
                <c:pt idx="1633">
                  <c:v>3.73</c:v>
                </c:pt>
                <c:pt idx="1634">
                  <c:v>10.82</c:v>
                </c:pt>
                <c:pt idx="1635">
                  <c:v>31.12</c:v>
                </c:pt>
                <c:pt idx="1636">
                  <c:v>19.05</c:v>
                </c:pt>
                <c:pt idx="1637">
                  <c:v>29.93</c:v>
                </c:pt>
                <c:pt idx="1638">
                  <c:v>29.72</c:v>
                </c:pt>
                <c:pt idx="1639">
                  <c:v>10.06</c:v>
                </c:pt>
                <c:pt idx="1640">
                  <c:v>25.44</c:v>
                </c:pt>
                <c:pt idx="1641">
                  <c:v>31.91</c:v>
                </c:pt>
                <c:pt idx="1642">
                  <c:v>11.63</c:v>
                </c:pt>
                <c:pt idx="1643">
                  <c:v>20.3</c:v>
                </c:pt>
                <c:pt idx="1644">
                  <c:v>29.47</c:v>
                </c:pt>
                <c:pt idx="1645">
                  <c:v>21.97</c:v>
                </c:pt>
                <c:pt idx="1646">
                  <c:v>29.23</c:v>
                </c:pt>
                <c:pt idx="1647">
                  <c:v>21.84</c:v>
                </c:pt>
                <c:pt idx="1648">
                  <c:v>8.64</c:v>
                </c:pt>
                <c:pt idx="1649">
                  <c:v>20.65</c:v>
                </c:pt>
                <c:pt idx="1650">
                  <c:v>31.16</c:v>
                </c:pt>
                <c:pt idx="1651">
                  <c:v>13.32</c:v>
                </c:pt>
                <c:pt idx="1652">
                  <c:v>15.25</c:v>
                </c:pt>
                <c:pt idx="1653">
                  <c:v>17.510000000000002</c:v>
                </c:pt>
                <c:pt idx="1654">
                  <c:v>12.68</c:v>
                </c:pt>
                <c:pt idx="1655">
                  <c:v>24.48</c:v>
                </c:pt>
                <c:pt idx="1656">
                  <c:v>16.12</c:v>
                </c:pt>
                <c:pt idx="1657">
                  <c:v>20.48</c:v>
                </c:pt>
                <c:pt idx="1658">
                  <c:v>27.02</c:v>
                </c:pt>
                <c:pt idx="1659">
                  <c:v>27.34</c:v>
                </c:pt>
                <c:pt idx="1660">
                  <c:v>13.5</c:v>
                </c:pt>
                <c:pt idx="1661">
                  <c:v>28.62</c:v>
                </c:pt>
                <c:pt idx="1662">
                  <c:v>20.66</c:v>
                </c:pt>
                <c:pt idx="1663">
                  <c:v>4.71</c:v>
                </c:pt>
                <c:pt idx="1664">
                  <c:v>26.34</c:v>
                </c:pt>
                <c:pt idx="1665">
                  <c:v>9.56</c:v>
                </c:pt>
                <c:pt idx="1666">
                  <c:v>23.09</c:v>
                </c:pt>
                <c:pt idx="1667">
                  <c:v>11.35</c:v>
                </c:pt>
                <c:pt idx="1668">
                  <c:v>24.01</c:v>
                </c:pt>
                <c:pt idx="1669">
                  <c:v>8.36</c:v>
                </c:pt>
                <c:pt idx="1670">
                  <c:v>22.2</c:v>
                </c:pt>
                <c:pt idx="1671">
                  <c:v>15.67</c:v>
                </c:pt>
                <c:pt idx="1672">
                  <c:v>28.14</c:v>
                </c:pt>
                <c:pt idx="1673">
                  <c:v>21.55</c:v>
                </c:pt>
                <c:pt idx="1674">
                  <c:v>18.53</c:v>
                </c:pt>
                <c:pt idx="1675">
                  <c:v>17.16</c:v>
                </c:pt>
                <c:pt idx="1676">
                  <c:v>15.27</c:v>
                </c:pt>
                <c:pt idx="1677">
                  <c:v>13.62</c:v>
                </c:pt>
                <c:pt idx="1678">
                  <c:v>30.12</c:v>
                </c:pt>
                <c:pt idx="1679">
                  <c:v>24.82</c:v>
                </c:pt>
                <c:pt idx="1680">
                  <c:v>27.25</c:v>
                </c:pt>
                <c:pt idx="1681">
                  <c:v>22.07</c:v>
                </c:pt>
                <c:pt idx="1682">
                  <c:v>23.85</c:v>
                </c:pt>
                <c:pt idx="1683">
                  <c:v>31.1</c:v>
                </c:pt>
                <c:pt idx="1684">
                  <c:v>19.13</c:v>
                </c:pt>
                <c:pt idx="1685">
                  <c:v>31.33</c:v>
                </c:pt>
                <c:pt idx="1686">
                  <c:v>26.34</c:v>
                </c:pt>
                <c:pt idx="1687">
                  <c:v>10.33</c:v>
                </c:pt>
                <c:pt idx="1688">
                  <c:v>15.39</c:v>
                </c:pt>
                <c:pt idx="1689">
                  <c:v>6.65</c:v>
                </c:pt>
                <c:pt idx="1690">
                  <c:v>12.95</c:v>
                </c:pt>
                <c:pt idx="1691">
                  <c:v>11.6</c:v>
                </c:pt>
                <c:pt idx="1692">
                  <c:v>14.38</c:v>
                </c:pt>
                <c:pt idx="1693">
                  <c:v>8.39</c:v>
                </c:pt>
                <c:pt idx="1694">
                  <c:v>9.44</c:v>
                </c:pt>
                <c:pt idx="1695">
                  <c:v>24.34</c:v>
                </c:pt>
                <c:pt idx="1696">
                  <c:v>6.44</c:v>
                </c:pt>
                <c:pt idx="1697">
                  <c:v>29.27</c:v>
                </c:pt>
                <c:pt idx="1698">
                  <c:v>17.11</c:v>
                </c:pt>
                <c:pt idx="1699">
                  <c:v>12.29</c:v>
                </c:pt>
                <c:pt idx="1700">
                  <c:v>5.45</c:v>
                </c:pt>
                <c:pt idx="1701">
                  <c:v>28.07</c:v>
                </c:pt>
                <c:pt idx="1702">
                  <c:v>19.3</c:v>
                </c:pt>
                <c:pt idx="1703">
                  <c:v>28.61</c:v>
                </c:pt>
                <c:pt idx="1704">
                  <c:v>25.31</c:v>
                </c:pt>
                <c:pt idx="1705">
                  <c:v>4.62</c:v>
                </c:pt>
                <c:pt idx="1706">
                  <c:v>14.39</c:v>
                </c:pt>
                <c:pt idx="1707">
                  <c:v>5.84</c:v>
                </c:pt>
                <c:pt idx="1708">
                  <c:v>31.49</c:v>
                </c:pt>
                <c:pt idx="1709">
                  <c:v>26</c:v>
                </c:pt>
                <c:pt idx="1710">
                  <c:v>21.23</c:v>
                </c:pt>
                <c:pt idx="1711">
                  <c:v>32.15</c:v>
                </c:pt>
                <c:pt idx="1712">
                  <c:v>17.23</c:v>
                </c:pt>
                <c:pt idx="1713">
                  <c:v>35.56</c:v>
                </c:pt>
                <c:pt idx="1714">
                  <c:v>14.46</c:v>
                </c:pt>
                <c:pt idx="1715">
                  <c:v>16.88</c:v>
                </c:pt>
                <c:pt idx="1716">
                  <c:v>16.010000000000002</c:v>
                </c:pt>
                <c:pt idx="1717">
                  <c:v>24.54</c:v>
                </c:pt>
                <c:pt idx="1718">
                  <c:v>26.82</c:v>
                </c:pt>
                <c:pt idx="1719">
                  <c:v>32.159999999999997</c:v>
                </c:pt>
                <c:pt idx="1720">
                  <c:v>24.85</c:v>
                </c:pt>
                <c:pt idx="1721">
                  <c:v>13.91</c:v>
                </c:pt>
                <c:pt idx="1722">
                  <c:v>11.5</c:v>
                </c:pt>
                <c:pt idx="1723">
                  <c:v>25.86</c:v>
                </c:pt>
                <c:pt idx="1724">
                  <c:v>13.76</c:v>
                </c:pt>
                <c:pt idx="1725">
                  <c:v>8.16</c:v>
                </c:pt>
                <c:pt idx="1726">
                  <c:v>20.34</c:v>
                </c:pt>
                <c:pt idx="1727">
                  <c:v>17.29</c:v>
                </c:pt>
                <c:pt idx="1728">
                  <c:v>10.45</c:v>
                </c:pt>
                <c:pt idx="1729">
                  <c:v>31.12</c:v>
                </c:pt>
                <c:pt idx="1730">
                  <c:v>18.36</c:v>
                </c:pt>
                <c:pt idx="1731">
                  <c:v>24.98</c:v>
                </c:pt>
                <c:pt idx="1732">
                  <c:v>9.9700000000000006</c:v>
                </c:pt>
                <c:pt idx="1733">
                  <c:v>30.66</c:v>
                </c:pt>
                <c:pt idx="1734">
                  <c:v>28.52</c:v>
                </c:pt>
                <c:pt idx="1735">
                  <c:v>9.4499999999999993</c:v>
                </c:pt>
                <c:pt idx="1736">
                  <c:v>21.94</c:v>
                </c:pt>
                <c:pt idx="1737">
                  <c:v>23.86</c:v>
                </c:pt>
                <c:pt idx="1738">
                  <c:v>13.35</c:v>
                </c:pt>
                <c:pt idx="1739">
                  <c:v>8.84</c:v>
                </c:pt>
                <c:pt idx="1740">
                  <c:v>24.49</c:v>
                </c:pt>
                <c:pt idx="1741">
                  <c:v>20.61</c:v>
                </c:pt>
                <c:pt idx="1742">
                  <c:v>25.6</c:v>
                </c:pt>
                <c:pt idx="1743">
                  <c:v>22.18</c:v>
                </c:pt>
                <c:pt idx="1744">
                  <c:v>18.010000000000002</c:v>
                </c:pt>
                <c:pt idx="1745">
                  <c:v>9.0500000000000007</c:v>
                </c:pt>
                <c:pt idx="1746">
                  <c:v>24.48</c:v>
                </c:pt>
                <c:pt idx="1747">
                  <c:v>10.73</c:v>
                </c:pt>
                <c:pt idx="1748">
                  <c:v>24.29</c:v>
                </c:pt>
                <c:pt idx="1749">
                  <c:v>18.940000000000001</c:v>
                </c:pt>
                <c:pt idx="1750">
                  <c:v>7.62</c:v>
                </c:pt>
                <c:pt idx="1751">
                  <c:v>29.3</c:v>
                </c:pt>
                <c:pt idx="1752">
                  <c:v>9.2799999999999994</c:v>
                </c:pt>
                <c:pt idx="1753">
                  <c:v>21.17</c:v>
                </c:pt>
                <c:pt idx="1754">
                  <c:v>10.52</c:v>
                </c:pt>
                <c:pt idx="1755">
                  <c:v>14.62</c:v>
                </c:pt>
                <c:pt idx="1756">
                  <c:v>10.61</c:v>
                </c:pt>
                <c:pt idx="1757">
                  <c:v>18.32</c:v>
                </c:pt>
                <c:pt idx="1758">
                  <c:v>5.78</c:v>
                </c:pt>
                <c:pt idx="1759">
                  <c:v>30.37</c:v>
                </c:pt>
                <c:pt idx="1760">
                  <c:v>18.940000000000001</c:v>
                </c:pt>
                <c:pt idx="1761">
                  <c:v>24.77</c:v>
                </c:pt>
                <c:pt idx="1762">
                  <c:v>15.25</c:v>
                </c:pt>
                <c:pt idx="1763">
                  <c:v>5.28</c:v>
                </c:pt>
                <c:pt idx="1764">
                  <c:v>24.18</c:v>
                </c:pt>
                <c:pt idx="1765">
                  <c:v>19.27</c:v>
                </c:pt>
                <c:pt idx="1766">
                  <c:v>22.71</c:v>
                </c:pt>
                <c:pt idx="1767">
                  <c:v>25.03</c:v>
                </c:pt>
                <c:pt idx="1768">
                  <c:v>20.96</c:v>
                </c:pt>
                <c:pt idx="1769">
                  <c:v>26.1</c:v>
                </c:pt>
                <c:pt idx="1770">
                  <c:v>10.31</c:v>
                </c:pt>
                <c:pt idx="1771">
                  <c:v>20.55</c:v>
                </c:pt>
                <c:pt idx="1772">
                  <c:v>24.44</c:v>
                </c:pt>
                <c:pt idx="1773">
                  <c:v>16.489999999999998</c:v>
                </c:pt>
                <c:pt idx="1774">
                  <c:v>10.28</c:v>
                </c:pt>
                <c:pt idx="1775">
                  <c:v>15.95</c:v>
                </c:pt>
                <c:pt idx="1776">
                  <c:v>15.48</c:v>
                </c:pt>
                <c:pt idx="1777">
                  <c:v>19.690000000000001</c:v>
                </c:pt>
                <c:pt idx="1778">
                  <c:v>25.72</c:v>
                </c:pt>
                <c:pt idx="1779">
                  <c:v>27.4</c:v>
                </c:pt>
                <c:pt idx="1780">
                  <c:v>10.029999999999999</c:v>
                </c:pt>
                <c:pt idx="1781">
                  <c:v>14.39</c:v>
                </c:pt>
                <c:pt idx="1782">
                  <c:v>21.01</c:v>
                </c:pt>
                <c:pt idx="1783">
                  <c:v>10.119999999999999</c:v>
                </c:pt>
                <c:pt idx="1784">
                  <c:v>22.89</c:v>
                </c:pt>
                <c:pt idx="1785">
                  <c:v>14.53</c:v>
                </c:pt>
                <c:pt idx="1786">
                  <c:v>17.78</c:v>
                </c:pt>
                <c:pt idx="1787">
                  <c:v>29.07</c:v>
                </c:pt>
                <c:pt idx="1788">
                  <c:v>13.05</c:v>
                </c:pt>
                <c:pt idx="1789">
                  <c:v>31.74</c:v>
                </c:pt>
                <c:pt idx="1790">
                  <c:v>12.25</c:v>
                </c:pt>
                <c:pt idx="1791">
                  <c:v>13.48</c:v>
                </c:pt>
                <c:pt idx="1792">
                  <c:v>11.8</c:v>
                </c:pt>
                <c:pt idx="1793">
                  <c:v>20.82</c:v>
                </c:pt>
                <c:pt idx="1794">
                  <c:v>17.399999999999999</c:v>
                </c:pt>
                <c:pt idx="1795">
                  <c:v>10.84</c:v>
                </c:pt>
                <c:pt idx="1796">
                  <c:v>18.87</c:v>
                </c:pt>
                <c:pt idx="1797">
                  <c:v>24.86</c:v>
                </c:pt>
                <c:pt idx="1798">
                  <c:v>9.61</c:v>
                </c:pt>
                <c:pt idx="1799">
                  <c:v>16.52</c:v>
                </c:pt>
                <c:pt idx="1800">
                  <c:v>14.91</c:v>
                </c:pt>
                <c:pt idx="1801">
                  <c:v>28.32</c:v>
                </c:pt>
                <c:pt idx="1802">
                  <c:v>11.44</c:v>
                </c:pt>
                <c:pt idx="1803">
                  <c:v>19.22</c:v>
                </c:pt>
                <c:pt idx="1804">
                  <c:v>27.07</c:v>
                </c:pt>
                <c:pt idx="1805">
                  <c:v>15.84</c:v>
                </c:pt>
                <c:pt idx="1806">
                  <c:v>28.75</c:v>
                </c:pt>
                <c:pt idx="1807">
                  <c:v>12.87</c:v>
                </c:pt>
                <c:pt idx="1808">
                  <c:v>26.05</c:v>
                </c:pt>
                <c:pt idx="1809">
                  <c:v>23.97</c:v>
                </c:pt>
                <c:pt idx="1810">
                  <c:v>19.940000000000001</c:v>
                </c:pt>
                <c:pt idx="1811">
                  <c:v>21.81</c:v>
                </c:pt>
                <c:pt idx="1812">
                  <c:v>16.71</c:v>
                </c:pt>
                <c:pt idx="1813">
                  <c:v>11.74</c:v>
                </c:pt>
                <c:pt idx="1814">
                  <c:v>19.309999999999999</c:v>
                </c:pt>
                <c:pt idx="1815">
                  <c:v>8.85</c:v>
                </c:pt>
                <c:pt idx="1816">
                  <c:v>19.78</c:v>
                </c:pt>
                <c:pt idx="1817">
                  <c:v>10.59</c:v>
                </c:pt>
                <c:pt idx="1818">
                  <c:v>21.97</c:v>
                </c:pt>
                <c:pt idx="1819">
                  <c:v>31.3</c:v>
                </c:pt>
                <c:pt idx="1820">
                  <c:v>22.75</c:v>
                </c:pt>
                <c:pt idx="1821">
                  <c:v>10.58</c:v>
                </c:pt>
                <c:pt idx="1822">
                  <c:v>24.3</c:v>
                </c:pt>
                <c:pt idx="1823">
                  <c:v>12.39</c:v>
                </c:pt>
                <c:pt idx="1824">
                  <c:v>32.31</c:v>
                </c:pt>
                <c:pt idx="1825">
                  <c:v>14.1</c:v>
                </c:pt>
                <c:pt idx="1826">
                  <c:v>22.16</c:v>
                </c:pt>
                <c:pt idx="1827">
                  <c:v>16.690000000000001</c:v>
                </c:pt>
                <c:pt idx="1828">
                  <c:v>15.56</c:v>
                </c:pt>
                <c:pt idx="1829">
                  <c:v>27.23</c:v>
                </c:pt>
                <c:pt idx="1830">
                  <c:v>31.86</c:v>
                </c:pt>
                <c:pt idx="1831">
                  <c:v>31.56</c:v>
                </c:pt>
                <c:pt idx="1832">
                  <c:v>12.52</c:v>
                </c:pt>
                <c:pt idx="1833">
                  <c:v>34.96</c:v>
                </c:pt>
                <c:pt idx="1834">
                  <c:v>10.57</c:v>
                </c:pt>
                <c:pt idx="1835">
                  <c:v>11.2</c:v>
                </c:pt>
                <c:pt idx="1836">
                  <c:v>23.93</c:v>
                </c:pt>
                <c:pt idx="1837">
                  <c:v>10.52</c:v>
                </c:pt>
                <c:pt idx="1838">
                  <c:v>22.04</c:v>
                </c:pt>
                <c:pt idx="1839">
                  <c:v>30.2</c:v>
                </c:pt>
                <c:pt idx="1840">
                  <c:v>28.56</c:v>
                </c:pt>
                <c:pt idx="1841">
                  <c:v>18.48</c:v>
                </c:pt>
                <c:pt idx="1842">
                  <c:v>30.69</c:v>
                </c:pt>
                <c:pt idx="1843">
                  <c:v>26.67</c:v>
                </c:pt>
                <c:pt idx="1844">
                  <c:v>9.8800000000000008</c:v>
                </c:pt>
                <c:pt idx="1845">
                  <c:v>10.75</c:v>
                </c:pt>
                <c:pt idx="1846">
                  <c:v>9.1999999999999993</c:v>
                </c:pt>
                <c:pt idx="1847">
                  <c:v>31.01</c:v>
                </c:pt>
                <c:pt idx="1848">
                  <c:v>11.05</c:v>
                </c:pt>
                <c:pt idx="1849">
                  <c:v>20.13</c:v>
                </c:pt>
                <c:pt idx="1850">
                  <c:v>20.95</c:v>
                </c:pt>
                <c:pt idx="1851">
                  <c:v>8.8800000000000008</c:v>
                </c:pt>
                <c:pt idx="1852">
                  <c:v>24.45</c:v>
                </c:pt>
                <c:pt idx="1853">
                  <c:v>22.76</c:v>
                </c:pt>
                <c:pt idx="1854">
                  <c:v>10.36</c:v>
                </c:pt>
                <c:pt idx="1855">
                  <c:v>11.16</c:v>
                </c:pt>
                <c:pt idx="1856">
                  <c:v>25.38</c:v>
                </c:pt>
                <c:pt idx="1857">
                  <c:v>17.350000000000001</c:v>
                </c:pt>
                <c:pt idx="1858">
                  <c:v>24.56</c:v>
                </c:pt>
                <c:pt idx="1859">
                  <c:v>26.41</c:v>
                </c:pt>
                <c:pt idx="1860">
                  <c:v>26.12</c:v>
                </c:pt>
                <c:pt idx="1861">
                  <c:v>6.64</c:v>
                </c:pt>
                <c:pt idx="1862">
                  <c:v>8.25</c:v>
                </c:pt>
                <c:pt idx="1863">
                  <c:v>21.04</c:v>
                </c:pt>
                <c:pt idx="1864">
                  <c:v>29.75</c:v>
                </c:pt>
                <c:pt idx="1865">
                  <c:v>30.72</c:v>
                </c:pt>
                <c:pt idx="1866">
                  <c:v>25.98</c:v>
                </c:pt>
                <c:pt idx="1867">
                  <c:v>10.67</c:v>
                </c:pt>
                <c:pt idx="1868">
                  <c:v>13.74</c:v>
                </c:pt>
                <c:pt idx="1869">
                  <c:v>11.46</c:v>
                </c:pt>
                <c:pt idx="1870">
                  <c:v>14.04</c:v>
                </c:pt>
                <c:pt idx="1871">
                  <c:v>22.64</c:v>
                </c:pt>
                <c:pt idx="1872">
                  <c:v>20.94</c:v>
                </c:pt>
                <c:pt idx="1873">
                  <c:v>20</c:v>
                </c:pt>
                <c:pt idx="1874">
                  <c:v>13.21</c:v>
                </c:pt>
                <c:pt idx="1875">
                  <c:v>18.63</c:v>
                </c:pt>
                <c:pt idx="1876">
                  <c:v>14.78</c:v>
                </c:pt>
                <c:pt idx="1877">
                  <c:v>25.47</c:v>
                </c:pt>
                <c:pt idx="1878">
                  <c:v>26.39</c:v>
                </c:pt>
                <c:pt idx="1879">
                  <c:v>28.95</c:v>
                </c:pt>
                <c:pt idx="1880">
                  <c:v>27.33</c:v>
                </c:pt>
                <c:pt idx="1881">
                  <c:v>13.83</c:v>
                </c:pt>
                <c:pt idx="1882">
                  <c:v>26.81</c:v>
                </c:pt>
                <c:pt idx="1883">
                  <c:v>11.86</c:v>
                </c:pt>
                <c:pt idx="1884">
                  <c:v>4.24</c:v>
                </c:pt>
                <c:pt idx="1885">
                  <c:v>27.66</c:v>
                </c:pt>
                <c:pt idx="1886">
                  <c:v>26.31</c:v>
                </c:pt>
                <c:pt idx="1887">
                  <c:v>22.22</c:v>
                </c:pt>
                <c:pt idx="1888">
                  <c:v>23.15</c:v>
                </c:pt>
                <c:pt idx="1889">
                  <c:v>24.31</c:v>
                </c:pt>
                <c:pt idx="1890">
                  <c:v>17.010000000000002</c:v>
                </c:pt>
                <c:pt idx="1891">
                  <c:v>13.63</c:v>
                </c:pt>
                <c:pt idx="1892">
                  <c:v>12.88</c:v>
                </c:pt>
                <c:pt idx="1893">
                  <c:v>6.74</c:v>
                </c:pt>
                <c:pt idx="1894">
                  <c:v>16.05</c:v>
                </c:pt>
                <c:pt idx="1895">
                  <c:v>19.89</c:v>
                </c:pt>
                <c:pt idx="1896">
                  <c:v>11.15</c:v>
                </c:pt>
                <c:pt idx="1897">
                  <c:v>20.85</c:v>
                </c:pt>
                <c:pt idx="1898">
                  <c:v>12.43</c:v>
                </c:pt>
                <c:pt idx="1899">
                  <c:v>25.97</c:v>
                </c:pt>
                <c:pt idx="1900">
                  <c:v>14.95</c:v>
                </c:pt>
                <c:pt idx="1901">
                  <c:v>10.220000000000001</c:v>
                </c:pt>
                <c:pt idx="1902">
                  <c:v>13.93</c:v>
                </c:pt>
                <c:pt idx="1903">
                  <c:v>30.97</c:v>
                </c:pt>
                <c:pt idx="1904">
                  <c:v>15.55</c:v>
                </c:pt>
                <c:pt idx="1905">
                  <c:v>20.420000000000002</c:v>
                </c:pt>
                <c:pt idx="1906">
                  <c:v>6.77</c:v>
                </c:pt>
                <c:pt idx="1907">
                  <c:v>16.260000000000002</c:v>
                </c:pt>
                <c:pt idx="1908">
                  <c:v>20.5</c:v>
                </c:pt>
                <c:pt idx="1909">
                  <c:v>28.84</c:v>
                </c:pt>
                <c:pt idx="1910">
                  <c:v>15.31</c:v>
                </c:pt>
                <c:pt idx="1911">
                  <c:v>22.69</c:v>
                </c:pt>
                <c:pt idx="1912">
                  <c:v>5.68</c:v>
                </c:pt>
                <c:pt idx="1913">
                  <c:v>15</c:v>
                </c:pt>
                <c:pt idx="1914">
                  <c:v>30.76</c:v>
                </c:pt>
                <c:pt idx="1915">
                  <c:v>22.06</c:v>
                </c:pt>
                <c:pt idx="1916">
                  <c:v>28.29</c:v>
                </c:pt>
                <c:pt idx="1917">
                  <c:v>10.92</c:v>
                </c:pt>
                <c:pt idx="1918">
                  <c:v>11.67</c:v>
                </c:pt>
                <c:pt idx="1919">
                  <c:v>25.23</c:v>
                </c:pt>
                <c:pt idx="1920">
                  <c:v>11.82</c:v>
                </c:pt>
                <c:pt idx="1921">
                  <c:v>29.84</c:v>
                </c:pt>
                <c:pt idx="1922">
                  <c:v>8.33</c:v>
                </c:pt>
                <c:pt idx="1923">
                  <c:v>23.28</c:v>
                </c:pt>
                <c:pt idx="1924">
                  <c:v>31.25</c:v>
                </c:pt>
                <c:pt idx="1925">
                  <c:v>14.82</c:v>
                </c:pt>
                <c:pt idx="1926">
                  <c:v>28.94</c:v>
                </c:pt>
                <c:pt idx="1927">
                  <c:v>15.54</c:v>
                </c:pt>
                <c:pt idx="1928">
                  <c:v>9.92</c:v>
                </c:pt>
                <c:pt idx="1929">
                  <c:v>20.61</c:v>
                </c:pt>
                <c:pt idx="1930">
                  <c:v>14.22</c:v>
                </c:pt>
                <c:pt idx="1931">
                  <c:v>7.82</c:v>
                </c:pt>
                <c:pt idx="1932">
                  <c:v>11.31</c:v>
                </c:pt>
                <c:pt idx="1933">
                  <c:v>10.72</c:v>
                </c:pt>
                <c:pt idx="1934">
                  <c:v>28.35</c:v>
                </c:pt>
                <c:pt idx="1935">
                  <c:v>24.78</c:v>
                </c:pt>
                <c:pt idx="1936">
                  <c:v>34.18</c:v>
                </c:pt>
                <c:pt idx="1937">
                  <c:v>5.85</c:v>
                </c:pt>
                <c:pt idx="1938">
                  <c:v>26.9</c:v>
                </c:pt>
                <c:pt idx="1939">
                  <c:v>10.3</c:v>
                </c:pt>
                <c:pt idx="1940">
                  <c:v>21.47</c:v>
                </c:pt>
                <c:pt idx="1941">
                  <c:v>18.37</c:v>
                </c:pt>
                <c:pt idx="1942">
                  <c:v>11.43</c:v>
                </c:pt>
                <c:pt idx="1943">
                  <c:v>5.15</c:v>
                </c:pt>
                <c:pt idx="1944">
                  <c:v>25.35</c:v>
                </c:pt>
                <c:pt idx="1945">
                  <c:v>25.38</c:v>
                </c:pt>
                <c:pt idx="1946">
                  <c:v>26.14</c:v>
                </c:pt>
                <c:pt idx="1947">
                  <c:v>11.1</c:v>
                </c:pt>
                <c:pt idx="1948">
                  <c:v>16.7</c:v>
                </c:pt>
                <c:pt idx="1949">
                  <c:v>26.3</c:v>
                </c:pt>
                <c:pt idx="1950">
                  <c:v>16.82</c:v>
                </c:pt>
                <c:pt idx="1951">
                  <c:v>10.96</c:v>
                </c:pt>
                <c:pt idx="1952">
                  <c:v>12.2</c:v>
                </c:pt>
                <c:pt idx="1953">
                  <c:v>23.09</c:v>
                </c:pt>
                <c:pt idx="1954">
                  <c:v>13</c:v>
                </c:pt>
                <c:pt idx="1955">
                  <c:v>13.75</c:v>
                </c:pt>
                <c:pt idx="1956">
                  <c:v>23.78</c:v>
                </c:pt>
                <c:pt idx="1957">
                  <c:v>23.96</c:v>
                </c:pt>
                <c:pt idx="1958">
                  <c:v>23.66</c:v>
                </c:pt>
                <c:pt idx="1959">
                  <c:v>18.32</c:v>
                </c:pt>
                <c:pt idx="1960">
                  <c:v>11.21</c:v>
                </c:pt>
                <c:pt idx="1961">
                  <c:v>14.66</c:v>
                </c:pt>
                <c:pt idx="1962">
                  <c:v>17.53</c:v>
                </c:pt>
                <c:pt idx="1963">
                  <c:v>20.34</c:v>
                </c:pt>
                <c:pt idx="1964">
                  <c:v>29.95</c:v>
                </c:pt>
                <c:pt idx="1965">
                  <c:v>15.78</c:v>
                </c:pt>
                <c:pt idx="1966">
                  <c:v>24.28</c:v>
                </c:pt>
                <c:pt idx="1967">
                  <c:v>16.73</c:v>
                </c:pt>
                <c:pt idx="1968">
                  <c:v>14.26</c:v>
                </c:pt>
                <c:pt idx="1969">
                  <c:v>25.21</c:v>
                </c:pt>
                <c:pt idx="1970">
                  <c:v>12.5</c:v>
                </c:pt>
                <c:pt idx="1971">
                  <c:v>9.83</c:v>
                </c:pt>
                <c:pt idx="1972">
                  <c:v>21.96</c:v>
                </c:pt>
                <c:pt idx="1973">
                  <c:v>27.19</c:v>
                </c:pt>
                <c:pt idx="1974">
                  <c:v>21.61</c:v>
                </c:pt>
                <c:pt idx="1975">
                  <c:v>19.350000000000001</c:v>
                </c:pt>
                <c:pt idx="1976">
                  <c:v>13.16</c:v>
                </c:pt>
                <c:pt idx="1977">
                  <c:v>26.88</c:v>
                </c:pt>
                <c:pt idx="1978">
                  <c:v>15.37</c:v>
                </c:pt>
                <c:pt idx="1979">
                  <c:v>18.16</c:v>
                </c:pt>
                <c:pt idx="1980">
                  <c:v>17.7</c:v>
                </c:pt>
                <c:pt idx="1981">
                  <c:v>11.94</c:v>
                </c:pt>
                <c:pt idx="1982">
                  <c:v>13.33</c:v>
                </c:pt>
                <c:pt idx="1983">
                  <c:v>18.920000000000002</c:v>
                </c:pt>
                <c:pt idx="1984">
                  <c:v>24.96</c:v>
                </c:pt>
                <c:pt idx="1985">
                  <c:v>28.19</c:v>
                </c:pt>
                <c:pt idx="1986">
                  <c:v>13.31</c:v>
                </c:pt>
                <c:pt idx="1987">
                  <c:v>14.5</c:v>
                </c:pt>
                <c:pt idx="1988">
                  <c:v>27.64</c:v>
                </c:pt>
                <c:pt idx="1989">
                  <c:v>20.51</c:v>
                </c:pt>
                <c:pt idx="1990">
                  <c:v>12.87</c:v>
                </c:pt>
                <c:pt idx="1991">
                  <c:v>27.11</c:v>
                </c:pt>
                <c:pt idx="1992">
                  <c:v>7.17</c:v>
                </c:pt>
                <c:pt idx="1993">
                  <c:v>25.13</c:v>
                </c:pt>
                <c:pt idx="1994">
                  <c:v>23.21</c:v>
                </c:pt>
                <c:pt idx="1995">
                  <c:v>9.11</c:v>
                </c:pt>
                <c:pt idx="1996">
                  <c:v>5.52</c:v>
                </c:pt>
                <c:pt idx="1997">
                  <c:v>10.17</c:v>
                </c:pt>
                <c:pt idx="1998">
                  <c:v>26.38</c:v>
                </c:pt>
                <c:pt idx="1999">
                  <c:v>26.37</c:v>
                </c:pt>
                <c:pt idx="2000">
                  <c:v>21.78</c:v>
                </c:pt>
                <c:pt idx="2001">
                  <c:v>31.24</c:v>
                </c:pt>
                <c:pt idx="2002">
                  <c:v>27.17</c:v>
                </c:pt>
                <c:pt idx="2003">
                  <c:v>14.41</c:v>
                </c:pt>
                <c:pt idx="2004">
                  <c:v>13.32</c:v>
                </c:pt>
                <c:pt idx="2005">
                  <c:v>30.87</c:v>
                </c:pt>
                <c:pt idx="2006">
                  <c:v>28.44</c:v>
                </c:pt>
                <c:pt idx="2007">
                  <c:v>9.66</c:v>
                </c:pt>
                <c:pt idx="2008">
                  <c:v>30.3</c:v>
                </c:pt>
                <c:pt idx="2009">
                  <c:v>29.22</c:v>
                </c:pt>
                <c:pt idx="2010">
                  <c:v>12.08</c:v>
                </c:pt>
                <c:pt idx="2011">
                  <c:v>11.26</c:v>
                </c:pt>
                <c:pt idx="2012">
                  <c:v>10.23</c:v>
                </c:pt>
                <c:pt idx="2013">
                  <c:v>24.76</c:v>
                </c:pt>
                <c:pt idx="2014">
                  <c:v>29.49</c:v>
                </c:pt>
                <c:pt idx="2015">
                  <c:v>24.67</c:v>
                </c:pt>
                <c:pt idx="2016">
                  <c:v>26.48</c:v>
                </c:pt>
                <c:pt idx="2017">
                  <c:v>30.05</c:v>
                </c:pt>
                <c:pt idx="2018">
                  <c:v>19.05</c:v>
                </c:pt>
                <c:pt idx="2019">
                  <c:v>13.18</c:v>
                </c:pt>
                <c:pt idx="2020">
                  <c:v>27.18</c:v>
                </c:pt>
                <c:pt idx="2021">
                  <c:v>12.64</c:v>
                </c:pt>
                <c:pt idx="2022">
                  <c:v>17.98</c:v>
                </c:pt>
                <c:pt idx="2023">
                  <c:v>15.57</c:v>
                </c:pt>
                <c:pt idx="2024">
                  <c:v>14.43</c:v>
                </c:pt>
                <c:pt idx="2025">
                  <c:v>14.66</c:v>
                </c:pt>
                <c:pt idx="2026">
                  <c:v>30.21</c:v>
                </c:pt>
                <c:pt idx="2027">
                  <c:v>9.4600000000000009</c:v>
                </c:pt>
                <c:pt idx="2028">
                  <c:v>10.36</c:v>
                </c:pt>
                <c:pt idx="2029">
                  <c:v>31.17</c:v>
                </c:pt>
                <c:pt idx="2030">
                  <c:v>9.08</c:v>
                </c:pt>
                <c:pt idx="2031">
                  <c:v>16.73</c:v>
                </c:pt>
                <c:pt idx="2032">
                  <c:v>23.84</c:v>
                </c:pt>
                <c:pt idx="2033">
                  <c:v>25.79</c:v>
                </c:pt>
                <c:pt idx="2034">
                  <c:v>29.54</c:v>
                </c:pt>
                <c:pt idx="2035">
                  <c:v>15.57</c:v>
                </c:pt>
                <c:pt idx="2036">
                  <c:v>20.66</c:v>
                </c:pt>
                <c:pt idx="2037">
                  <c:v>25.95</c:v>
                </c:pt>
                <c:pt idx="2038">
                  <c:v>18.600000000000001</c:v>
                </c:pt>
                <c:pt idx="2039">
                  <c:v>32.31</c:v>
                </c:pt>
                <c:pt idx="2040">
                  <c:v>29.3</c:v>
                </c:pt>
                <c:pt idx="2041">
                  <c:v>12.04</c:v>
                </c:pt>
                <c:pt idx="2042">
                  <c:v>4.49</c:v>
                </c:pt>
                <c:pt idx="2043">
                  <c:v>18.2</c:v>
                </c:pt>
                <c:pt idx="2044">
                  <c:v>16.03</c:v>
                </c:pt>
                <c:pt idx="2045">
                  <c:v>22.32</c:v>
                </c:pt>
                <c:pt idx="2046">
                  <c:v>29.5</c:v>
                </c:pt>
                <c:pt idx="2047">
                  <c:v>11.49</c:v>
                </c:pt>
                <c:pt idx="2048">
                  <c:v>31.98</c:v>
                </c:pt>
                <c:pt idx="2049">
                  <c:v>23.65</c:v>
                </c:pt>
                <c:pt idx="2050">
                  <c:v>17.899999999999999</c:v>
                </c:pt>
                <c:pt idx="2051">
                  <c:v>23.59</c:v>
                </c:pt>
                <c:pt idx="2052">
                  <c:v>12.75</c:v>
                </c:pt>
                <c:pt idx="2053">
                  <c:v>27.63</c:v>
                </c:pt>
                <c:pt idx="2054">
                  <c:v>28.69</c:v>
                </c:pt>
                <c:pt idx="2055">
                  <c:v>19.13</c:v>
                </c:pt>
                <c:pt idx="2056">
                  <c:v>23.92</c:v>
                </c:pt>
                <c:pt idx="2057">
                  <c:v>10.119999999999999</c:v>
                </c:pt>
                <c:pt idx="2058">
                  <c:v>20.350000000000001</c:v>
                </c:pt>
                <c:pt idx="2059">
                  <c:v>23.83</c:v>
                </c:pt>
                <c:pt idx="2060">
                  <c:v>7.04</c:v>
                </c:pt>
                <c:pt idx="2061">
                  <c:v>6.57</c:v>
                </c:pt>
                <c:pt idx="2062">
                  <c:v>31.35</c:v>
                </c:pt>
                <c:pt idx="2063">
                  <c:v>8.4700000000000006</c:v>
                </c:pt>
                <c:pt idx="2064">
                  <c:v>21.33</c:v>
                </c:pt>
                <c:pt idx="2065">
                  <c:v>21.02</c:v>
                </c:pt>
                <c:pt idx="2066">
                  <c:v>10.72</c:v>
                </c:pt>
                <c:pt idx="2067">
                  <c:v>26.07</c:v>
                </c:pt>
                <c:pt idx="2068">
                  <c:v>32.06</c:v>
                </c:pt>
                <c:pt idx="2069">
                  <c:v>20.32</c:v>
                </c:pt>
                <c:pt idx="2070">
                  <c:v>29.06</c:v>
                </c:pt>
                <c:pt idx="2071">
                  <c:v>23.07</c:v>
                </c:pt>
                <c:pt idx="2072">
                  <c:v>17.79</c:v>
                </c:pt>
                <c:pt idx="2073">
                  <c:v>11.83</c:v>
                </c:pt>
                <c:pt idx="2074">
                  <c:v>7.36</c:v>
                </c:pt>
                <c:pt idx="2075">
                  <c:v>13.97</c:v>
                </c:pt>
                <c:pt idx="2076">
                  <c:v>14.96</c:v>
                </c:pt>
                <c:pt idx="2077">
                  <c:v>14.87</c:v>
                </c:pt>
                <c:pt idx="2078">
                  <c:v>29.63</c:v>
                </c:pt>
                <c:pt idx="2079">
                  <c:v>27.3</c:v>
                </c:pt>
                <c:pt idx="2080">
                  <c:v>17.43</c:v>
                </c:pt>
                <c:pt idx="2081">
                  <c:v>11.23</c:v>
                </c:pt>
                <c:pt idx="2082">
                  <c:v>18.12</c:v>
                </c:pt>
                <c:pt idx="2083">
                  <c:v>13.12</c:v>
                </c:pt>
                <c:pt idx="2084">
                  <c:v>14.2</c:v>
                </c:pt>
                <c:pt idx="2085">
                  <c:v>12.04</c:v>
                </c:pt>
                <c:pt idx="2086">
                  <c:v>17.32</c:v>
                </c:pt>
                <c:pt idx="2087">
                  <c:v>23.31</c:v>
                </c:pt>
                <c:pt idx="2088">
                  <c:v>14.24</c:v>
                </c:pt>
                <c:pt idx="2089">
                  <c:v>10.34</c:v>
                </c:pt>
                <c:pt idx="2090">
                  <c:v>16.149999999999999</c:v>
                </c:pt>
                <c:pt idx="2091">
                  <c:v>17.93</c:v>
                </c:pt>
                <c:pt idx="2092">
                  <c:v>10.74</c:v>
                </c:pt>
                <c:pt idx="2093">
                  <c:v>18.309999999999999</c:v>
                </c:pt>
                <c:pt idx="2094">
                  <c:v>15.89</c:v>
                </c:pt>
                <c:pt idx="2095">
                  <c:v>19.149999999999999</c:v>
                </c:pt>
                <c:pt idx="2096">
                  <c:v>12.12</c:v>
                </c:pt>
                <c:pt idx="2097">
                  <c:v>28.62</c:v>
                </c:pt>
                <c:pt idx="2098">
                  <c:v>24.35</c:v>
                </c:pt>
                <c:pt idx="2099">
                  <c:v>18.62</c:v>
                </c:pt>
                <c:pt idx="2100">
                  <c:v>26.28</c:v>
                </c:pt>
                <c:pt idx="2101">
                  <c:v>24.75</c:v>
                </c:pt>
                <c:pt idx="2102">
                  <c:v>19.27</c:v>
                </c:pt>
                <c:pt idx="2103">
                  <c:v>20.98</c:v>
                </c:pt>
                <c:pt idx="2104">
                  <c:v>13.5</c:v>
                </c:pt>
                <c:pt idx="2105">
                  <c:v>17.350000000000001</c:v>
                </c:pt>
                <c:pt idx="2106">
                  <c:v>15.39</c:v>
                </c:pt>
                <c:pt idx="2107">
                  <c:v>20.45</c:v>
                </c:pt>
                <c:pt idx="2108">
                  <c:v>23.22</c:v>
                </c:pt>
                <c:pt idx="2109">
                  <c:v>30.47</c:v>
                </c:pt>
                <c:pt idx="2110">
                  <c:v>14.87</c:v>
                </c:pt>
                <c:pt idx="2111">
                  <c:v>10.28</c:v>
                </c:pt>
                <c:pt idx="2112">
                  <c:v>22.46</c:v>
                </c:pt>
                <c:pt idx="2113">
                  <c:v>19.66</c:v>
                </c:pt>
                <c:pt idx="2114">
                  <c:v>25.4</c:v>
                </c:pt>
                <c:pt idx="2115">
                  <c:v>16.36</c:v>
                </c:pt>
                <c:pt idx="2116">
                  <c:v>29.61</c:v>
                </c:pt>
                <c:pt idx="2117">
                  <c:v>30.29</c:v>
                </c:pt>
                <c:pt idx="2118">
                  <c:v>18.14</c:v>
                </c:pt>
                <c:pt idx="2119">
                  <c:v>25.39</c:v>
                </c:pt>
                <c:pt idx="2120">
                  <c:v>10.35</c:v>
                </c:pt>
                <c:pt idx="2121">
                  <c:v>12.24</c:v>
                </c:pt>
                <c:pt idx="2122">
                  <c:v>29.45</c:v>
                </c:pt>
                <c:pt idx="2123">
                  <c:v>28.99</c:v>
                </c:pt>
                <c:pt idx="2124">
                  <c:v>13.34</c:v>
                </c:pt>
                <c:pt idx="2125">
                  <c:v>9.6300000000000008</c:v>
                </c:pt>
                <c:pt idx="2126">
                  <c:v>24.22</c:v>
                </c:pt>
                <c:pt idx="2127">
                  <c:v>33.11</c:v>
                </c:pt>
                <c:pt idx="2128">
                  <c:v>33.369999999999997</c:v>
                </c:pt>
                <c:pt idx="2129">
                  <c:v>25.25</c:v>
                </c:pt>
                <c:pt idx="2130">
                  <c:v>13.45</c:v>
                </c:pt>
                <c:pt idx="2131">
                  <c:v>29.45</c:v>
                </c:pt>
                <c:pt idx="2132">
                  <c:v>25.88</c:v>
                </c:pt>
                <c:pt idx="2133">
                  <c:v>25.93</c:v>
                </c:pt>
                <c:pt idx="2134">
                  <c:v>28.15</c:v>
                </c:pt>
                <c:pt idx="2135">
                  <c:v>21.08</c:v>
                </c:pt>
                <c:pt idx="2136">
                  <c:v>29.12</c:v>
                </c:pt>
                <c:pt idx="2137">
                  <c:v>26.32</c:v>
                </c:pt>
                <c:pt idx="2138">
                  <c:v>18.239999999999998</c:v>
                </c:pt>
                <c:pt idx="2139">
                  <c:v>15.52</c:v>
                </c:pt>
                <c:pt idx="2140">
                  <c:v>13.17</c:v>
                </c:pt>
                <c:pt idx="2141">
                  <c:v>12.32</c:v>
                </c:pt>
                <c:pt idx="2142">
                  <c:v>21.8</c:v>
                </c:pt>
                <c:pt idx="2143">
                  <c:v>9.43</c:v>
                </c:pt>
                <c:pt idx="2144">
                  <c:v>7.14</c:v>
                </c:pt>
                <c:pt idx="2145">
                  <c:v>26.56</c:v>
                </c:pt>
                <c:pt idx="2146">
                  <c:v>16.73</c:v>
                </c:pt>
                <c:pt idx="2147">
                  <c:v>33.4</c:v>
                </c:pt>
                <c:pt idx="2148">
                  <c:v>23.38</c:v>
                </c:pt>
                <c:pt idx="2149">
                  <c:v>20.58</c:v>
                </c:pt>
                <c:pt idx="2150">
                  <c:v>12.57</c:v>
                </c:pt>
                <c:pt idx="2151">
                  <c:v>11.5</c:v>
                </c:pt>
                <c:pt idx="2152">
                  <c:v>31.97</c:v>
                </c:pt>
                <c:pt idx="2153">
                  <c:v>7.19</c:v>
                </c:pt>
                <c:pt idx="2154">
                  <c:v>22.52</c:v>
                </c:pt>
                <c:pt idx="2155">
                  <c:v>24.27</c:v>
                </c:pt>
                <c:pt idx="2156">
                  <c:v>26.93</c:v>
                </c:pt>
                <c:pt idx="2157">
                  <c:v>21.11</c:v>
                </c:pt>
                <c:pt idx="2158">
                  <c:v>8.9</c:v>
                </c:pt>
                <c:pt idx="2159">
                  <c:v>25.17</c:v>
                </c:pt>
                <c:pt idx="2160">
                  <c:v>13.84</c:v>
                </c:pt>
                <c:pt idx="2161">
                  <c:v>11.43</c:v>
                </c:pt>
                <c:pt idx="2162">
                  <c:v>11.46</c:v>
                </c:pt>
                <c:pt idx="2163">
                  <c:v>17.829999999999998</c:v>
                </c:pt>
                <c:pt idx="2164">
                  <c:v>14.8</c:v>
                </c:pt>
                <c:pt idx="2165">
                  <c:v>31.07</c:v>
                </c:pt>
                <c:pt idx="2166">
                  <c:v>18.21</c:v>
                </c:pt>
                <c:pt idx="2167">
                  <c:v>18.61</c:v>
                </c:pt>
                <c:pt idx="2168">
                  <c:v>10.09</c:v>
                </c:pt>
                <c:pt idx="2169">
                  <c:v>26.26</c:v>
                </c:pt>
                <c:pt idx="2170">
                  <c:v>10.050000000000001</c:v>
                </c:pt>
                <c:pt idx="2171">
                  <c:v>18.8</c:v>
                </c:pt>
                <c:pt idx="2172">
                  <c:v>21.46</c:v>
                </c:pt>
                <c:pt idx="2173">
                  <c:v>18.190000000000001</c:v>
                </c:pt>
                <c:pt idx="2174">
                  <c:v>18.86</c:v>
                </c:pt>
                <c:pt idx="2175">
                  <c:v>27.77</c:v>
                </c:pt>
                <c:pt idx="2176">
                  <c:v>19.89</c:v>
                </c:pt>
                <c:pt idx="2177">
                  <c:v>8.09</c:v>
                </c:pt>
                <c:pt idx="2178">
                  <c:v>22.93</c:v>
                </c:pt>
                <c:pt idx="2179">
                  <c:v>11.28</c:v>
                </c:pt>
                <c:pt idx="2180">
                  <c:v>18.95</c:v>
                </c:pt>
                <c:pt idx="2181">
                  <c:v>9.59</c:v>
                </c:pt>
                <c:pt idx="2182">
                  <c:v>15.89</c:v>
                </c:pt>
                <c:pt idx="2183">
                  <c:v>23.83</c:v>
                </c:pt>
                <c:pt idx="2184">
                  <c:v>30.62</c:v>
                </c:pt>
                <c:pt idx="2185">
                  <c:v>14.93</c:v>
                </c:pt>
                <c:pt idx="2186">
                  <c:v>9.6</c:v>
                </c:pt>
                <c:pt idx="2187">
                  <c:v>22.77</c:v>
                </c:pt>
                <c:pt idx="2188">
                  <c:v>25.7</c:v>
                </c:pt>
                <c:pt idx="2189">
                  <c:v>22.33</c:v>
                </c:pt>
                <c:pt idx="2190">
                  <c:v>15.33</c:v>
                </c:pt>
                <c:pt idx="2191">
                  <c:v>32.840000000000003</c:v>
                </c:pt>
                <c:pt idx="2192">
                  <c:v>25.2</c:v>
                </c:pt>
                <c:pt idx="2193">
                  <c:v>19.54</c:v>
                </c:pt>
                <c:pt idx="2194">
                  <c:v>19.809999999999999</c:v>
                </c:pt>
                <c:pt idx="2195">
                  <c:v>25.04</c:v>
                </c:pt>
                <c:pt idx="2196">
                  <c:v>22.56</c:v>
                </c:pt>
                <c:pt idx="2197">
                  <c:v>7.57</c:v>
                </c:pt>
                <c:pt idx="2198">
                  <c:v>11.06</c:v>
                </c:pt>
                <c:pt idx="2199">
                  <c:v>18.95</c:v>
                </c:pt>
                <c:pt idx="2200">
                  <c:v>24.71</c:v>
                </c:pt>
                <c:pt idx="2201">
                  <c:v>22.86</c:v>
                </c:pt>
                <c:pt idx="2202">
                  <c:v>27.37</c:v>
                </c:pt>
                <c:pt idx="2203">
                  <c:v>8.1199999999999992</c:v>
                </c:pt>
                <c:pt idx="2204">
                  <c:v>31.17</c:v>
                </c:pt>
                <c:pt idx="2205">
                  <c:v>25.01</c:v>
                </c:pt>
                <c:pt idx="2206">
                  <c:v>8.74</c:v>
                </c:pt>
                <c:pt idx="2207">
                  <c:v>7.29</c:v>
                </c:pt>
                <c:pt idx="2208">
                  <c:v>21.83</c:v>
                </c:pt>
                <c:pt idx="2209">
                  <c:v>15.3</c:v>
                </c:pt>
                <c:pt idx="2210">
                  <c:v>22.32</c:v>
                </c:pt>
                <c:pt idx="2211">
                  <c:v>20.54</c:v>
                </c:pt>
                <c:pt idx="2212">
                  <c:v>19.62</c:v>
                </c:pt>
                <c:pt idx="2213">
                  <c:v>14.79</c:v>
                </c:pt>
                <c:pt idx="2214">
                  <c:v>26.9</c:v>
                </c:pt>
                <c:pt idx="2215">
                  <c:v>29.79</c:v>
                </c:pt>
                <c:pt idx="2216">
                  <c:v>23.1</c:v>
                </c:pt>
                <c:pt idx="2217">
                  <c:v>27.01</c:v>
                </c:pt>
                <c:pt idx="2218">
                  <c:v>21.86</c:v>
                </c:pt>
                <c:pt idx="2219">
                  <c:v>16.41</c:v>
                </c:pt>
                <c:pt idx="2220">
                  <c:v>10.07</c:v>
                </c:pt>
                <c:pt idx="2221">
                  <c:v>22.97</c:v>
                </c:pt>
                <c:pt idx="2222">
                  <c:v>17.46</c:v>
                </c:pt>
                <c:pt idx="2223">
                  <c:v>24.27</c:v>
                </c:pt>
                <c:pt idx="2224">
                  <c:v>31.54</c:v>
                </c:pt>
                <c:pt idx="2225">
                  <c:v>25.79</c:v>
                </c:pt>
                <c:pt idx="2226">
                  <c:v>13.7</c:v>
                </c:pt>
                <c:pt idx="2227">
                  <c:v>13.74</c:v>
                </c:pt>
                <c:pt idx="2228">
                  <c:v>18.68</c:v>
                </c:pt>
                <c:pt idx="2229">
                  <c:v>23.25</c:v>
                </c:pt>
                <c:pt idx="2230">
                  <c:v>13.01</c:v>
                </c:pt>
                <c:pt idx="2231">
                  <c:v>30.91</c:v>
                </c:pt>
                <c:pt idx="2232">
                  <c:v>10.039999999999999</c:v>
                </c:pt>
                <c:pt idx="2233">
                  <c:v>18.13</c:v>
                </c:pt>
                <c:pt idx="2234">
                  <c:v>31.25</c:v>
                </c:pt>
                <c:pt idx="2235">
                  <c:v>12.88</c:v>
                </c:pt>
                <c:pt idx="2236">
                  <c:v>29.78</c:v>
                </c:pt>
                <c:pt idx="2237">
                  <c:v>12.26</c:v>
                </c:pt>
                <c:pt idx="2238">
                  <c:v>14.12</c:v>
                </c:pt>
                <c:pt idx="2239">
                  <c:v>14.14</c:v>
                </c:pt>
                <c:pt idx="2240">
                  <c:v>10.24</c:v>
                </c:pt>
                <c:pt idx="2241">
                  <c:v>17.3</c:v>
                </c:pt>
                <c:pt idx="2242">
                  <c:v>10.86</c:v>
                </c:pt>
                <c:pt idx="2243">
                  <c:v>30.05</c:v>
                </c:pt>
                <c:pt idx="2244">
                  <c:v>18.010000000000002</c:v>
                </c:pt>
                <c:pt idx="2245">
                  <c:v>23.56</c:v>
                </c:pt>
                <c:pt idx="2246">
                  <c:v>28.53</c:v>
                </c:pt>
                <c:pt idx="2247">
                  <c:v>11.47</c:v>
                </c:pt>
                <c:pt idx="2248">
                  <c:v>18.600000000000001</c:v>
                </c:pt>
                <c:pt idx="2249">
                  <c:v>27.83</c:v>
                </c:pt>
                <c:pt idx="2250">
                  <c:v>16.760000000000002</c:v>
                </c:pt>
                <c:pt idx="2251">
                  <c:v>27</c:v>
                </c:pt>
                <c:pt idx="2252">
                  <c:v>23.76</c:v>
                </c:pt>
                <c:pt idx="2253">
                  <c:v>9.44</c:v>
                </c:pt>
                <c:pt idx="2254">
                  <c:v>11.62</c:v>
                </c:pt>
                <c:pt idx="2255">
                  <c:v>25.68</c:v>
                </c:pt>
                <c:pt idx="2256">
                  <c:v>31.52</c:v>
                </c:pt>
                <c:pt idx="2257">
                  <c:v>26.63</c:v>
                </c:pt>
                <c:pt idx="2258">
                  <c:v>10.14</c:v>
                </c:pt>
                <c:pt idx="2259">
                  <c:v>10.87</c:v>
                </c:pt>
                <c:pt idx="2260">
                  <c:v>22.19</c:v>
                </c:pt>
                <c:pt idx="2261">
                  <c:v>29.79</c:v>
                </c:pt>
                <c:pt idx="2262">
                  <c:v>30.55</c:v>
                </c:pt>
                <c:pt idx="2263">
                  <c:v>23.88</c:v>
                </c:pt>
                <c:pt idx="2264">
                  <c:v>26.38</c:v>
                </c:pt>
                <c:pt idx="2265">
                  <c:v>26.01</c:v>
                </c:pt>
                <c:pt idx="2266">
                  <c:v>6.75</c:v>
                </c:pt>
                <c:pt idx="2267">
                  <c:v>29.55</c:v>
                </c:pt>
                <c:pt idx="2268">
                  <c:v>25.35</c:v>
                </c:pt>
                <c:pt idx="2269">
                  <c:v>25.91</c:v>
                </c:pt>
                <c:pt idx="2270">
                  <c:v>12.49</c:v>
                </c:pt>
                <c:pt idx="2271">
                  <c:v>27.98</c:v>
                </c:pt>
                <c:pt idx="2272">
                  <c:v>11.38</c:v>
                </c:pt>
                <c:pt idx="2273">
                  <c:v>16.27</c:v>
                </c:pt>
                <c:pt idx="2274">
                  <c:v>26.95</c:v>
                </c:pt>
                <c:pt idx="2275">
                  <c:v>29.04</c:v>
                </c:pt>
                <c:pt idx="2276">
                  <c:v>23.99</c:v>
                </c:pt>
                <c:pt idx="2277">
                  <c:v>23.45</c:v>
                </c:pt>
                <c:pt idx="2278">
                  <c:v>22.67</c:v>
                </c:pt>
                <c:pt idx="2279">
                  <c:v>26.43</c:v>
                </c:pt>
                <c:pt idx="2280">
                  <c:v>9.6999999999999993</c:v>
                </c:pt>
                <c:pt idx="2281">
                  <c:v>11.92</c:v>
                </c:pt>
                <c:pt idx="2282">
                  <c:v>24.01</c:v>
                </c:pt>
                <c:pt idx="2283">
                  <c:v>25.61</c:v>
                </c:pt>
                <c:pt idx="2284">
                  <c:v>26.65</c:v>
                </c:pt>
                <c:pt idx="2285">
                  <c:v>25.61</c:v>
                </c:pt>
                <c:pt idx="2286">
                  <c:v>20.010000000000002</c:v>
                </c:pt>
                <c:pt idx="2287">
                  <c:v>11.91</c:v>
                </c:pt>
                <c:pt idx="2288">
                  <c:v>13.4</c:v>
                </c:pt>
                <c:pt idx="2289">
                  <c:v>13.1</c:v>
                </c:pt>
                <c:pt idx="2290">
                  <c:v>20.57</c:v>
                </c:pt>
                <c:pt idx="2291">
                  <c:v>22.87</c:v>
                </c:pt>
                <c:pt idx="2292">
                  <c:v>32.46</c:v>
                </c:pt>
                <c:pt idx="2293">
                  <c:v>9.6</c:v>
                </c:pt>
                <c:pt idx="2294">
                  <c:v>18.489999999999998</c:v>
                </c:pt>
                <c:pt idx="2295">
                  <c:v>11.02</c:v>
                </c:pt>
                <c:pt idx="2296">
                  <c:v>13.87</c:v>
                </c:pt>
                <c:pt idx="2297">
                  <c:v>29.35</c:v>
                </c:pt>
                <c:pt idx="2298">
                  <c:v>20.65</c:v>
                </c:pt>
                <c:pt idx="2299">
                  <c:v>29.09</c:v>
                </c:pt>
                <c:pt idx="2300">
                  <c:v>14.6</c:v>
                </c:pt>
                <c:pt idx="2301">
                  <c:v>26.1</c:v>
                </c:pt>
                <c:pt idx="2302">
                  <c:v>30.18</c:v>
                </c:pt>
                <c:pt idx="2303">
                  <c:v>8.85</c:v>
                </c:pt>
                <c:pt idx="2304">
                  <c:v>29.17</c:v>
                </c:pt>
                <c:pt idx="2305">
                  <c:v>11.86</c:v>
                </c:pt>
                <c:pt idx="2306">
                  <c:v>28.94</c:v>
                </c:pt>
                <c:pt idx="2307">
                  <c:v>20.21</c:v>
                </c:pt>
                <c:pt idx="2308">
                  <c:v>7.33</c:v>
                </c:pt>
                <c:pt idx="2309">
                  <c:v>12.82</c:v>
                </c:pt>
                <c:pt idx="2310">
                  <c:v>23.27</c:v>
                </c:pt>
                <c:pt idx="2311">
                  <c:v>13.75</c:v>
                </c:pt>
                <c:pt idx="2312">
                  <c:v>9.6199999999999992</c:v>
                </c:pt>
                <c:pt idx="2313">
                  <c:v>14.93</c:v>
                </c:pt>
                <c:pt idx="2314">
                  <c:v>12.03</c:v>
                </c:pt>
                <c:pt idx="2315">
                  <c:v>18.41</c:v>
                </c:pt>
                <c:pt idx="2316">
                  <c:v>15.52</c:v>
                </c:pt>
                <c:pt idx="2317">
                  <c:v>27.02</c:v>
                </c:pt>
                <c:pt idx="2318">
                  <c:v>27.86</c:v>
                </c:pt>
                <c:pt idx="2319">
                  <c:v>19.350000000000001</c:v>
                </c:pt>
                <c:pt idx="2320">
                  <c:v>22.18</c:v>
                </c:pt>
                <c:pt idx="2321">
                  <c:v>10.17</c:v>
                </c:pt>
                <c:pt idx="2322">
                  <c:v>18.100000000000001</c:v>
                </c:pt>
                <c:pt idx="2323">
                  <c:v>14.54</c:v>
                </c:pt>
                <c:pt idx="2324">
                  <c:v>10.95</c:v>
                </c:pt>
                <c:pt idx="2325">
                  <c:v>23.05</c:v>
                </c:pt>
                <c:pt idx="2326">
                  <c:v>13.07</c:v>
                </c:pt>
                <c:pt idx="2327">
                  <c:v>5.82</c:v>
                </c:pt>
                <c:pt idx="2328">
                  <c:v>20.82</c:v>
                </c:pt>
                <c:pt idx="2329">
                  <c:v>21.84</c:v>
                </c:pt>
                <c:pt idx="2330">
                  <c:v>21.62</c:v>
                </c:pt>
                <c:pt idx="2331">
                  <c:v>31.4</c:v>
                </c:pt>
                <c:pt idx="2332">
                  <c:v>20.350000000000001</c:v>
                </c:pt>
                <c:pt idx="2333">
                  <c:v>20.3</c:v>
                </c:pt>
                <c:pt idx="2334">
                  <c:v>22.2</c:v>
                </c:pt>
                <c:pt idx="2335">
                  <c:v>26.94</c:v>
                </c:pt>
                <c:pt idx="2336">
                  <c:v>25.57</c:v>
                </c:pt>
                <c:pt idx="2337">
                  <c:v>8.49</c:v>
                </c:pt>
                <c:pt idx="2338">
                  <c:v>11.02</c:v>
                </c:pt>
                <c:pt idx="2339">
                  <c:v>19.47</c:v>
                </c:pt>
                <c:pt idx="2340">
                  <c:v>22.8</c:v>
                </c:pt>
                <c:pt idx="2341">
                  <c:v>20.03</c:v>
                </c:pt>
                <c:pt idx="2342">
                  <c:v>25.03</c:v>
                </c:pt>
                <c:pt idx="2343">
                  <c:v>8.9600000000000009</c:v>
                </c:pt>
                <c:pt idx="2344">
                  <c:v>25.71</c:v>
                </c:pt>
                <c:pt idx="2345">
                  <c:v>22.99</c:v>
                </c:pt>
                <c:pt idx="2346">
                  <c:v>10.93</c:v>
                </c:pt>
                <c:pt idx="2347">
                  <c:v>17.350000000000001</c:v>
                </c:pt>
                <c:pt idx="2348">
                  <c:v>24.88</c:v>
                </c:pt>
                <c:pt idx="2349">
                  <c:v>10.53</c:v>
                </c:pt>
                <c:pt idx="2350">
                  <c:v>4.97</c:v>
                </c:pt>
                <c:pt idx="2351">
                  <c:v>10.220000000000001</c:v>
                </c:pt>
                <c:pt idx="2352">
                  <c:v>9.94</c:v>
                </c:pt>
                <c:pt idx="2353">
                  <c:v>2.8</c:v>
                </c:pt>
                <c:pt idx="2354">
                  <c:v>28.85</c:v>
                </c:pt>
                <c:pt idx="2355">
                  <c:v>7.41</c:v>
                </c:pt>
                <c:pt idx="2356">
                  <c:v>23.51</c:v>
                </c:pt>
                <c:pt idx="2357">
                  <c:v>20.309999999999999</c:v>
                </c:pt>
                <c:pt idx="2358">
                  <c:v>15.31</c:v>
                </c:pt>
                <c:pt idx="2359">
                  <c:v>27.33</c:v>
                </c:pt>
                <c:pt idx="2360">
                  <c:v>13.67</c:v>
                </c:pt>
                <c:pt idx="2361">
                  <c:v>6.02</c:v>
                </c:pt>
                <c:pt idx="2362">
                  <c:v>13.32</c:v>
                </c:pt>
                <c:pt idx="2363">
                  <c:v>30.74</c:v>
                </c:pt>
                <c:pt idx="2364">
                  <c:v>23.56</c:v>
                </c:pt>
                <c:pt idx="2365">
                  <c:v>12.38</c:v>
                </c:pt>
                <c:pt idx="2366">
                  <c:v>22</c:v>
                </c:pt>
                <c:pt idx="2367">
                  <c:v>3.95</c:v>
                </c:pt>
                <c:pt idx="2368">
                  <c:v>11.8</c:v>
                </c:pt>
                <c:pt idx="2369">
                  <c:v>17.29</c:v>
                </c:pt>
                <c:pt idx="2370">
                  <c:v>29.17</c:v>
                </c:pt>
                <c:pt idx="2371">
                  <c:v>25.32</c:v>
                </c:pt>
                <c:pt idx="2372">
                  <c:v>13.65</c:v>
                </c:pt>
                <c:pt idx="2373">
                  <c:v>25.94</c:v>
                </c:pt>
                <c:pt idx="2374">
                  <c:v>18.809999999999999</c:v>
                </c:pt>
                <c:pt idx="2375">
                  <c:v>23</c:v>
                </c:pt>
                <c:pt idx="2376">
                  <c:v>9.48</c:v>
                </c:pt>
                <c:pt idx="2377">
                  <c:v>33.75</c:v>
                </c:pt>
                <c:pt idx="2378">
                  <c:v>22.88</c:v>
                </c:pt>
                <c:pt idx="2379">
                  <c:v>17.5</c:v>
                </c:pt>
                <c:pt idx="2380">
                  <c:v>14.91</c:v>
                </c:pt>
                <c:pt idx="2381">
                  <c:v>10.64</c:v>
                </c:pt>
                <c:pt idx="2382">
                  <c:v>28.31</c:v>
                </c:pt>
                <c:pt idx="2383">
                  <c:v>22.56</c:v>
                </c:pt>
                <c:pt idx="2384">
                  <c:v>23.94</c:v>
                </c:pt>
                <c:pt idx="2385">
                  <c:v>12.29</c:v>
                </c:pt>
                <c:pt idx="2386">
                  <c:v>14.44</c:v>
                </c:pt>
                <c:pt idx="2387">
                  <c:v>19.739999999999998</c:v>
                </c:pt>
                <c:pt idx="2388">
                  <c:v>18.39</c:v>
                </c:pt>
                <c:pt idx="2389">
                  <c:v>27.18</c:v>
                </c:pt>
                <c:pt idx="2390">
                  <c:v>20.079999999999998</c:v>
                </c:pt>
                <c:pt idx="2391">
                  <c:v>20.56</c:v>
                </c:pt>
                <c:pt idx="2392">
                  <c:v>10.46</c:v>
                </c:pt>
                <c:pt idx="2393">
                  <c:v>28.62</c:v>
                </c:pt>
                <c:pt idx="2394">
                  <c:v>8.9</c:v>
                </c:pt>
                <c:pt idx="2395">
                  <c:v>29.3</c:v>
                </c:pt>
                <c:pt idx="2396">
                  <c:v>16.34</c:v>
                </c:pt>
                <c:pt idx="2397">
                  <c:v>8.16</c:v>
                </c:pt>
                <c:pt idx="2398">
                  <c:v>27.71</c:v>
                </c:pt>
                <c:pt idx="2399">
                  <c:v>15.08</c:v>
                </c:pt>
                <c:pt idx="2400">
                  <c:v>6.86</c:v>
                </c:pt>
                <c:pt idx="2401">
                  <c:v>9.68</c:v>
                </c:pt>
                <c:pt idx="2402">
                  <c:v>25.11</c:v>
                </c:pt>
                <c:pt idx="2403">
                  <c:v>11.2</c:v>
                </c:pt>
                <c:pt idx="2404">
                  <c:v>27.44</c:v>
                </c:pt>
                <c:pt idx="2405">
                  <c:v>31.28</c:v>
                </c:pt>
                <c:pt idx="2406">
                  <c:v>24.21</c:v>
                </c:pt>
                <c:pt idx="2407">
                  <c:v>13.84</c:v>
                </c:pt>
                <c:pt idx="2408">
                  <c:v>18.41</c:v>
                </c:pt>
                <c:pt idx="2409">
                  <c:v>3.69</c:v>
                </c:pt>
                <c:pt idx="2410">
                  <c:v>6.34</c:v>
                </c:pt>
                <c:pt idx="2411">
                  <c:v>21.6</c:v>
                </c:pt>
                <c:pt idx="2412">
                  <c:v>28.19</c:v>
                </c:pt>
                <c:pt idx="2413">
                  <c:v>18.600000000000001</c:v>
                </c:pt>
                <c:pt idx="2414">
                  <c:v>29.56</c:v>
                </c:pt>
                <c:pt idx="2415">
                  <c:v>31.46</c:v>
                </c:pt>
                <c:pt idx="2416">
                  <c:v>24.17</c:v>
                </c:pt>
                <c:pt idx="2417">
                  <c:v>8.44</c:v>
                </c:pt>
                <c:pt idx="2418">
                  <c:v>21.18</c:v>
                </c:pt>
                <c:pt idx="2419">
                  <c:v>29.45</c:v>
                </c:pt>
                <c:pt idx="2420">
                  <c:v>24.43</c:v>
                </c:pt>
                <c:pt idx="2421">
                  <c:v>20.21</c:v>
                </c:pt>
                <c:pt idx="2422">
                  <c:v>25.69</c:v>
                </c:pt>
                <c:pt idx="2423">
                  <c:v>14.19</c:v>
                </c:pt>
                <c:pt idx="2424">
                  <c:v>17.940000000000001</c:v>
                </c:pt>
                <c:pt idx="2425">
                  <c:v>13.97</c:v>
                </c:pt>
                <c:pt idx="2426">
                  <c:v>15.33</c:v>
                </c:pt>
                <c:pt idx="2427">
                  <c:v>25.07</c:v>
                </c:pt>
                <c:pt idx="2428">
                  <c:v>11.58</c:v>
                </c:pt>
                <c:pt idx="2429">
                  <c:v>21.71</c:v>
                </c:pt>
                <c:pt idx="2430">
                  <c:v>5.74</c:v>
                </c:pt>
                <c:pt idx="2431">
                  <c:v>10.45</c:v>
                </c:pt>
                <c:pt idx="2432">
                  <c:v>4.7300000000000004</c:v>
                </c:pt>
                <c:pt idx="2433">
                  <c:v>22.72</c:v>
                </c:pt>
                <c:pt idx="2434">
                  <c:v>27.01</c:v>
                </c:pt>
                <c:pt idx="2435">
                  <c:v>20.27</c:v>
                </c:pt>
                <c:pt idx="2436">
                  <c:v>24.47</c:v>
                </c:pt>
                <c:pt idx="2437">
                  <c:v>11.54</c:v>
                </c:pt>
                <c:pt idx="2438">
                  <c:v>10.37</c:v>
                </c:pt>
                <c:pt idx="2439">
                  <c:v>23.24</c:v>
                </c:pt>
                <c:pt idx="2440">
                  <c:v>26.56</c:v>
                </c:pt>
                <c:pt idx="2441">
                  <c:v>13.03</c:v>
                </c:pt>
                <c:pt idx="2442">
                  <c:v>13.92</c:v>
                </c:pt>
                <c:pt idx="2443">
                  <c:v>7.33</c:v>
                </c:pt>
                <c:pt idx="2444">
                  <c:v>33.11</c:v>
                </c:pt>
                <c:pt idx="2445">
                  <c:v>27.46</c:v>
                </c:pt>
                <c:pt idx="2446">
                  <c:v>14.2</c:v>
                </c:pt>
                <c:pt idx="2447">
                  <c:v>10.31</c:v>
                </c:pt>
                <c:pt idx="2448">
                  <c:v>24.2</c:v>
                </c:pt>
                <c:pt idx="2449">
                  <c:v>19.690000000000001</c:v>
                </c:pt>
                <c:pt idx="2450">
                  <c:v>8.18</c:v>
                </c:pt>
                <c:pt idx="2451">
                  <c:v>17.899999999999999</c:v>
                </c:pt>
                <c:pt idx="2452">
                  <c:v>10.82</c:v>
                </c:pt>
                <c:pt idx="2453">
                  <c:v>14.84</c:v>
                </c:pt>
                <c:pt idx="2454">
                  <c:v>28.34</c:v>
                </c:pt>
                <c:pt idx="2455">
                  <c:v>29</c:v>
                </c:pt>
                <c:pt idx="2456">
                  <c:v>23.07</c:v>
                </c:pt>
                <c:pt idx="2457">
                  <c:v>13.61</c:v>
                </c:pt>
                <c:pt idx="2458">
                  <c:v>26.61</c:v>
                </c:pt>
                <c:pt idx="2459">
                  <c:v>33.42</c:v>
                </c:pt>
                <c:pt idx="2460">
                  <c:v>29.59</c:v>
                </c:pt>
                <c:pt idx="2461">
                  <c:v>34.200000000000003</c:v>
                </c:pt>
                <c:pt idx="2462">
                  <c:v>12.54</c:v>
                </c:pt>
                <c:pt idx="2463">
                  <c:v>8.9700000000000006</c:v>
                </c:pt>
                <c:pt idx="2464">
                  <c:v>20.98</c:v>
                </c:pt>
                <c:pt idx="2465">
                  <c:v>10.72</c:v>
                </c:pt>
                <c:pt idx="2466">
                  <c:v>5.79</c:v>
                </c:pt>
                <c:pt idx="2467">
                  <c:v>30.24</c:v>
                </c:pt>
                <c:pt idx="2468">
                  <c:v>25.98</c:v>
                </c:pt>
                <c:pt idx="2469">
                  <c:v>13.87</c:v>
                </c:pt>
                <c:pt idx="2470">
                  <c:v>27.41</c:v>
                </c:pt>
                <c:pt idx="2471">
                  <c:v>18.25</c:v>
                </c:pt>
                <c:pt idx="2472">
                  <c:v>28.53</c:v>
                </c:pt>
                <c:pt idx="2473">
                  <c:v>14.59</c:v>
                </c:pt>
                <c:pt idx="2474">
                  <c:v>24.06</c:v>
                </c:pt>
                <c:pt idx="2475">
                  <c:v>19.72</c:v>
                </c:pt>
                <c:pt idx="2476">
                  <c:v>26.91</c:v>
                </c:pt>
                <c:pt idx="2477">
                  <c:v>16.649999999999999</c:v>
                </c:pt>
                <c:pt idx="2478">
                  <c:v>24.86</c:v>
                </c:pt>
                <c:pt idx="2479">
                  <c:v>14.04</c:v>
                </c:pt>
                <c:pt idx="2480">
                  <c:v>26.21</c:v>
                </c:pt>
                <c:pt idx="2481">
                  <c:v>16.170000000000002</c:v>
                </c:pt>
                <c:pt idx="2482">
                  <c:v>15.21</c:v>
                </c:pt>
                <c:pt idx="2483">
                  <c:v>13.16</c:v>
                </c:pt>
                <c:pt idx="2484">
                  <c:v>22.01</c:v>
                </c:pt>
                <c:pt idx="2485">
                  <c:v>15.67</c:v>
                </c:pt>
                <c:pt idx="2486">
                  <c:v>22.04</c:v>
                </c:pt>
                <c:pt idx="2487">
                  <c:v>22.35</c:v>
                </c:pt>
                <c:pt idx="2488">
                  <c:v>25.57</c:v>
                </c:pt>
                <c:pt idx="2489">
                  <c:v>16.510000000000002</c:v>
                </c:pt>
                <c:pt idx="2490">
                  <c:v>9.0299999999999994</c:v>
                </c:pt>
                <c:pt idx="2491">
                  <c:v>33.590000000000003</c:v>
                </c:pt>
                <c:pt idx="2492">
                  <c:v>8.7200000000000006</c:v>
                </c:pt>
                <c:pt idx="2493">
                  <c:v>21.16</c:v>
                </c:pt>
                <c:pt idx="2494">
                  <c:v>19.63</c:v>
                </c:pt>
                <c:pt idx="2495">
                  <c:v>31.44</c:v>
                </c:pt>
                <c:pt idx="2496">
                  <c:v>31.18</c:v>
                </c:pt>
                <c:pt idx="2497">
                  <c:v>20.09</c:v>
                </c:pt>
                <c:pt idx="2498">
                  <c:v>20.87</c:v>
                </c:pt>
                <c:pt idx="2499">
                  <c:v>33.01</c:v>
                </c:pt>
                <c:pt idx="2500">
                  <c:v>21.84</c:v>
                </c:pt>
                <c:pt idx="2501">
                  <c:v>22.5</c:v>
                </c:pt>
                <c:pt idx="2502">
                  <c:v>14.5</c:v>
                </c:pt>
                <c:pt idx="2503">
                  <c:v>26.16</c:v>
                </c:pt>
                <c:pt idx="2504">
                  <c:v>21.49</c:v>
                </c:pt>
                <c:pt idx="2505">
                  <c:v>28.36</c:v>
                </c:pt>
                <c:pt idx="2506">
                  <c:v>9.7799999999999994</c:v>
                </c:pt>
                <c:pt idx="2507">
                  <c:v>22.63</c:v>
                </c:pt>
                <c:pt idx="2508">
                  <c:v>23.48</c:v>
                </c:pt>
                <c:pt idx="2509">
                  <c:v>19.96</c:v>
                </c:pt>
                <c:pt idx="2510">
                  <c:v>10.86</c:v>
                </c:pt>
                <c:pt idx="2511">
                  <c:v>25.03</c:v>
                </c:pt>
                <c:pt idx="2512">
                  <c:v>15.12</c:v>
                </c:pt>
                <c:pt idx="2513">
                  <c:v>32.380000000000003</c:v>
                </c:pt>
                <c:pt idx="2514">
                  <c:v>21.87</c:v>
                </c:pt>
                <c:pt idx="2515">
                  <c:v>13.43</c:v>
                </c:pt>
                <c:pt idx="2516">
                  <c:v>22.26</c:v>
                </c:pt>
                <c:pt idx="2517">
                  <c:v>33.799999999999997</c:v>
                </c:pt>
                <c:pt idx="2518">
                  <c:v>6.17</c:v>
                </c:pt>
                <c:pt idx="2519">
                  <c:v>11.73</c:v>
                </c:pt>
                <c:pt idx="2520">
                  <c:v>10.31</c:v>
                </c:pt>
                <c:pt idx="2521">
                  <c:v>4.8099999999999996</c:v>
                </c:pt>
                <c:pt idx="2522">
                  <c:v>15.52</c:v>
                </c:pt>
                <c:pt idx="2523">
                  <c:v>21.96</c:v>
                </c:pt>
                <c:pt idx="2524">
                  <c:v>12.77</c:v>
                </c:pt>
                <c:pt idx="2525">
                  <c:v>13.91</c:v>
                </c:pt>
                <c:pt idx="2526">
                  <c:v>6.14</c:v>
                </c:pt>
                <c:pt idx="2527">
                  <c:v>31.63</c:v>
                </c:pt>
                <c:pt idx="2528">
                  <c:v>20.2</c:v>
                </c:pt>
                <c:pt idx="2529">
                  <c:v>30.74</c:v>
                </c:pt>
                <c:pt idx="2530">
                  <c:v>23.25</c:v>
                </c:pt>
                <c:pt idx="2531">
                  <c:v>5.73</c:v>
                </c:pt>
                <c:pt idx="2532">
                  <c:v>7.8</c:v>
                </c:pt>
                <c:pt idx="2533">
                  <c:v>11.98</c:v>
                </c:pt>
                <c:pt idx="2534">
                  <c:v>30.67</c:v>
                </c:pt>
                <c:pt idx="2535">
                  <c:v>9.74</c:v>
                </c:pt>
                <c:pt idx="2536">
                  <c:v>10.18</c:v>
                </c:pt>
                <c:pt idx="2537">
                  <c:v>23.01</c:v>
                </c:pt>
                <c:pt idx="2538">
                  <c:v>26.02</c:v>
                </c:pt>
                <c:pt idx="2539">
                  <c:v>13.92</c:v>
                </c:pt>
                <c:pt idx="2540">
                  <c:v>22.82</c:v>
                </c:pt>
                <c:pt idx="2541">
                  <c:v>28.25</c:v>
                </c:pt>
                <c:pt idx="2542">
                  <c:v>15.98</c:v>
                </c:pt>
                <c:pt idx="2543">
                  <c:v>24.49</c:v>
                </c:pt>
                <c:pt idx="2544">
                  <c:v>9.41</c:v>
                </c:pt>
                <c:pt idx="2545">
                  <c:v>27.43</c:v>
                </c:pt>
                <c:pt idx="2546">
                  <c:v>22.85</c:v>
                </c:pt>
                <c:pt idx="2547">
                  <c:v>18.89</c:v>
                </c:pt>
                <c:pt idx="2548">
                  <c:v>30.74</c:v>
                </c:pt>
                <c:pt idx="2549">
                  <c:v>12.27</c:v>
                </c:pt>
                <c:pt idx="2550">
                  <c:v>27.85</c:v>
                </c:pt>
                <c:pt idx="2551">
                  <c:v>20.54</c:v>
                </c:pt>
                <c:pt idx="2552">
                  <c:v>18.23</c:v>
                </c:pt>
                <c:pt idx="2553">
                  <c:v>10.44</c:v>
                </c:pt>
                <c:pt idx="2554">
                  <c:v>8.91</c:v>
                </c:pt>
                <c:pt idx="2555">
                  <c:v>30.91</c:v>
                </c:pt>
                <c:pt idx="2556">
                  <c:v>32.479999999999997</c:v>
                </c:pt>
                <c:pt idx="2557">
                  <c:v>24.23</c:v>
                </c:pt>
                <c:pt idx="2558">
                  <c:v>28.21</c:v>
                </c:pt>
                <c:pt idx="2559">
                  <c:v>12.37</c:v>
                </c:pt>
                <c:pt idx="2560">
                  <c:v>25.41</c:v>
                </c:pt>
                <c:pt idx="2561">
                  <c:v>15.5</c:v>
                </c:pt>
                <c:pt idx="2562">
                  <c:v>20.71</c:v>
                </c:pt>
                <c:pt idx="2563">
                  <c:v>15.28</c:v>
                </c:pt>
                <c:pt idx="2564">
                  <c:v>17.25</c:v>
                </c:pt>
                <c:pt idx="2565">
                  <c:v>27.99</c:v>
                </c:pt>
                <c:pt idx="2566">
                  <c:v>28.75</c:v>
                </c:pt>
                <c:pt idx="2567">
                  <c:v>23.6</c:v>
                </c:pt>
                <c:pt idx="2568">
                  <c:v>23.27</c:v>
                </c:pt>
                <c:pt idx="2569">
                  <c:v>32.06</c:v>
                </c:pt>
                <c:pt idx="2570">
                  <c:v>20.27</c:v>
                </c:pt>
                <c:pt idx="2571">
                  <c:v>23.48</c:v>
                </c:pt>
                <c:pt idx="2572">
                  <c:v>23.28</c:v>
                </c:pt>
                <c:pt idx="2573">
                  <c:v>28.91</c:v>
                </c:pt>
                <c:pt idx="2574">
                  <c:v>10.16</c:v>
                </c:pt>
                <c:pt idx="2575">
                  <c:v>25.14</c:v>
                </c:pt>
                <c:pt idx="2576">
                  <c:v>26.04</c:v>
                </c:pt>
                <c:pt idx="2577">
                  <c:v>18.420000000000002</c:v>
                </c:pt>
                <c:pt idx="2578">
                  <c:v>22.89</c:v>
                </c:pt>
                <c:pt idx="2579">
                  <c:v>9.7899999999999991</c:v>
                </c:pt>
                <c:pt idx="2580">
                  <c:v>19.18</c:v>
                </c:pt>
                <c:pt idx="2581">
                  <c:v>32.51</c:v>
                </c:pt>
                <c:pt idx="2582">
                  <c:v>8.9499999999999993</c:v>
                </c:pt>
                <c:pt idx="2583">
                  <c:v>17.78</c:v>
                </c:pt>
                <c:pt idx="2584">
                  <c:v>18.68</c:v>
                </c:pt>
                <c:pt idx="2585">
                  <c:v>11.95</c:v>
                </c:pt>
                <c:pt idx="2586">
                  <c:v>24.29</c:v>
                </c:pt>
                <c:pt idx="2587">
                  <c:v>11.94</c:v>
                </c:pt>
                <c:pt idx="2588">
                  <c:v>15.45</c:v>
                </c:pt>
                <c:pt idx="2589">
                  <c:v>13.77</c:v>
                </c:pt>
                <c:pt idx="2590">
                  <c:v>9.51</c:v>
                </c:pt>
                <c:pt idx="2591">
                  <c:v>8.8000000000000007</c:v>
                </c:pt>
                <c:pt idx="2592">
                  <c:v>19.670000000000002</c:v>
                </c:pt>
                <c:pt idx="2593">
                  <c:v>12.3</c:v>
                </c:pt>
                <c:pt idx="2594">
                  <c:v>30.54</c:v>
                </c:pt>
                <c:pt idx="2595">
                  <c:v>11.67</c:v>
                </c:pt>
                <c:pt idx="2596">
                  <c:v>20.51</c:v>
                </c:pt>
                <c:pt idx="2597">
                  <c:v>26.63</c:v>
                </c:pt>
                <c:pt idx="2598">
                  <c:v>23.97</c:v>
                </c:pt>
                <c:pt idx="2599">
                  <c:v>31.68</c:v>
                </c:pt>
                <c:pt idx="2600">
                  <c:v>28.93</c:v>
                </c:pt>
                <c:pt idx="2601">
                  <c:v>23.57</c:v>
                </c:pt>
                <c:pt idx="2602">
                  <c:v>31.1</c:v>
                </c:pt>
                <c:pt idx="2603">
                  <c:v>19.440000000000001</c:v>
                </c:pt>
                <c:pt idx="2604">
                  <c:v>13.51</c:v>
                </c:pt>
                <c:pt idx="2605">
                  <c:v>23.69</c:v>
                </c:pt>
                <c:pt idx="2606">
                  <c:v>22.07</c:v>
                </c:pt>
                <c:pt idx="2607">
                  <c:v>25.88</c:v>
                </c:pt>
                <c:pt idx="2608">
                  <c:v>8.9700000000000006</c:v>
                </c:pt>
                <c:pt idx="2609">
                  <c:v>14.81</c:v>
                </c:pt>
                <c:pt idx="2610">
                  <c:v>23.63</c:v>
                </c:pt>
                <c:pt idx="2611">
                  <c:v>12.95</c:v>
                </c:pt>
                <c:pt idx="2612">
                  <c:v>25.54</c:v>
                </c:pt>
                <c:pt idx="2613">
                  <c:v>8.36</c:v>
                </c:pt>
                <c:pt idx="2614">
                  <c:v>29.86</c:v>
                </c:pt>
                <c:pt idx="2615">
                  <c:v>6.86</c:v>
                </c:pt>
                <c:pt idx="2616">
                  <c:v>24.8</c:v>
                </c:pt>
                <c:pt idx="2617">
                  <c:v>24.91</c:v>
                </c:pt>
                <c:pt idx="2618">
                  <c:v>17.7</c:v>
                </c:pt>
                <c:pt idx="2619">
                  <c:v>24.39</c:v>
                </c:pt>
                <c:pt idx="2620">
                  <c:v>11.1</c:v>
                </c:pt>
                <c:pt idx="2621">
                  <c:v>11.28</c:v>
                </c:pt>
                <c:pt idx="2622">
                  <c:v>20.45</c:v>
                </c:pt>
                <c:pt idx="2623">
                  <c:v>29.86</c:v>
                </c:pt>
                <c:pt idx="2624">
                  <c:v>25.56</c:v>
                </c:pt>
                <c:pt idx="2625">
                  <c:v>24.81</c:v>
                </c:pt>
                <c:pt idx="2626">
                  <c:v>13.18</c:v>
                </c:pt>
                <c:pt idx="2627">
                  <c:v>21.35</c:v>
                </c:pt>
                <c:pt idx="2628">
                  <c:v>18.53</c:v>
                </c:pt>
                <c:pt idx="2629">
                  <c:v>22.41</c:v>
                </c:pt>
                <c:pt idx="2630">
                  <c:v>12.71</c:v>
                </c:pt>
                <c:pt idx="2631">
                  <c:v>10.08</c:v>
                </c:pt>
                <c:pt idx="2632">
                  <c:v>24.98</c:v>
                </c:pt>
                <c:pt idx="2633">
                  <c:v>17.329999999999998</c:v>
                </c:pt>
                <c:pt idx="2634">
                  <c:v>13.09</c:v>
                </c:pt>
                <c:pt idx="2635">
                  <c:v>14.77</c:v>
                </c:pt>
                <c:pt idx="2636">
                  <c:v>21.89</c:v>
                </c:pt>
                <c:pt idx="2637">
                  <c:v>33.200000000000003</c:v>
                </c:pt>
                <c:pt idx="2638">
                  <c:v>22.63</c:v>
                </c:pt>
                <c:pt idx="2639">
                  <c:v>19.73</c:v>
                </c:pt>
                <c:pt idx="2640">
                  <c:v>13.68</c:v>
                </c:pt>
                <c:pt idx="2641">
                  <c:v>13.53</c:v>
                </c:pt>
                <c:pt idx="2642">
                  <c:v>31.42</c:v>
                </c:pt>
                <c:pt idx="2643">
                  <c:v>7.24</c:v>
                </c:pt>
                <c:pt idx="2644">
                  <c:v>18.96</c:v>
                </c:pt>
                <c:pt idx="2645">
                  <c:v>13.18</c:v>
                </c:pt>
                <c:pt idx="2646">
                  <c:v>25.58</c:v>
                </c:pt>
                <c:pt idx="2647">
                  <c:v>26.81</c:v>
                </c:pt>
                <c:pt idx="2648">
                  <c:v>9.32</c:v>
                </c:pt>
                <c:pt idx="2649">
                  <c:v>22.61</c:v>
                </c:pt>
                <c:pt idx="2650">
                  <c:v>26.22</c:v>
                </c:pt>
                <c:pt idx="2651">
                  <c:v>15.5</c:v>
                </c:pt>
                <c:pt idx="2652">
                  <c:v>15.72</c:v>
                </c:pt>
                <c:pt idx="2653">
                  <c:v>31.01</c:v>
                </c:pt>
                <c:pt idx="2654">
                  <c:v>18.420000000000002</c:v>
                </c:pt>
                <c:pt idx="2655">
                  <c:v>15.45</c:v>
                </c:pt>
                <c:pt idx="2656">
                  <c:v>14.48</c:v>
                </c:pt>
                <c:pt idx="2657">
                  <c:v>31.25</c:v>
                </c:pt>
                <c:pt idx="2658">
                  <c:v>20.05</c:v>
                </c:pt>
                <c:pt idx="2659">
                  <c:v>12.6</c:v>
                </c:pt>
                <c:pt idx="2660">
                  <c:v>16.53</c:v>
                </c:pt>
                <c:pt idx="2661">
                  <c:v>8.91</c:v>
                </c:pt>
                <c:pt idx="2662">
                  <c:v>10.48</c:v>
                </c:pt>
                <c:pt idx="2663">
                  <c:v>24.27</c:v>
                </c:pt>
                <c:pt idx="2664">
                  <c:v>14.01</c:v>
                </c:pt>
                <c:pt idx="2665">
                  <c:v>14.17</c:v>
                </c:pt>
                <c:pt idx="2666">
                  <c:v>17</c:v>
                </c:pt>
                <c:pt idx="2667">
                  <c:v>22.29</c:v>
                </c:pt>
                <c:pt idx="2668">
                  <c:v>32.51</c:v>
                </c:pt>
                <c:pt idx="2669">
                  <c:v>11.67</c:v>
                </c:pt>
                <c:pt idx="2670">
                  <c:v>27.51</c:v>
                </c:pt>
                <c:pt idx="2671">
                  <c:v>28.33</c:v>
                </c:pt>
                <c:pt idx="2672">
                  <c:v>22.17</c:v>
                </c:pt>
                <c:pt idx="2673">
                  <c:v>19.86</c:v>
                </c:pt>
                <c:pt idx="2674">
                  <c:v>5.79</c:v>
                </c:pt>
                <c:pt idx="2675">
                  <c:v>29.42</c:v>
                </c:pt>
                <c:pt idx="2676">
                  <c:v>10.51</c:v>
                </c:pt>
                <c:pt idx="2677">
                  <c:v>20.97</c:v>
                </c:pt>
                <c:pt idx="2678">
                  <c:v>14.93</c:v>
                </c:pt>
                <c:pt idx="2679">
                  <c:v>15.97</c:v>
                </c:pt>
                <c:pt idx="2680">
                  <c:v>2.71</c:v>
                </c:pt>
                <c:pt idx="2681">
                  <c:v>18.600000000000001</c:v>
                </c:pt>
                <c:pt idx="2682">
                  <c:v>26.15</c:v>
                </c:pt>
                <c:pt idx="2683">
                  <c:v>23.1</c:v>
                </c:pt>
                <c:pt idx="2684">
                  <c:v>28.67</c:v>
                </c:pt>
                <c:pt idx="2685">
                  <c:v>24.6</c:v>
                </c:pt>
                <c:pt idx="2686">
                  <c:v>8.58</c:v>
                </c:pt>
                <c:pt idx="2687">
                  <c:v>5.41</c:v>
                </c:pt>
                <c:pt idx="2688">
                  <c:v>25.96</c:v>
                </c:pt>
                <c:pt idx="2689">
                  <c:v>25.21</c:v>
                </c:pt>
                <c:pt idx="2690">
                  <c:v>29.81</c:v>
                </c:pt>
                <c:pt idx="2691">
                  <c:v>20</c:v>
                </c:pt>
                <c:pt idx="2692">
                  <c:v>18.43</c:v>
                </c:pt>
                <c:pt idx="2693">
                  <c:v>20.239999999999998</c:v>
                </c:pt>
                <c:pt idx="2694">
                  <c:v>20.99</c:v>
                </c:pt>
                <c:pt idx="2695">
                  <c:v>27.15</c:v>
                </c:pt>
                <c:pt idx="2696">
                  <c:v>24.47</c:v>
                </c:pt>
                <c:pt idx="2697">
                  <c:v>22.93</c:v>
                </c:pt>
                <c:pt idx="2698">
                  <c:v>32.51</c:v>
                </c:pt>
                <c:pt idx="2699">
                  <c:v>17.57</c:v>
                </c:pt>
                <c:pt idx="2700">
                  <c:v>13.99</c:v>
                </c:pt>
                <c:pt idx="2701">
                  <c:v>12.64</c:v>
                </c:pt>
                <c:pt idx="2702">
                  <c:v>23.89</c:v>
                </c:pt>
                <c:pt idx="2703">
                  <c:v>13.52</c:v>
                </c:pt>
                <c:pt idx="2704">
                  <c:v>20.77</c:v>
                </c:pt>
                <c:pt idx="2705">
                  <c:v>11.48</c:v>
                </c:pt>
                <c:pt idx="2706">
                  <c:v>27.05</c:v>
                </c:pt>
                <c:pt idx="2707">
                  <c:v>29.24</c:v>
                </c:pt>
                <c:pt idx="2708">
                  <c:v>25.95</c:v>
                </c:pt>
                <c:pt idx="2709">
                  <c:v>18.38</c:v>
                </c:pt>
                <c:pt idx="2710">
                  <c:v>15.64</c:v>
                </c:pt>
                <c:pt idx="2711">
                  <c:v>12.87</c:v>
                </c:pt>
                <c:pt idx="2712">
                  <c:v>10.76</c:v>
                </c:pt>
                <c:pt idx="2713">
                  <c:v>16.59</c:v>
                </c:pt>
                <c:pt idx="2714">
                  <c:v>26.72</c:v>
                </c:pt>
                <c:pt idx="2715">
                  <c:v>29.53</c:v>
                </c:pt>
                <c:pt idx="2716">
                  <c:v>12.15</c:v>
                </c:pt>
                <c:pt idx="2717">
                  <c:v>11.86</c:v>
                </c:pt>
                <c:pt idx="2718">
                  <c:v>19.02</c:v>
                </c:pt>
                <c:pt idx="2719">
                  <c:v>28.08</c:v>
                </c:pt>
                <c:pt idx="2720">
                  <c:v>22.46</c:v>
                </c:pt>
                <c:pt idx="2721">
                  <c:v>24.81</c:v>
                </c:pt>
                <c:pt idx="2722">
                  <c:v>13.41</c:v>
                </c:pt>
                <c:pt idx="2723">
                  <c:v>27.04</c:v>
                </c:pt>
                <c:pt idx="2724">
                  <c:v>23.39</c:v>
                </c:pt>
                <c:pt idx="2725">
                  <c:v>13.24</c:v>
                </c:pt>
                <c:pt idx="2726">
                  <c:v>14.54</c:v>
                </c:pt>
                <c:pt idx="2727">
                  <c:v>28.81</c:v>
                </c:pt>
                <c:pt idx="2728">
                  <c:v>22.5</c:v>
                </c:pt>
                <c:pt idx="2729">
                  <c:v>24.31</c:v>
                </c:pt>
                <c:pt idx="2730">
                  <c:v>29.63</c:v>
                </c:pt>
                <c:pt idx="2731">
                  <c:v>24.86</c:v>
                </c:pt>
                <c:pt idx="2732">
                  <c:v>25.32</c:v>
                </c:pt>
                <c:pt idx="2733">
                  <c:v>10.91</c:v>
                </c:pt>
                <c:pt idx="2734">
                  <c:v>28.76</c:v>
                </c:pt>
                <c:pt idx="2735">
                  <c:v>10.8</c:v>
                </c:pt>
                <c:pt idx="2736">
                  <c:v>3.2</c:v>
                </c:pt>
                <c:pt idx="2737">
                  <c:v>21.74</c:v>
                </c:pt>
                <c:pt idx="2738">
                  <c:v>22.05</c:v>
                </c:pt>
                <c:pt idx="2739">
                  <c:v>14.1</c:v>
                </c:pt>
                <c:pt idx="2740">
                  <c:v>26.44</c:v>
                </c:pt>
                <c:pt idx="2741">
                  <c:v>30.66</c:v>
                </c:pt>
                <c:pt idx="2742">
                  <c:v>11.91</c:v>
                </c:pt>
                <c:pt idx="2743">
                  <c:v>28.5</c:v>
                </c:pt>
                <c:pt idx="2744">
                  <c:v>31.61</c:v>
                </c:pt>
                <c:pt idx="2745">
                  <c:v>26.11</c:v>
                </c:pt>
                <c:pt idx="2746">
                  <c:v>31.51</c:v>
                </c:pt>
                <c:pt idx="2747">
                  <c:v>24.2</c:v>
                </c:pt>
                <c:pt idx="2748">
                  <c:v>24.4</c:v>
                </c:pt>
                <c:pt idx="2749">
                  <c:v>15.93</c:v>
                </c:pt>
                <c:pt idx="2750">
                  <c:v>21.33</c:v>
                </c:pt>
                <c:pt idx="2751">
                  <c:v>9.99</c:v>
                </c:pt>
                <c:pt idx="2752">
                  <c:v>16.3</c:v>
                </c:pt>
                <c:pt idx="2753">
                  <c:v>21.79</c:v>
                </c:pt>
                <c:pt idx="2754">
                  <c:v>7.24</c:v>
                </c:pt>
                <c:pt idx="2755">
                  <c:v>16.7</c:v>
                </c:pt>
                <c:pt idx="2756">
                  <c:v>27.55</c:v>
                </c:pt>
                <c:pt idx="2757">
                  <c:v>21.96</c:v>
                </c:pt>
                <c:pt idx="2758">
                  <c:v>5.85</c:v>
                </c:pt>
                <c:pt idx="2759">
                  <c:v>22.2</c:v>
                </c:pt>
                <c:pt idx="2760">
                  <c:v>16.18</c:v>
                </c:pt>
                <c:pt idx="2761">
                  <c:v>34.659999999999997</c:v>
                </c:pt>
                <c:pt idx="2762">
                  <c:v>29.86</c:v>
                </c:pt>
                <c:pt idx="2763">
                  <c:v>27.66</c:v>
                </c:pt>
                <c:pt idx="2764">
                  <c:v>24.18</c:v>
                </c:pt>
                <c:pt idx="2765">
                  <c:v>14.12</c:v>
                </c:pt>
                <c:pt idx="2766">
                  <c:v>25.04</c:v>
                </c:pt>
                <c:pt idx="2767">
                  <c:v>19.71</c:v>
                </c:pt>
                <c:pt idx="2768">
                  <c:v>29.23</c:v>
                </c:pt>
                <c:pt idx="2769">
                  <c:v>21.3</c:v>
                </c:pt>
                <c:pt idx="2770">
                  <c:v>11.52</c:v>
                </c:pt>
                <c:pt idx="2771">
                  <c:v>31.73</c:v>
                </c:pt>
                <c:pt idx="2772">
                  <c:v>16.850000000000001</c:v>
                </c:pt>
                <c:pt idx="2773">
                  <c:v>19.690000000000001</c:v>
                </c:pt>
                <c:pt idx="2774">
                  <c:v>14.42</c:v>
                </c:pt>
                <c:pt idx="2775">
                  <c:v>20.74</c:v>
                </c:pt>
                <c:pt idx="2776">
                  <c:v>14.3</c:v>
                </c:pt>
                <c:pt idx="2777">
                  <c:v>13.44</c:v>
                </c:pt>
                <c:pt idx="2778">
                  <c:v>24.69</c:v>
                </c:pt>
                <c:pt idx="2779">
                  <c:v>24.42</c:v>
                </c:pt>
                <c:pt idx="2780">
                  <c:v>28.41</c:v>
                </c:pt>
                <c:pt idx="2781">
                  <c:v>23.69</c:v>
                </c:pt>
                <c:pt idx="2782">
                  <c:v>20.3</c:v>
                </c:pt>
                <c:pt idx="2783">
                  <c:v>25.16</c:v>
                </c:pt>
                <c:pt idx="2784">
                  <c:v>25.96</c:v>
                </c:pt>
                <c:pt idx="2785">
                  <c:v>16.96</c:v>
                </c:pt>
                <c:pt idx="2786">
                  <c:v>15.79</c:v>
                </c:pt>
                <c:pt idx="2787">
                  <c:v>28.12</c:v>
                </c:pt>
                <c:pt idx="2788">
                  <c:v>23.79</c:v>
                </c:pt>
                <c:pt idx="2789">
                  <c:v>7.11</c:v>
                </c:pt>
                <c:pt idx="2790">
                  <c:v>20.16</c:v>
                </c:pt>
                <c:pt idx="2791">
                  <c:v>22.58</c:v>
                </c:pt>
                <c:pt idx="2792">
                  <c:v>14.84</c:v>
                </c:pt>
                <c:pt idx="2793">
                  <c:v>8.8800000000000008</c:v>
                </c:pt>
                <c:pt idx="2794">
                  <c:v>28.83</c:v>
                </c:pt>
                <c:pt idx="2795">
                  <c:v>18.04</c:v>
                </c:pt>
                <c:pt idx="2796">
                  <c:v>14.22</c:v>
                </c:pt>
                <c:pt idx="2797">
                  <c:v>6.04</c:v>
                </c:pt>
                <c:pt idx="2798">
                  <c:v>10.15</c:v>
                </c:pt>
                <c:pt idx="2799">
                  <c:v>25.48</c:v>
                </c:pt>
                <c:pt idx="2800">
                  <c:v>19.940000000000001</c:v>
                </c:pt>
                <c:pt idx="2801">
                  <c:v>29.74</c:v>
                </c:pt>
                <c:pt idx="2802">
                  <c:v>28.18</c:v>
                </c:pt>
                <c:pt idx="2803">
                  <c:v>20.36</c:v>
                </c:pt>
                <c:pt idx="2804">
                  <c:v>21.87</c:v>
                </c:pt>
                <c:pt idx="2805">
                  <c:v>7.4</c:v>
                </c:pt>
                <c:pt idx="2806">
                  <c:v>6.58</c:v>
                </c:pt>
                <c:pt idx="2807">
                  <c:v>28.28</c:v>
                </c:pt>
                <c:pt idx="2808">
                  <c:v>26.68</c:v>
                </c:pt>
                <c:pt idx="2809">
                  <c:v>25.42</c:v>
                </c:pt>
                <c:pt idx="2810">
                  <c:v>13.94</c:v>
                </c:pt>
                <c:pt idx="2811">
                  <c:v>13.82</c:v>
                </c:pt>
                <c:pt idx="2812">
                  <c:v>11.53</c:v>
                </c:pt>
                <c:pt idx="2813">
                  <c:v>28.44</c:v>
                </c:pt>
                <c:pt idx="2814">
                  <c:v>27.98</c:v>
                </c:pt>
                <c:pt idx="2815">
                  <c:v>25.67</c:v>
                </c:pt>
                <c:pt idx="2816">
                  <c:v>13.78</c:v>
                </c:pt>
                <c:pt idx="2817">
                  <c:v>31.46</c:v>
                </c:pt>
                <c:pt idx="2818">
                  <c:v>30.14</c:v>
                </c:pt>
                <c:pt idx="2819">
                  <c:v>11.76</c:v>
                </c:pt>
                <c:pt idx="2820">
                  <c:v>28.97</c:v>
                </c:pt>
                <c:pt idx="2821">
                  <c:v>24.02</c:v>
                </c:pt>
                <c:pt idx="2822">
                  <c:v>11.45</c:v>
                </c:pt>
                <c:pt idx="2823">
                  <c:v>27.41</c:v>
                </c:pt>
                <c:pt idx="2824">
                  <c:v>20.98</c:v>
                </c:pt>
                <c:pt idx="2825">
                  <c:v>7.32</c:v>
                </c:pt>
                <c:pt idx="2826">
                  <c:v>12.28</c:v>
                </c:pt>
                <c:pt idx="2827">
                  <c:v>24.33</c:v>
                </c:pt>
                <c:pt idx="2828">
                  <c:v>26.85</c:v>
                </c:pt>
                <c:pt idx="2829">
                  <c:v>22.05</c:v>
                </c:pt>
                <c:pt idx="2830">
                  <c:v>15.47</c:v>
                </c:pt>
                <c:pt idx="2831">
                  <c:v>16.899999999999999</c:v>
                </c:pt>
                <c:pt idx="2832">
                  <c:v>19.260000000000002</c:v>
                </c:pt>
                <c:pt idx="2833">
                  <c:v>13.21</c:v>
                </c:pt>
                <c:pt idx="2834">
                  <c:v>18.73</c:v>
                </c:pt>
                <c:pt idx="2835">
                  <c:v>14.13</c:v>
                </c:pt>
                <c:pt idx="2836">
                  <c:v>28.63</c:v>
                </c:pt>
                <c:pt idx="2837">
                  <c:v>29.23</c:v>
                </c:pt>
                <c:pt idx="2838">
                  <c:v>12.65</c:v>
                </c:pt>
                <c:pt idx="2839">
                  <c:v>25.34</c:v>
                </c:pt>
                <c:pt idx="2840">
                  <c:v>32.14</c:v>
                </c:pt>
                <c:pt idx="2841">
                  <c:v>9.1300000000000008</c:v>
                </c:pt>
                <c:pt idx="2842">
                  <c:v>22.68</c:v>
                </c:pt>
                <c:pt idx="2843">
                  <c:v>25.84</c:v>
                </c:pt>
                <c:pt idx="2844">
                  <c:v>17.53</c:v>
                </c:pt>
                <c:pt idx="2845">
                  <c:v>20.260000000000002</c:v>
                </c:pt>
                <c:pt idx="2846">
                  <c:v>11.29</c:v>
                </c:pt>
                <c:pt idx="2847">
                  <c:v>29.39</c:v>
                </c:pt>
                <c:pt idx="2848">
                  <c:v>14.66</c:v>
                </c:pt>
                <c:pt idx="2849">
                  <c:v>27.35</c:v>
                </c:pt>
                <c:pt idx="2850">
                  <c:v>24.19</c:v>
                </c:pt>
                <c:pt idx="2851">
                  <c:v>9.23</c:v>
                </c:pt>
                <c:pt idx="2852">
                  <c:v>14.91</c:v>
                </c:pt>
                <c:pt idx="2853">
                  <c:v>25.75</c:v>
                </c:pt>
                <c:pt idx="2854">
                  <c:v>32.19</c:v>
                </c:pt>
                <c:pt idx="2855">
                  <c:v>16.98</c:v>
                </c:pt>
                <c:pt idx="2856">
                  <c:v>16.38</c:v>
                </c:pt>
                <c:pt idx="2857">
                  <c:v>30.58</c:v>
                </c:pt>
                <c:pt idx="2858">
                  <c:v>11.97</c:v>
                </c:pt>
                <c:pt idx="2859">
                  <c:v>14.42</c:v>
                </c:pt>
                <c:pt idx="2860">
                  <c:v>26.96</c:v>
                </c:pt>
                <c:pt idx="2861">
                  <c:v>9.2100000000000009</c:v>
                </c:pt>
                <c:pt idx="2862">
                  <c:v>21.85</c:v>
                </c:pt>
                <c:pt idx="2863">
                  <c:v>10.33</c:v>
                </c:pt>
                <c:pt idx="2864">
                  <c:v>23.19</c:v>
                </c:pt>
                <c:pt idx="2865">
                  <c:v>23.26</c:v>
                </c:pt>
                <c:pt idx="2866">
                  <c:v>8.35</c:v>
                </c:pt>
                <c:pt idx="2867">
                  <c:v>20.37</c:v>
                </c:pt>
                <c:pt idx="2868">
                  <c:v>22.1</c:v>
                </c:pt>
                <c:pt idx="2869">
                  <c:v>25.96</c:v>
                </c:pt>
                <c:pt idx="2870">
                  <c:v>19.190000000000001</c:v>
                </c:pt>
                <c:pt idx="2871">
                  <c:v>18.600000000000001</c:v>
                </c:pt>
                <c:pt idx="2872">
                  <c:v>6.13</c:v>
                </c:pt>
                <c:pt idx="2873">
                  <c:v>18.89</c:v>
                </c:pt>
                <c:pt idx="2874">
                  <c:v>19.75</c:v>
                </c:pt>
                <c:pt idx="2875">
                  <c:v>19.760000000000002</c:v>
                </c:pt>
                <c:pt idx="2876">
                  <c:v>26.24</c:v>
                </c:pt>
                <c:pt idx="2877">
                  <c:v>14.32</c:v>
                </c:pt>
                <c:pt idx="2878">
                  <c:v>20.32</c:v>
                </c:pt>
                <c:pt idx="2879">
                  <c:v>14.7</c:v>
                </c:pt>
                <c:pt idx="2880">
                  <c:v>26.2</c:v>
                </c:pt>
                <c:pt idx="2881">
                  <c:v>27.15</c:v>
                </c:pt>
                <c:pt idx="2882">
                  <c:v>4</c:v>
                </c:pt>
                <c:pt idx="2883">
                  <c:v>19.97</c:v>
                </c:pt>
                <c:pt idx="2884">
                  <c:v>19.87</c:v>
                </c:pt>
                <c:pt idx="2885">
                  <c:v>14.87</c:v>
                </c:pt>
                <c:pt idx="2886">
                  <c:v>31.86</c:v>
                </c:pt>
                <c:pt idx="2887">
                  <c:v>12.06</c:v>
                </c:pt>
                <c:pt idx="2888">
                  <c:v>19.96</c:v>
                </c:pt>
                <c:pt idx="2889">
                  <c:v>15.4</c:v>
                </c:pt>
                <c:pt idx="2890">
                  <c:v>8.76</c:v>
                </c:pt>
                <c:pt idx="2891">
                  <c:v>5.24</c:v>
                </c:pt>
                <c:pt idx="2892">
                  <c:v>22.43</c:v>
                </c:pt>
                <c:pt idx="2893">
                  <c:v>32.9</c:v>
                </c:pt>
                <c:pt idx="2894">
                  <c:v>16.260000000000002</c:v>
                </c:pt>
                <c:pt idx="2895">
                  <c:v>12.31</c:v>
                </c:pt>
                <c:pt idx="2896">
                  <c:v>13.79</c:v>
                </c:pt>
                <c:pt idx="2897">
                  <c:v>7.46</c:v>
                </c:pt>
                <c:pt idx="2898">
                  <c:v>15.68</c:v>
                </c:pt>
                <c:pt idx="2899">
                  <c:v>20.9</c:v>
                </c:pt>
                <c:pt idx="2900">
                  <c:v>15.47</c:v>
                </c:pt>
                <c:pt idx="2901">
                  <c:v>28.16</c:v>
                </c:pt>
                <c:pt idx="2902">
                  <c:v>14.88</c:v>
                </c:pt>
                <c:pt idx="2903">
                  <c:v>22.9</c:v>
                </c:pt>
                <c:pt idx="2904">
                  <c:v>21.7</c:v>
                </c:pt>
                <c:pt idx="2905">
                  <c:v>16.690000000000001</c:v>
                </c:pt>
                <c:pt idx="2906">
                  <c:v>28.5</c:v>
                </c:pt>
                <c:pt idx="2907">
                  <c:v>9.39</c:v>
                </c:pt>
                <c:pt idx="2908">
                  <c:v>21.08</c:v>
                </c:pt>
                <c:pt idx="2909">
                  <c:v>22.37</c:v>
                </c:pt>
                <c:pt idx="2910">
                  <c:v>7.79</c:v>
                </c:pt>
                <c:pt idx="2911">
                  <c:v>25.86</c:v>
                </c:pt>
                <c:pt idx="2912">
                  <c:v>27.09</c:v>
                </c:pt>
                <c:pt idx="2913">
                  <c:v>6.86</c:v>
                </c:pt>
                <c:pt idx="2914">
                  <c:v>7.44</c:v>
                </c:pt>
                <c:pt idx="2915">
                  <c:v>10.220000000000001</c:v>
                </c:pt>
                <c:pt idx="2916">
                  <c:v>25.67</c:v>
                </c:pt>
                <c:pt idx="2917">
                  <c:v>27.65</c:v>
                </c:pt>
                <c:pt idx="2918">
                  <c:v>25.37</c:v>
                </c:pt>
                <c:pt idx="2919">
                  <c:v>28.46</c:v>
                </c:pt>
                <c:pt idx="2920">
                  <c:v>18.37</c:v>
                </c:pt>
                <c:pt idx="2921">
                  <c:v>21.83</c:v>
                </c:pt>
                <c:pt idx="2922">
                  <c:v>30.81</c:v>
                </c:pt>
                <c:pt idx="2923">
                  <c:v>27.38</c:v>
                </c:pt>
                <c:pt idx="2924">
                  <c:v>28.57</c:v>
                </c:pt>
                <c:pt idx="2925">
                  <c:v>6.9</c:v>
                </c:pt>
                <c:pt idx="2926">
                  <c:v>14.56</c:v>
                </c:pt>
                <c:pt idx="2927">
                  <c:v>8.61</c:v>
                </c:pt>
                <c:pt idx="2928">
                  <c:v>30.66</c:v>
                </c:pt>
                <c:pt idx="2929">
                  <c:v>26.23</c:v>
                </c:pt>
                <c:pt idx="2930">
                  <c:v>28.09</c:v>
                </c:pt>
                <c:pt idx="2931">
                  <c:v>24.77</c:v>
                </c:pt>
                <c:pt idx="2932">
                  <c:v>8.81</c:v>
                </c:pt>
                <c:pt idx="2933">
                  <c:v>10.39</c:v>
                </c:pt>
                <c:pt idx="2934">
                  <c:v>32.44</c:v>
                </c:pt>
                <c:pt idx="2935">
                  <c:v>11.63</c:v>
                </c:pt>
                <c:pt idx="2936">
                  <c:v>28.97</c:v>
                </c:pt>
                <c:pt idx="2937">
                  <c:v>15.98</c:v>
                </c:pt>
                <c:pt idx="2938">
                  <c:v>13.98</c:v>
                </c:pt>
                <c:pt idx="2939">
                  <c:v>20.5</c:v>
                </c:pt>
                <c:pt idx="2940">
                  <c:v>27.92</c:v>
                </c:pt>
                <c:pt idx="2941">
                  <c:v>14.38</c:v>
                </c:pt>
                <c:pt idx="2942">
                  <c:v>16.84</c:v>
                </c:pt>
                <c:pt idx="2943">
                  <c:v>29.97</c:v>
                </c:pt>
                <c:pt idx="2944">
                  <c:v>5.53</c:v>
                </c:pt>
                <c:pt idx="2945">
                  <c:v>5.15</c:v>
                </c:pt>
                <c:pt idx="2946">
                  <c:v>25.77</c:v>
                </c:pt>
                <c:pt idx="2947">
                  <c:v>13.86</c:v>
                </c:pt>
                <c:pt idx="2948">
                  <c:v>13.26</c:v>
                </c:pt>
                <c:pt idx="2949">
                  <c:v>17.510000000000002</c:v>
                </c:pt>
                <c:pt idx="2950">
                  <c:v>10.16</c:v>
                </c:pt>
                <c:pt idx="2951">
                  <c:v>20.190000000000001</c:v>
                </c:pt>
                <c:pt idx="2952">
                  <c:v>27.67</c:v>
                </c:pt>
                <c:pt idx="2953">
                  <c:v>27.28</c:v>
                </c:pt>
                <c:pt idx="2954">
                  <c:v>21.91</c:v>
                </c:pt>
                <c:pt idx="2955">
                  <c:v>24.42</c:v>
                </c:pt>
                <c:pt idx="2956">
                  <c:v>12.62</c:v>
                </c:pt>
                <c:pt idx="2957">
                  <c:v>10.52</c:v>
                </c:pt>
                <c:pt idx="2958">
                  <c:v>9.86</c:v>
                </c:pt>
                <c:pt idx="2959">
                  <c:v>20.94</c:v>
                </c:pt>
                <c:pt idx="2960">
                  <c:v>10.02</c:v>
                </c:pt>
                <c:pt idx="2961">
                  <c:v>30.71</c:v>
                </c:pt>
                <c:pt idx="2962">
                  <c:v>6.9</c:v>
                </c:pt>
                <c:pt idx="2963">
                  <c:v>26.29</c:v>
                </c:pt>
                <c:pt idx="2964">
                  <c:v>11.17</c:v>
                </c:pt>
                <c:pt idx="2965">
                  <c:v>23.15</c:v>
                </c:pt>
                <c:pt idx="2966">
                  <c:v>13.79</c:v>
                </c:pt>
                <c:pt idx="2967">
                  <c:v>21.16</c:v>
                </c:pt>
                <c:pt idx="2968">
                  <c:v>6.03</c:v>
                </c:pt>
                <c:pt idx="2969">
                  <c:v>30.17</c:v>
                </c:pt>
                <c:pt idx="2970">
                  <c:v>15.87</c:v>
                </c:pt>
                <c:pt idx="2971">
                  <c:v>20.94</c:v>
                </c:pt>
                <c:pt idx="2972">
                  <c:v>6.22</c:v>
                </c:pt>
                <c:pt idx="2973">
                  <c:v>29.29</c:v>
                </c:pt>
                <c:pt idx="2974">
                  <c:v>17.73</c:v>
                </c:pt>
                <c:pt idx="2975">
                  <c:v>27.84</c:v>
                </c:pt>
                <c:pt idx="2976">
                  <c:v>12.42</c:v>
                </c:pt>
                <c:pt idx="2977">
                  <c:v>12.64</c:v>
                </c:pt>
                <c:pt idx="2978">
                  <c:v>22.12</c:v>
                </c:pt>
                <c:pt idx="2979">
                  <c:v>24.99</c:v>
                </c:pt>
                <c:pt idx="2980">
                  <c:v>7.9</c:v>
                </c:pt>
                <c:pt idx="2981">
                  <c:v>17.14</c:v>
                </c:pt>
                <c:pt idx="2982">
                  <c:v>21.95</c:v>
                </c:pt>
                <c:pt idx="2983">
                  <c:v>30.75</c:v>
                </c:pt>
                <c:pt idx="2984">
                  <c:v>13.78</c:v>
                </c:pt>
                <c:pt idx="2985">
                  <c:v>21.79</c:v>
                </c:pt>
                <c:pt idx="2986">
                  <c:v>8.07</c:v>
                </c:pt>
                <c:pt idx="2987">
                  <c:v>7.41</c:v>
                </c:pt>
                <c:pt idx="2988">
                  <c:v>24.45</c:v>
                </c:pt>
                <c:pt idx="2989">
                  <c:v>20.55</c:v>
                </c:pt>
                <c:pt idx="2990">
                  <c:v>23.24</c:v>
                </c:pt>
                <c:pt idx="2991">
                  <c:v>25.54</c:v>
                </c:pt>
                <c:pt idx="2992">
                  <c:v>28.85</c:v>
                </c:pt>
                <c:pt idx="2993">
                  <c:v>20.27</c:v>
                </c:pt>
                <c:pt idx="2994">
                  <c:v>25.23</c:v>
                </c:pt>
                <c:pt idx="2995">
                  <c:v>12.42</c:v>
                </c:pt>
                <c:pt idx="2996">
                  <c:v>23.04</c:v>
                </c:pt>
                <c:pt idx="2997">
                  <c:v>21.29</c:v>
                </c:pt>
                <c:pt idx="2998">
                  <c:v>22.71</c:v>
                </c:pt>
                <c:pt idx="2999">
                  <c:v>27.54</c:v>
                </c:pt>
                <c:pt idx="3000">
                  <c:v>5.18</c:v>
                </c:pt>
                <c:pt idx="3001">
                  <c:v>12.04</c:v>
                </c:pt>
                <c:pt idx="3002">
                  <c:v>23.7</c:v>
                </c:pt>
                <c:pt idx="3003">
                  <c:v>11.48</c:v>
                </c:pt>
                <c:pt idx="3004">
                  <c:v>26.91</c:v>
                </c:pt>
                <c:pt idx="3005">
                  <c:v>30.52</c:v>
                </c:pt>
                <c:pt idx="3006">
                  <c:v>10.23</c:v>
                </c:pt>
                <c:pt idx="3007">
                  <c:v>16.7</c:v>
                </c:pt>
                <c:pt idx="3008">
                  <c:v>10.28</c:v>
                </c:pt>
                <c:pt idx="3009">
                  <c:v>25.46</c:v>
                </c:pt>
                <c:pt idx="3010">
                  <c:v>29.98</c:v>
                </c:pt>
                <c:pt idx="3011">
                  <c:v>21.96</c:v>
                </c:pt>
                <c:pt idx="3012">
                  <c:v>21.83</c:v>
                </c:pt>
                <c:pt idx="3013">
                  <c:v>26.3</c:v>
                </c:pt>
                <c:pt idx="3014">
                  <c:v>9.18</c:v>
                </c:pt>
                <c:pt idx="3015">
                  <c:v>33.72</c:v>
                </c:pt>
                <c:pt idx="3016">
                  <c:v>24.34</c:v>
                </c:pt>
                <c:pt idx="3017">
                  <c:v>24.97</c:v>
                </c:pt>
                <c:pt idx="3018">
                  <c:v>17.309999999999999</c:v>
                </c:pt>
                <c:pt idx="3019">
                  <c:v>26.12</c:v>
                </c:pt>
                <c:pt idx="3020">
                  <c:v>22.49</c:v>
                </c:pt>
                <c:pt idx="3021">
                  <c:v>12.18</c:v>
                </c:pt>
                <c:pt idx="3022">
                  <c:v>33.5</c:v>
                </c:pt>
                <c:pt idx="3023">
                  <c:v>16.02</c:v>
                </c:pt>
                <c:pt idx="3024">
                  <c:v>19.010000000000002</c:v>
                </c:pt>
                <c:pt idx="3025">
                  <c:v>16</c:v>
                </c:pt>
                <c:pt idx="3026">
                  <c:v>25.35</c:v>
                </c:pt>
                <c:pt idx="3027">
                  <c:v>27.96</c:v>
                </c:pt>
                <c:pt idx="3028">
                  <c:v>12.76</c:v>
                </c:pt>
                <c:pt idx="3029">
                  <c:v>18.399999999999999</c:v>
                </c:pt>
                <c:pt idx="3030">
                  <c:v>21.82</c:v>
                </c:pt>
                <c:pt idx="3031">
                  <c:v>24.35</c:v>
                </c:pt>
                <c:pt idx="3032">
                  <c:v>15.8</c:v>
                </c:pt>
                <c:pt idx="3033">
                  <c:v>9.41</c:v>
                </c:pt>
                <c:pt idx="3034">
                  <c:v>32.119999999999997</c:v>
                </c:pt>
                <c:pt idx="3035">
                  <c:v>33.68</c:v>
                </c:pt>
                <c:pt idx="3036">
                  <c:v>21.88</c:v>
                </c:pt>
                <c:pt idx="3037">
                  <c:v>14.8</c:v>
                </c:pt>
                <c:pt idx="3038">
                  <c:v>27.5</c:v>
                </c:pt>
                <c:pt idx="3039">
                  <c:v>9.99</c:v>
                </c:pt>
                <c:pt idx="3040">
                  <c:v>25.76</c:v>
                </c:pt>
                <c:pt idx="3041">
                  <c:v>29.53</c:v>
                </c:pt>
                <c:pt idx="3042">
                  <c:v>16.32</c:v>
                </c:pt>
                <c:pt idx="3043">
                  <c:v>10.11</c:v>
                </c:pt>
                <c:pt idx="3044">
                  <c:v>29.53</c:v>
                </c:pt>
                <c:pt idx="3045">
                  <c:v>26.23</c:v>
                </c:pt>
                <c:pt idx="3046">
                  <c:v>28.69</c:v>
                </c:pt>
                <c:pt idx="3047">
                  <c:v>23.43</c:v>
                </c:pt>
                <c:pt idx="3048">
                  <c:v>3.99</c:v>
                </c:pt>
                <c:pt idx="3049">
                  <c:v>15.86</c:v>
                </c:pt>
                <c:pt idx="3050">
                  <c:v>24.53</c:v>
                </c:pt>
                <c:pt idx="3051">
                  <c:v>11.92</c:v>
                </c:pt>
                <c:pt idx="3052">
                  <c:v>13</c:v>
                </c:pt>
                <c:pt idx="3053">
                  <c:v>28.31</c:v>
                </c:pt>
                <c:pt idx="3054">
                  <c:v>9.3699999999999992</c:v>
                </c:pt>
                <c:pt idx="3055">
                  <c:v>25.44</c:v>
                </c:pt>
                <c:pt idx="3056">
                  <c:v>15.1</c:v>
                </c:pt>
                <c:pt idx="3057">
                  <c:v>21.06</c:v>
                </c:pt>
                <c:pt idx="3058">
                  <c:v>7.28</c:v>
                </c:pt>
                <c:pt idx="3059">
                  <c:v>8.36</c:v>
                </c:pt>
                <c:pt idx="3060">
                  <c:v>14.1</c:v>
                </c:pt>
                <c:pt idx="3061">
                  <c:v>27.46</c:v>
                </c:pt>
                <c:pt idx="3062">
                  <c:v>10.199999999999999</c:v>
                </c:pt>
                <c:pt idx="3063">
                  <c:v>26.4</c:v>
                </c:pt>
                <c:pt idx="3064">
                  <c:v>18.39</c:v>
                </c:pt>
                <c:pt idx="3065">
                  <c:v>24.2</c:v>
                </c:pt>
                <c:pt idx="3066">
                  <c:v>28.26</c:v>
                </c:pt>
                <c:pt idx="3067">
                  <c:v>4.87</c:v>
                </c:pt>
                <c:pt idx="3068">
                  <c:v>15.33</c:v>
                </c:pt>
                <c:pt idx="3069">
                  <c:v>18.64</c:v>
                </c:pt>
                <c:pt idx="3070">
                  <c:v>4.08</c:v>
                </c:pt>
                <c:pt idx="3071">
                  <c:v>13.32</c:v>
                </c:pt>
                <c:pt idx="3072">
                  <c:v>13.69</c:v>
                </c:pt>
                <c:pt idx="3073">
                  <c:v>13.49</c:v>
                </c:pt>
                <c:pt idx="3074">
                  <c:v>19.38</c:v>
                </c:pt>
                <c:pt idx="3075">
                  <c:v>15.3</c:v>
                </c:pt>
                <c:pt idx="3076">
                  <c:v>12.6</c:v>
                </c:pt>
                <c:pt idx="3077">
                  <c:v>23.7</c:v>
                </c:pt>
                <c:pt idx="3078">
                  <c:v>24.01</c:v>
                </c:pt>
                <c:pt idx="3079">
                  <c:v>25.23</c:v>
                </c:pt>
                <c:pt idx="3080">
                  <c:v>25.35</c:v>
                </c:pt>
                <c:pt idx="3081">
                  <c:v>13.96</c:v>
                </c:pt>
                <c:pt idx="3082">
                  <c:v>22.58</c:v>
                </c:pt>
                <c:pt idx="3083">
                  <c:v>7.95</c:v>
                </c:pt>
                <c:pt idx="3084">
                  <c:v>28.66</c:v>
                </c:pt>
                <c:pt idx="3085">
                  <c:v>10.029999999999999</c:v>
                </c:pt>
                <c:pt idx="3086">
                  <c:v>23.72</c:v>
                </c:pt>
                <c:pt idx="3087">
                  <c:v>28.62</c:v>
                </c:pt>
                <c:pt idx="3088">
                  <c:v>29.8</c:v>
                </c:pt>
                <c:pt idx="3089">
                  <c:v>18.329999999999998</c:v>
                </c:pt>
                <c:pt idx="3090">
                  <c:v>14.27</c:v>
                </c:pt>
                <c:pt idx="3091">
                  <c:v>31.37</c:v>
                </c:pt>
                <c:pt idx="3092">
                  <c:v>16.809999999999999</c:v>
                </c:pt>
                <c:pt idx="3093">
                  <c:v>31.37</c:v>
                </c:pt>
                <c:pt idx="3094">
                  <c:v>24.33</c:v>
                </c:pt>
                <c:pt idx="3095">
                  <c:v>8.5399999999999991</c:v>
                </c:pt>
                <c:pt idx="3096">
                  <c:v>26.48</c:v>
                </c:pt>
                <c:pt idx="3097">
                  <c:v>13.85</c:v>
                </c:pt>
                <c:pt idx="3098">
                  <c:v>21.8</c:v>
                </c:pt>
                <c:pt idx="3099">
                  <c:v>14.95</c:v>
                </c:pt>
                <c:pt idx="3100">
                  <c:v>19.13</c:v>
                </c:pt>
                <c:pt idx="3101">
                  <c:v>8.5299999999999994</c:v>
                </c:pt>
                <c:pt idx="3102">
                  <c:v>20.84</c:v>
                </c:pt>
                <c:pt idx="3103">
                  <c:v>11.68</c:v>
                </c:pt>
                <c:pt idx="3104">
                  <c:v>6.28</c:v>
                </c:pt>
                <c:pt idx="3105">
                  <c:v>5.71</c:v>
                </c:pt>
                <c:pt idx="3106">
                  <c:v>25.87</c:v>
                </c:pt>
                <c:pt idx="3107">
                  <c:v>25.3</c:v>
                </c:pt>
                <c:pt idx="3108">
                  <c:v>14.09</c:v>
                </c:pt>
                <c:pt idx="3109">
                  <c:v>25.14</c:v>
                </c:pt>
                <c:pt idx="3110">
                  <c:v>10.119999999999999</c:v>
                </c:pt>
                <c:pt idx="3111">
                  <c:v>24.55</c:v>
                </c:pt>
                <c:pt idx="3112">
                  <c:v>8.67</c:v>
                </c:pt>
                <c:pt idx="3113">
                  <c:v>9.2899999999999991</c:v>
                </c:pt>
                <c:pt idx="3114">
                  <c:v>25.73</c:v>
                </c:pt>
                <c:pt idx="3115">
                  <c:v>29.23</c:v>
                </c:pt>
                <c:pt idx="3116">
                  <c:v>9.8699999999999992</c:v>
                </c:pt>
                <c:pt idx="3117">
                  <c:v>21.24</c:v>
                </c:pt>
                <c:pt idx="3118">
                  <c:v>23.16</c:v>
                </c:pt>
                <c:pt idx="3119">
                  <c:v>18.809999999999999</c:v>
                </c:pt>
                <c:pt idx="3120">
                  <c:v>27.08</c:v>
                </c:pt>
                <c:pt idx="3121">
                  <c:v>26.21</c:v>
                </c:pt>
                <c:pt idx="3122">
                  <c:v>29.63</c:v>
                </c:pt>
                <c:pt idx="3123">
                  <c:v>13.52</c:v>
                </c:pt>
                <c:pt idx="3124">
                  <c:v>27</c:v>
                </c:pt>
                <c:pt idx="3125">
                  <c:v>14.59</c:v>
                </c:pt>
                <c:pt idx="3126">
                  <c:v>12.41</c:v>
                </c:pt>
                <c:pt idx="3127">
                  <c:v>12.07</c:v>
                </c:pt>
                <c:pt idx="3128">
                  <c:v>21.04</c:v>
                </c:pt>
                <c:pt idx="3129">
                  <c:v>18.829999999999998</c:v>
                </c:pt>
                <c:pt idx="3130">
                  <c:v>12.57</c:v>
                </c:pt>
                <c:pt idx="3131">
                  <c:v>25.2</c:v>
                </c:pt>
                <c:pt idx="3132">
                  <c:v>11.67</c:v>
                </c:pt>
                <c:pt idx="3133">
                  <c:v>26.68</c:v>
                </c:pt>
                <c:pt idx="3134">
                  <c:v>26.97</c:v>
                </c:pt>
                <c:pt idx="3135">
                  <c:v>9.07</c:v>
                </c:pt>
                <c:pt idx="3136">
                  <c:v>10.5</c:v>
                </c:pt>
                <c:pt idx="3137">
                  <c:v>12.04</c:v>
                </c:pt>
                <c:pt idx="3138">
                  <c:v>7.96</c:v>
                </c:pt>
                <c:pt idx="3139">
                  <c:v>13.45</c:v>
                </c:pt>
                <c:pt idx="3140">
                  <c:v>21.95</c:v>
                </c:pt>
                <c:pt idx="3141">
                  <c:v>20.28</c:v>
                </c:pt>
                <c:pt idx="3142">
                  <c:v>26.58</c:v>
                </c:pt>
                <c:pt idx="3143">
                  <c:v>23.35</c:v>
                </c:pt>
                <c:pt idx="3144">
                  <c:v>30.55</c:v>
                </c:pt>
                <c:pt idx="3145">
                  <c:v>19.13</c:v>
                </c:pt>
                <c:pt idx="3146">
                  <c:v>22.7</c:v>
                </c:pt>
                <c:pt idx="3147">
                  <c:v>13.79</c:v>
                </c:pt>
                <c:pt idx="3148">
                  <c:v>30.95</c:v>
                </c:pt>
                <c:pt idx="3149">
                  <c:v>25.89</c:v>
                </c:pt>
                <c:pt idx="3150">
                  <c:v>10.76</c:v>
                </c:pt>
                <c:pt idx="3151">
                  <c:v>19.670000000000002</c:v>
                </c:pt>
                <c:pt idx="3152">
                  <c:v>7.84</c:v>
                </c:pt>
                <c:pt idx="3153">
                  <c:v>6.06</c:v>
                </c:pt>
                <c:pt idx="3154">
                  <c:v>30.47</c:v>
                </c:pt>
                <c:pt idx="3155">
                  <c:v>16.010000000000002</c:v>
                </c:pt>
                <c:pt idx="3156">
                  <c:v>20.079999999999998</c:v>
                </c:pt>
                <c:pt idx="3157">
                  <c:v>22.67</c:v>
                </c:pt>
                <c:pt idx="3158">
                  <c:v>27.69</c:v>
                </c:pt>
                <c:pt idx="3159">
                  <c:v>13.86</c:v>
                </c:pt>
                <c:pt idx="3160">
                  <c:v>27.21</c:v>
                </c:pt>
                <c:pt idx="3161">
                  <c:v>11.04</c:v>
                </c:pt>
                <c:pt idx="3162">
                  <c:v>6.15</c:v>
                </c:pt>
                <c:pt idx="3163">
                  <c:v>21.32</c:v>
                </c:pt>
                <c:pt idx="3164">
                  <c:v>11.77</c:v>
                </c:pt>
                <c:pt idx="3165">
                  <c:v>7.76</c:v>
                </c:pt>
                <c:pt idx="3166">
                  <c:v>12.93</c:v>
                </c:pt>
                <c:pt idx="3167">
                  <c:v>10.23</c:v>
                </c:pt>
                <c:pt idx="3168">
                  <c:v>22.1</c:v>
                </c:pt>
                <c:pt idx="3169">
                  <c:v>5.0199999999999996</c:v>
                </c:pt>
                <c:pt idx="3170">
                  <c:v>20.97</c:v>
                </c:pt>
                <c:pt idx="3171">
                  <c:v>7.8</c:v>
                </c:pt>
                <c:pt idx="3172">
                  <c:v>25.8</c:v>
                </c:pt>
                <c:pt idx="3173">
                  <c:v>25.64</c:v>
                </c:pt>
                <c:pt idx="3174">
                  <c:v>14.84</c:v>
                </c:pt>
                <c:pt idx="3175">
                  <c:v>23.33</c:v>
                </c:pt>
                <c:pt idx="3176">
                  <c:v>9.57</c:v>
                </c:pt>
                <c:pt idx="3177">
                  <c:v>15.03</c:v>
                </c:pt>
                <c:pt idx="3178">
                  <c:v>27.21</c:v>
                </c:pt>
                <c:pt idx="3179">
                  <c:v>28.54</c:v>
                </c:pt>
                <c:pt idx="3180">
                  <c:v>22.98</c:v>
                </c:pt>
                <c:pt idx="3181">
                  <c:v>9.26</c:v>
                </c:pt>
                <c:pt idx="3182">
                  <c:v>10.48</c:v>
                </c:pt>
                <c:pt idx="3183">
                  <c:v>10.45</c:v>
                </c:pt>
                <c:pt idx="3184">
                  <c:v>19.440000000000001</c:v>
                </c:pt>
                <c:pt idx="3185">
                  <c:v>9.44</c:v>
                </c:pt>
                <c:pt idx="3186">
                  <c:v>26.23</c:v>
                </c:pt>
                <c:pt idx="3187">
                  <c:v>7.26</c:v>
                </c:pt>
                <c:pt idx="3188">
                  <c:v>5.33</c:v>
                </c:pt>
                <c:pt idx="3189">
                  <c:v>27</c:v>
                </c:pt>
                <c:pt idx="3190">
                  <c:v>24.34</c:v>
                </c:pt>
                <c:pt idx="3191">
                  <c:v>29.51</c:v>
                </c:pt>
                <c:pt idx="3192">
                  <c:v>28.19</c:v>
                </c:pt>
                <c:pt idx="3193">
                  <c:v>19.12</c:v>
                </c:pt>
                <c:pt idx="3194">
                  <c:v>18.59</c:v>
                </c:pt>
                <c:pt idx="3195">
                  <c:v>11.45</c:v>
                </c:pt>
                <c:pt idx="3196">
                  <c:v>20.92</c:v>
                </c:pt>
                <c:pt idx="3197">
                  <c:v>18.39</c:v>
                </c:pt>
                <c:pt idx="3198">
                  <c:v>27.58</c:v>
                </c:pt>
                <c:pt idx="3199">
                  <c:v>18.920000000000002</c:v>
                </c:pt>
                <c:pt idx="3200">
                  <c:v>9.26</c:v>
                </c:pt>
                <c:pt idx="3201">
                  <c:v>28.57</c:v>
                </c:pt>
                <c:pt idx="3202">
                  <c:v>23.79</c:v>
                </c:pt>
                <c:pt idx="3203">
                  <c:v>12.75</c:v>
                </c:pt>
                <c:pt idx="3204">
                  <c:v>11.42</c:v>
                </c:pt>
                <c:pt idx="3205">
                  <c:v>25.66</c:v>
                </c:pt>
                <c:pt idx="3206">
                  <c:v>9.4499999999999993</c:v>
                </c:pt>
                <c:pt idx="3207">
                  <c:v>9</c:v>
                </c:pt>
                <c:pt idx="3208">
                  <c:v>21.41</c:v>
                </c:pt>
                <c:pt idx="3209">
                  <c:v>30.24</c:v>
                </c:pt>
                <c:pt idx="3210">
                  <c:v>20.52</c:v>
                </c:pt>
                <c:pt idx="3211">
                  <c:v>13.07</c:v>
                </c:pt>
                <c:pt idx="3212">
                  <c:v>9.0399999999999991</c:v>
                </c:pt>
                <c:pt idx="3213">
                  <c:v>16.57</c:v>
                </c:pt>
                <c:pt idx="3214">
                  <c:v>21.41</c:v>
                </c:pt>
                <c:pt idx="3215">
                  <c:v>24.57</c:v>
                </c:pt>
                <c:pt idx="3216">
                  <c:v>17.28</c:v>
                </c:pt>
                <c:pt idx="3217">
                  <c:v>26.05</c:v>
                </c:pt>
                <c:pt idx="3218">
                  <c:v>15.91</c:v>
                </c:pt>
                <c:pt idx="3219">
                  <c:v>20.53</c:v>
                </c:pt>
                <c:pt idx="3220">
                  <c:v>23.19</c:v>
                </c:pt>
                <c:pt idx="3221">
                  <c:v>17.940000000000001</c:v>
                </c:pt>
                <c:pt idx="3222">
                  <c:v>23.09</c:v>
                </c:pt>
                <c:pt idx="3223">
                  <c:v>29.12</c:v>
                </c:pt>
                <c:pt idx="3224">
                  <c:v>28.11</c:v>
                </c:pt>
                <c:pt idx="3225">
                  <c:v>18.899999999999999</c:v>
                </c:pt>
                <c:pt idx="3226">
                  <c:v>5.0599999999999996</c:v>
                </c:pt>
                <c:pt idx="3227">
                  <c:v>15</c:v>
                </c:pt>
                <c:pt idx="3228">
                  <c:v>11.68</c:v>
                </c:pt>
                <c:pt idx="3229">
                  <c:v>17.440000000000001</c:v>
                </c:pt>
                <c:pt idx="3230">
                  <c:v>10.11</c:v>
                </c:pt>
                <c:pt idx="3231">
                  <c:v>10.63</c:v>
                </c:pt>
                <c:pt idx="3232">
                  <c:v>29.35</c:v>
                </c:pt>
                <c:pt idx="3233">
                  <c:v>31.42</c:v>
                </c:pt>
                <c:pt idx="3234">
                  <c:v>21.92</c:v>
                </c:pt>
                <c:pt idx="3235">
                  <c:v>23.14</c:v>
                </c:pt>
                <c:pt idx="3236">
                  <c:v>13.35</c:v>
                </c:pt>
                <c:pt idx="3237">
                  <c:v>11.64</c:v>
                </c:pt>
                <c:pt idx="3238">
                  <c:v>22.84</c:v>
                </c:pt>
                <c:pt idx="3239">
                  <c:v>15.52</c:v>
                </c:pt>
                <c:pt idx="3240">
                  <c:v>20.61</c:v>
                </c:pt>
                <c:pt idx="3241">
                  <c:v>12.12</c:v>
                </c:pt>
                <c:pt idx="3242">
                  <c:v>24.02</c:v>
                </c:pt>
                <c:pt idx="3243">
                  <c:v>31.38</c:v>
                </c:pt>
                <c:pt idx="3244">
                  <c:v>26.19</c:v>
                </c:pt>
                <c:pt idx="3245">
                  <c:v>20.18</c:v>
                </c:pt>
                <c:pt idx="3246">
                  <c:v>27.75</c:v>
                </c:pt>
                <c:pt idx="3247">
                  <c:v>22.35</c:v>
                </c:pt>
                <c:pt idx="3248">
                  <c:v>23.35</c:v>
                </c:pt>
                <c:pt idx="3249">
                  <c:v>30.68</c:v>
                </c:pt>
                <c:pt idx="3250">
                  <c:v>18.420000000000002</c:v>
                </c:pt>
                <c:pt idx="3251">
                  <c:v>25.04</c:v>
                </c:pt>
                <c:pt idx="3252">
                  <c:v>28.33</c:v>
                </c:pt>
                <c:pt idx="3253">
                  <c:v>9.5399999999999991</c:v>
                </c:pt>
                <c:pt idx="3254">
                  <c:v>27.46</c:v>
                </c:pt>
                <c:pt idx="3255">
                  <c:v>24.24</c:v>
                </c:pt>
                <c:pt idx="3256">
                  <c:v>23.84</c:v>
                </c:pt>
                <c:pt idx="3257">
                  <c:v>16</c:v>
                </c:pt>
                <c:pt idx="3258">
                  <c:v>27.19</c:v>
                </c:pt>
                <c:pt idx="3259">
                  <c:v>9.48</c:v>
                </c:pt>
                <c:pt idx="3260">
                  <c:v>10.95</c:v>
                </c:pt>
                <c:pt idx="3261">
                  <c:v>23.46</c:v>
                </c:pt>
                <c:pt idx="3262">
                  <c:v>29.08</c:v>
                </c:pt>
                <c:pt idx="3263">
                  <c:v>19.39</c:v>
                </c:pt>
                <c:pt idx="3264">
                  <c:v>12.33</c:v>
                </c:pt>
                <c:pt idx="3265">
                  <c:v>24.43</c:v>
                </c:pt>
                <c:pt idx="3266">
                  <c:v>14.85</c:v>
                </c:pt>
                <c:pt idx="3267">
                  <c:v>23.95</c:v>
                </c:pt>
                <c:pt idx="3268">
                  <c:v>19.82</c:v>
                </c:pt>
                <c:pt idx="3269">
                  <c:v>22.69</c:v>
                </c:pt>
                <c:pt idx="3270">
                  <c:v>30.2</c:v>
                </c:pt>
                <c:pt idx="3271">
                  <c:v>20.86</c:v>
                </c:pt>
                <c:pt idx="3272">
                  <c:v>25.34</c:v>
                </c:pt>
                <c:pt idx="3273">
                  <c:v>8.5500000000000007</c:v>
                </c:pt>
                <c:pt idx="3274">
                  <c:v>30.04</c:v>
                </c:pt>
                <c:pt idx="3275">
                  <c:v>19.77</c:v>
                </c:pt>
                <c:pt idx="3276">
                  <c:v>31.94</c:v>
                </c:pt>
                <c:pt idx="3277">
                  <c:v>19.920000000000002</c:v>
                </c:pt>
                <c:pt idx="3278">
                  <c:v>32</c:v>
                </c:pt>
                <c:pt idx="3279">
                  <c:v>12.61</c:v>
                </c:pt>
                <c:pt idx="3280">
                  <c:v>9.2799999999999994</c:v>
                </c:pt>
                <c:pt idx="3281">
                  <c:v>11.33</c:v>
                </c:pt>
                <c:pt idx="3282">
                  <c:v>26.27</c:v>
                </c:pt>
                <c:pt idx="3283">
                  <c:v>30.68</c:v>
                </c:pt>
                <c:pt idx="3284">
                  <c:v>23.62</c:v>
                </c:pt>
                <c:pt idx="3285">
                  <c:v>25.76</c:v>
                </c:pt>
                <c:pt idx="3286">
                  <c:v>24.82</c:v>
                </c:pt>
                <c:pt idx="3287">
                  <c:v>23.13</c:v>
                </c:pt>
                <c:pt idx="3288">
                  <c:v>26.92</c:v>
                </c:pt>
                <c:pt idx="3289">
                  <c:v>20.77</c:v>
                </c:pt>
                <c:pt idx="3290">
                  <c:v>9.42</c:v>
                </c:pt>
                <c:pt idx="3291">
                  <c:v>14.02</c:v>
                </c:pt>
                <c:pt idx="3292">
                  <c:v>18.5</c:v>
                </c:pt>
                <c:pt idx="3293">
                  <c:v>22.1</c:v>
                </c:pt>
                <c:pt idx="3294">
                  <c:v>22.67</c:v>
                </c:pt>
                <c:pt idx="3295">
                  <c:v>25.32</c:v>
                </c:pt>
                <c:pt idx="3296">
                  <c:v>16.78</c:v>
                </c:pt>
                <c:pt idx="3297">
                  <c:v>22.75</c:v>
                </c:pt>
                <c:pt idx="3298">
                  <c:v>27.37</c:v>
                </c:pt>
                <c:pt idx="3299">
                  <c:v>20.239999999999998</c:v>
                </c:pt>
                <c:pt idx="3300">
                  <c:v>20.94</c:v>
                </c:pt>
                <c:pt idx="3301">
                  <c:v>23.62</c:v>
                </c:pt>
                <c:pt idx="3302">
                  <c:v>20.28</c:v>
                </c:pt>
                <c:pt idx="3303">
                  <c:v>5.15</c:v>
                </c:pt>
                <c:pt idx="3304">
                  <c:v>23.57</c:v>
                </c:pt>
                <c:pt idx="3305">
                  <c:v>32.130000000000003</c:v>
                </c:pt>
                <c:pt idx="3306">
                  <c:v>6.9</c:v>
                </c:pt>
                <c:pt idx="3307">
                  <c:v>29.38</c:v>
                </c:pt>
                <c:pt idx="3308">
                  <c:v>26.44</c:v>
                </c:pt>
                <c:pt idx="3309">
                  <c:v>16.420000000000002</c:v>
                </c:pt>
                <c:pt idx="3310">
                  <c:v>22.78</c:v>
                </c:pt>
                <c:pt idx="3311">
                  <c:v>19.78</c:v>
                </c:pt>
                <c:pt idx="3312">
                  <c:v>25.31</c:v>
                </c:pt>
                <c:pt idx="3313">
                  <c:v>15.26</c:v>
                </c:pt>
                <c:pt idx="3314">
                  <c:v>25.26</c:v>
                </c:pt>
                <c:pt idx="3315">
                  <c:v>26.89</c:v>
                </c:pt>
                <c:pt idx="3316">
                  <c:v>2.58</c:v>
                </c:pt>
                <c:pt idx="3317">
                  <c:v>31.65</c:v>
                </c:pt>
                <c:pt idx="3318">
                  <c:v>9.75</c:v>
                </c:pt>
                <c:pt idx="3319">
                  <c:v>5.66</c:v>
                </c:pt>
                <c:pt idx="3320">
                  <c:v>11.71</c:v>
                </c:pt>
                <c:pt idx="3321">
                  <c:v>31.01</c:v>
                </c:pt>
                <c:pt idx="3322">
                  <c:v>17.190000000000001</c:v>
                </c:pt>
                <c:pt idx="3323">
                  <c:v>19.64</c:v>
                </c:pt>
                <c:pt idx="3324">
                  <c:v>29.44</c:v>
                </c:pt>
                <c:pt idx="3325">
                  <c:v>25.61</c:v>
                </c:pt>
                <c:pt idx="3326">
                  <c:v>29.05</c:v>
                </c:pt>
                <c:pt idx="3327">
                  <c:v>32.21</c:v>
                </c:pt>
                <c:pt idx="3328">
                  <c:v>31.73</c:v>
                </c:pt>
                <c:pt idx="3329">
                  <c:v>7.32</c:v>
                </c:pt>
                <c:pt idx="3330">
                  <c:v>28.8</c:v>
                </c:pt>
                <c:pt idx="3331">
                  <c:v>11.32</c:v>
                </c:pt>
                <c:pt idx="3332">
                  <c:v>15.71</c:v>
                </c:pt>
                <c:pt idx="3333">
                  <c:v>24.79</c:v>
                </c:pt>
                <c:pt idx="3334">
                  <c:v>28.53</c:v>
                </c:pt>
                <c:pt idx="3335">
                  <c:v>10.6</c:v>
                </c:pt>
                <c:pt idx="3336">
                  <c:v>19.36</c:v>
                </c:pt>
                <c:pt idx="3337">
                  <c:v>25.59</c:v>
                </c:pt>
                <c:pt idx="3338">
                  <c:v>24.92</c:v>
                </c:pt>
                <c:pt idx="3339">
                  <c:v>9.43</c:v>
                </c:pt>
                <c:pt idx="3340">
                  <c:v>29.92</c:v>
                </c:pt>
                <c:pt idx="3341">
                  <c:v>8.9</c:v>
                </c:pt>
                <c:pt idx="3342">
                  <c:v>26.44</c:v>
                </c:pt>
                <c:pt idx="3343">
                  <c:v>29.93</c:v>
                </c:pt>
                <c:pt idx="3344">
                  <c:v>21.85</c:v>
                </c:pt>
                <c:pt idx="3345">
                  <c:v>15.67</c:v>
                </c:pt>
                <c:pt idx="3346">
                  <c:v>7.89</c:v>
                </c:pt>
                <c:pt idx="3347">
                  <c:v>23.04</c:v>
                </c:pt>
                <c:pt idx="3348">
                  <c:v>18.43</c:v>
                </c:pt>
                <c:pt idx="3349">
                  <c:v>11.77</c:v>
                </c:pt>
                <c:pt idx="3350">
                  <c:v>23.55</c:v>
                </c:pt>
                <c:pt idx="3351">
                  <c:v>13.92</c:v>
                </c:pt>
                <c:pt idx="3352">
                  <c:v>26.38</c:v>
                </c:pt>
                <c:pt idx="3353">
                  <c:v>11.75</c:v>
                </c:pt>
                <c:pt idx="3354">
                  <c:v>22.86</c:v>
                </c:pt>
                <c:pt idx="3355">
                  <c:v>28.08</c:v>
                </c:pt>
                <c:pt idx="3356">
                  <c:v>29.09</c:v>
                </c:pt>
                <c:pt idx="3357">
                  <c:v>24.85</c:v>
                </c:pt>
                <c:pt idx="3358">
                  <c:v>27.53</c:v>
                </c:pt>
                <c:pt idx="3359">
                  <c:v>13.55</c:v>
                </c:pt>
                <c:pt idx="3360">
                  <c:v>21.61</c:v>
                </c:pt>
                <c:pt idx="3361">
                  <c:v>22.76</c:v>
                </c:pt>
                <c:pt idx="3362">
                  <c:v>23.86</c:v>
                </c:pt>
                <c:pt idx="3363">
                  <c:v>17.48</c:v>
                </c:pt>
                <c:pt idx="3364">
                  <c:v>24.51</c:v>
                </c:pt>
                <c:pt idx="3365">
                  <c:v>12.59</c:v>
                </c:pt>
                <c:pt idx="3366">
                  <c:v>20.94</c:v>
                </c:pt>
                <c:pt idx="3367">
                  <c:v>13.72</c:v>
                </c:pt>
                <c:pt idx="3368">
                  <c:v>14.57</c:v>
                </c:pt>
                <c:pt idx="3369">
                  <c:v>26.13</c:v>
                </c:pt>
                <c:pt idx="3370">
                  <c:v>24.31</c:v>
                </c:pt>
                <c:pt idx="3371">
                  <c:v>18.88</c:v>
                </c:pt>
                <c:pt idx="3372">
                  <c:v>10.4</c:v>
                </c:pt>
                <c:pt idx="3373">
                  <c:v>4.2699999999999996</c:v>
                </c:pt>
                <c:pt idx="3374">
                  <c:v>9.86</c:v>
                </c:pt>
                <c:pt idx="3375">
                  <c:v>6.8</c:v>
                </c:pt>
                <c:pt idx="3376">
                  <c:v>20.079999999999998</c:v>
                </c:pt>
                <c:pt idx="3377">
                  <c:v>19.510000000000002</c:v>
                </c:pt>
                <c:pt idx="3378">
                  <c:v>12.52</c:v>
                </c:pt>
                <c:pt idx="3379">
                  <c:v>20.38</c:v>
                </c:pt>
                <c:pt idx="3380">
                  <c:v>24.41</c:v>
                </c:pt>
                <c:pt idx="3381">
                  <c:v>16.5</c:v>
                </c:pt>
                <c:pt idx="3382">
                  <c:v>6.84</c:v>
                </c:pt>
                <c:pt idx="3383">
                  <c:v>15.29</c:v>
                </c:pt>
                <c:pt idx="3384">
                  <c:v>20.46</c:v>
                </c:pt>
                <c:pt idx="3385">
                  <c:v>13.85</c:v>
                </c:pt>
                <c:pt idx="3386">
                  <c:v>27.06</c:v>
                </c:pt>
                <c:pt idx="3387">
                  <c:v>31.92</c:v>
                </c:pt>
                <c:pt idx="3388">
                  <c:v>9.1300000000000008</c:v>
                </c:pt>
                <c:pt idx="3389">
                  <c:v>18.440000000000001</c:v>
                </c:pt>
                <c:pt idx="3390">
                  <c:v>8.7200000000000006</c:v>
                </c:pt>
                <c:pt idx="3391">
                  <c:v>30.36</c:v>
                </c:pt>
                <c:pt idx="3392">
                  <c:v>26.1</c:v>
                </c:pt>
                <c:pt idx="3393">
                  <c:v>17.850000000000001</c:v>
                </c:pt>
                <c:pt idx="3394">
                  <c:v>13.3</c:v>
                </c:pt>
                <c:pt idx="3395">
                  <c:v>18.149999999999999</c:v>
                </c:pt>
                <c:pt idx="3396">
                  <c:v>27.16</c:v>
                </c:pt>
                <c:pt idx="3397">
                  <c:v>26.85</c:v>
                </c:pt>
                <c:pt idx="3398">
                  <c:v>23.38</c:v>
                </c:pt>
                <c:pt idx="3399">
                  <c:v>30.34</c:v>
                </c:pt>
                <c:pt idx="3400">
                  <c:v>19.12</c:v>
                </c:pt>
                <c:pt idx="3401">
                  <c:v>26.47</c:v>
                </c:pt>
                <c:pt idx="3402">
                  <c:v>30.33</c:v>
                </c:pt>
                <c:pt idx="3403">
                  <c:v>28.61</c:v>
                </c:pt>
                <c:pt idx="3404">
                  <c:v>11.83</c:v>
                </c:pt>
                <c:pt idx="3405">
                  <c:v>5.84</c:v>
                </c:pt>
                <c:pt idx="3406">
                  <c:v>16.760000000000002</c:v>
                </c:pt>
                <c:pt idx="3407">
                  <c:v>11.87</c:v>
                </c:pt>
                <c:pt idx="3408">
                  <c:v>20.85</c:v>
                </c:pt>
                <c:pt idx="3409">
                  <c:v>24.52</c:v>
                </c:pt>
                <c:pt idx="3410">
                  <c:v>17.02</c:v>
                </c:pt>
                <c:pt idx="3411">
                  <c:v>23.36</c:v>
                </c:pt>
                <c:pt idx="3412">
                  <c:v>18.66</c:v>
                </c:pt>
                <c:pt idx="3413">
                  <c:v>8.02</c:v>
                </c:pt>
                <c:pt idx="3414">
                  <c:v>14.36</c:v>
                </c:pt>
                <c:pt idx="3415">
                  <c:v>8.27</c:v>
                </c:pt>
                <c:pt idx="3416">
                  <c:v>14.77</c:v>
                </c:pt>
                <c:pt idx="3417">
                  <c:v>22.24</c:v>
                </c:pt>
                <c:pt idx="3418">
                  <c:v>28.06</c:v>
                </c:pt>
                <c:pt idx="3419">
                  <c:v>13.74</c:v>
                </c:pt>
                <c:pt idx="3420">
                  <c:v>29.48</c:v>
                </c:pt>
                <c:pt idx="3421">
                  <c:v>5.47</c:v>
                </c:pt>
                <c:pt idx="3422">
                  <c:v>21.47</c:v>
                </c:pt>
                <c:pt idx="3423">
                  <c:v>26.25</c:v>
                </c:pt>
                <c:pt idx="3424">
                  <c:v>22.95</c:v>
                </c:pt>
                <c:pt idx="3425">
                  <c:v>30.68</c:v>
                </c:pt>
                <c:pt idx="3426">
                  <c:v>24.64</c:v>
                </c:pt>
                <c:pt idx="3427">
                  <c:v>12.59</c:v>
                </c:pt>
                <c:pt idx="3428">
                  <c:v>20.85</c:v>
                </c:pt>
                <c:pt idx="3429">
                  <c:v>23.2</c:v>
                </c:pt>
                <c:pt idx="3430">
                  <c:v>24.67</c:v>
                </c:pt>
                <c:pt idx="3431">
                  <c:v>21.93</c:v>
                </c:pt>
                <c:pt idx="3432">
                  <c:v>22.06</c:v>
                </c:pt>
                <c:pt idx="3433">
                  <c:v>15.66</c:v>
                </c:pt>
                <c:pt idx="3434">
                  <c:v>10.63</c:v>
                </c:pt>
                <c:pt idx="3435">
                  <c:v>28.18</c:v>
                </c:pt>
                <c:pt idx="3436">
                  <c:v>9.7200000000000006</c:v>
                </c:pt>
                <c:pt idx="3437">
                  <c:v>16.899999999999999</c:v>
                </c:pt>
                <c:pt idx="3438">
                  <c:v>7.92</c:v>
                </c:pt>
                <c:pt idx="3439">
                  <c:v>30.2</c:v>
                </c:pt>
                <c:pt idx="3440">
                  <c:v>24.97</c:v>
                </c:pt>
                <c:pt idx="3441">
                  <c:v>27.01</c:v>
                </c:pt>
                <c:pt idx="3442">
                  <c:v>15.8</c:v>
                </c:pt>
                <c:pt idx="3443">
                  <c:v>24.23</c:v>
                </c:pt>
                <c:pt idx="3444">
                  <c:v>31.85</c:v>
                </c:pt>
                <c:pt idx="3445">
                  <c:v>25.37</c:v>
                </c:pt>
                <c:pt idx="3446">
                  <c:v>14.82</c:v>
                </c:pt>
                <c:pt idx="3447">
                  <c:v>16.940000000000001</c:v>
                </c:pt>
                <c:pt idx="3448">
                  <c:v>23</c:v>
                </c:pt>
                <c:pt idx="3449">
                  <c:v>14.65</c:v>
                </c:pt>
                <c:pt idx="3450">
                  <c:v>28.98</c:v>
                </c:pt>
                <c:pt idx="3451">
                  <c:v>10.26</c:v>
                </c:pt>
                <c:pt idx="3452">
                  <c:v>10.29</c:v>
                </c:pt>
                <c:pt idx="3453">
                  <c:v>30.99</c:v>
                </c:pt>
                <c:pt idx="3454">
                  <c:v>29</c:v>
                </c:pt>
                <c:pt idx="3455">
                  <c:v>24.44</c:v>
                </c:pt>
                <c:pt idx="3456">
                  <c:v>21.48</c:v>
                </c:pt>
                <c:pt idx="3457">
                  <c:v>19.059999999999999</c:v>
                </c:pt>
                <c:pt idx="3458">
                  <c:v>19.34</c:v>
                </c:pt>
                <c:pt idx="3459">
                  <c:v>28.69</c:v>
                </c:pt>
                <c:pt idx="3460">
                  <c:v>13.02</c:v>
                </c:pt>
                <c:pt idx="3461">
                  <c:v>25.82</c:v>
                </c:pt>
                <c:pt idx="3462">
                  <c:v>17.54</c:v>
                </c:pt>
                <c:pt idx="3463">
                  <c:v>33.4</c:v>
                </c:pt>
                <c:pt idx="3464">
                  <c:v>30.01</c:v>
                </c:pt>
                <c:pt idx="3465">
                  <c:v>21.03</c:v>
                </c:pt>
                <c:pt idx="3466">
                  <c:v>31.4</c:v>
                </c:pt>
                <c:pt idx="3467">
                  <c:v>7.64</c:v>
                </c:pt>
                <c:pt idx="3468">
                  <c:v>8.2899999999999991</c:v>
                </c:pt>
                <c:pt idx="3469">
                  <c:v>4.93</c:v>
                </c:pt>
                <c:pt idx="3470">
                  <c:v>23.63</c:v>
                </c:pt>
                <c:pt idx="3471">
                  <c:v>20.76</c:v>
                </c:pt>
                <c:pt idx="3472">
                  <c:v>33.340000000000003</c:v>
                </c:pt>
                <c:pt idx="3473">
                  <c:v>4.1500000000000004</c:v>
                </c:pt>
                <c:pt idx="3474">
                  <c:v>10.37</c:v>
                </c:pt>
                <c:pt idx="3475">
                  <c:v>29.27</c:v>
                </c:pt>
                <c:pt idx="3476">
                  <c:v>11.6</c:v>
                </c:pt>
                <c:pt idx="3477">
                  <c:v>15.6</c:v>
                </c:pt>
                <c:pt idx="3478">
                  <c:v>25.28</c:v>
                </c:pt>
                <c:pt idx="3479">
                  <c:v>21.97</c:v>
                </c:pt>
                <c:pt idx="3480">
                  <c:v>30.13</c:v>
                </c:pt>
                <c:pt idx="3481">
                  <c:v>25.77</c:v>
                </c:pt>
                <c:pt idx="3482">
                  <c:v>30.03</c:v>
                </c:pt>
                <c:pt idx="3483">
                  <c:v>18.760000000000002</c:v>
                </c:pt>
                <c:pt idx="3484">
                  <c:v>11.66</c:v>
                </c:pt>
                <c:pt idx="3485">
                  <c:v>9.9499999999999993</c:v>
                </c:pt>
                <c:pt idx="3486">
                  <c:v>30.1</c:v>
                </c:pt>
                <c:pt idx="3487">
                  <c:v>18.53</c:v>
                </c:pt>
                <c:pt idx="3488">
                  <c:v>24.05</c:v>
                </c:pt>
                <c:pt idx="3489">
                  <c:v>10.029999999999999</c:v>
                </c:pt>
                <c:pt idx="3490">
                  <c:v>22.95</c:v>
                </c:pt>
                <c:pt idx="3491">
                  <c:v>26.46</c:v>
                </c:pt>
                <c:pt idx="3492">
                  <c:v>32.07</c:v>
                </c:pt>
                <c:pt idx="3493">
                  <c:v>18.149999999999999</c:v>
                </c:pt>
                <c:pt idx="3494">
                  <c:v>8.27</c:v>
                </c:pt>
                <c:pt idx="3495">
                  <c:v>25.56</c:v>
                </c:pt>
                <c:pt idx="3496">
                  <c:v>11.84</c:v>
                </c:pt>
                <c:pt idx="3497">
                  <c:v>18.100000000000001</c:v>
                </c:pt>
                <c:pt idx="3498">
                  <c:v>27.16</c:v>
                </c:pt>
                <c:pt idx="3499">
                  <c:v>25.91</c:v>
                </c:pt>
                <c:pt idx="3500">
                  <c:v>9.82</c:v>
                </c:pt>
                <c:pt idx="3501">
                  <c:v>31.71</c:v>
                </c:pt>
                <c:pt idx="3502">
                  <c:v>21.28</c:v>
                </c:pt>
                <c:pt idx="3503">
                  <c:v>20.28</c:v>
                </c:pt>
                <c:pt idx="3504">
                  <c:v>10.07</c:v>
                </c:pt>
                <c:pt idx="3505">
                  <c:v>15.5</c:v>
                </c:pt>
                <c:pt idx="3506">
                  <c:v>19.690000000000001</c:v>
                </c:pt>
                <c:pt idx="3507">
                  <c:v>30.13</c:v>
                </c:pt>
                <c:pt idx="3508">
                  <c:v>3.98</c:v>
                </c:pt>
                <c:pt idx="3509">
                  <c:v>13.77</c:v>
                </c:pt>
                <c:pt idx="3510">
                  <c:v>20.309999999999999</c:v>
                </c:pt>
                <c:pt idx="3511">
                  <c:v>21.4</c:v>
                </c:pt>
                <c:pt idx="3512">
                  <c:v>15.81</c:v>
                </c:pt>
                <c:pt idx="3513">
                  <c:v>9.06</c:v>
                </c:pt>
                <c:pt idx="3514">
                  <c:v>17.010000000000002</c:v>
                </c:pt>
                <c:pt idx="3515">
                  <c:v>13</c:v>
                </c:pt>
                <c:pt idx="3516">
                  <c:v>11.21</c:v>
                </c:pt>
                <c:pt idx="3517">
                  <c:v>26.11</c:v>
                </c:pt>
                <c:pt idx="3518">
                  <c:v>27.2</c:v>
                </c:pt>
                <c:pt idx="3519">
                  <c:v>24.6</c:v>
                </c:pt>
                <c:pt idx="3520">
                  <c:v>5.98</c:v>
                </c:pt>
                <c:pt idx="3521">
                  <c:v>25.09</c:v>
                </c:pt>
                <c:pt idx="3522">
                  <c:v>8.48</c:v>
                </c:pt>
                <c:pt idx="3523">
                  <c:v>13.52</c:v>
                </c:pt>
                <c:pt idx="3524">
                  <c:v>22.7</c:v>
                </c:pt>
                <c:pt idx="3525">
                  <c:v>33.619999999999997</c:v>
                </c:pt>
                <c:pt idx="3526">
                  <c:v>27.44</c:v>
                </c:pt>
                <c:pt idx="3527">
                  <c:v>14.46</c:v>
                </c:pt>
                <c:pt idx="3528">
                  <c:v>13.56</c:v>
                </c:pt>
                <c:pt idx="3529">
                  <c:v>27.1</c:v>
                </c:pt>
                <c:pt idx="3530">
                  <c:v>8.34</c:v>
                </c:pt>
                <c:pt idx="3531">
                  <c:v>25.45</c:v>
                </c:pt>
                <c:pt idx="3532">
                  <c:v>30.33</c:v>
                </c:pt>
                <c:pt idx="3533">
                  <c:v>7.29</c:v>
                </c:pt>
                <c:pt idx="3534">
                  <c:v>27.62</c:v>
                </c:pt>
                <c:pt idx="3535">
                  <c:v>13.09</c:v>
                </c:pt>
                <c:pt idx="3536">
                  <c:v>12.08</c:v>
                </c:pt>
                <c:pt idx="3537">
                  <c:v>28.85</c:v>
                </c:pt>
                <c:pt idx="3538">
                  <c:v>10.25</c:v>
                </c:pt>
                <c:pt idx="3539">
                  <c:v>6.69</c:v>
                </c:pt>
                <c:pt idx="3540">
                  <c:v>19.48</c:v>
                </c:pt>
                <c:pt idx="3541">
                  <c:v>26.98</c:v>
                </c:pt>
                <c:pt idx="3542">
                  <c:v>20.94</c:v>
                </c:pt>
                <c:pt idx="3543">
                  <c:v>14.32</c:v>
                </c:pt>
                <c:pt idx="3544">
                  <c:v>9.3699999999999992</c:v>
                </c:pt>
                <c:pt idx="3545">
                  <c:v>24.37</c:v>
                </c:pt>
                <c:pt idx="3546">
                  <c:v>21.98</c:v>
                </c:pt>
                <c:pt idx="3547">
                  <c:v>28.13</c:v>
                </c:pt>
                <c:pt idx="3548">
                  <c:v>22.06</c:v>
                </c:pt>
                <c:pt idx="3549">
                  <c:v>19.77</c:v>
                </c:pt>
                <c:pt idx="3550">
                  <c:v>25.42</c:v>
                </c:pt>
                <c:pt idx="3551">
                  <c:v>25.06</c:v>
                </c:pt>
                <c:pt idx="3552">
                  <c:v>12.77</c:v>
                </c:pt>
                <c:pt idx="3553">
                  <c:v>24.42</c:v>
                </c:pt>
                <c:pt idx="3554">
                  <c:v>13.17</c:v>
                </c:pt>
                <c:pt idx="3555">
                  <c:v>22.47</c:v>
                </c:pt>
                <c:pt idx="3556">
                  <c:v>13.45</c:v>
                </c:pt>
                <c:pt idx="3557">
                  <c:v>10.74</c:v>
                </c:pt>
                <c:pt idx="3558">
                  <c:v>29.01</c:v>
                </c:pt>
                <c:pt idx="3559">
                  <c:v>28.18</c:v>
                </c:pt>
                <c:pt idx="3560">
                  <c:v>31.53</c:v>
                </c:pt>
                <c:pt idx="3561">
                  <c:v>17.3</c:v>
                </c:pt>
                <c:pt idx="3562">
                  <c:v>18.16</c:v>
                </c:pt>
                <c:pt idx="3563">
                  <c:v>7.61</c:v>
                </c:pt>
                <c:pt idx="3564">
                  <c:v>22.95</c:v>
                </c:pt>
                <c:pt idx="3565">
                  <c:v>13.78</c:v>
                </c:pt>
                <c:pt idx="3566">
                  <c:v>20.149999999999999</c:v>
                </c:pt>
                <c:pt idx="3567">
                  <c:v>18.059999999999999</c:v>
                </c:pt>
                <c:pt idx="3568">
                  <c:v>24.1</c:v>
                </c:pt>
                <c:pt idx="3569">
                  <c:v>12.86</c:v>
                </c:pt>
                <c:pt idx="3570">
                  <c:v>26.79</c:v>
                </c:pt>
                <c:pt idx="3571">
                  <c:v>24.93</c:v>
                </c:pt>
                <c:pt idx="3572">
                  <c:v>28.38</c:v>
                </c:pt>
                <c:pt idx="3573">
                  <c:v>28.37</c:v>
                </c:pt>
                <c:pt idx="3574">
                  <c:v>8.26</c:v>
                </c:pt>
                <c:pt idx="3575">
                  <c:v>11.18</c:v>
                </c:pt>
                <c:pt idx="3576">
                  <c:v>9.42</c:v>
                </c:pt>
                <c:pt idx="3577">
                  <c:v>25.23</c:v>
                </c:pt>
                <c:pt idx="3578">
                  <c:v>8.0299999999999994</c:v>
                </c:pt>
                <c:pt idx="3579">
                  <c:v>22.66</c:v>
                </c:pt>
                <c:pt idx="3580">
                  <c:v>28.02</c:v>
                </c:pt>
                <c:pt idx="3581">
                  <c:v>30.32</c:v>
                </c:pt>
                <c:pt idx="3582">
                  <c:v>12.74</c:v>
                </c:pt>
                <c:pt idx="3583">
                  <c:v>25.52</c:v>
                </c:pt>
                <c:pt idx="3584">
                  <c:v>22.48</c:v>
                </c:pt>
                <c:pt idx="3585">
                  <c:v>25.34</c:v>
                </c:pt>
                <c:pt idx="3586">
                  <c:v>20.329999999999998</c:v>
                </c:pt>
                <c:pt idx="3587">
                  <c:v>10.4</c:v>
                </c:pt>
                <c:pt idx="3588">
                  <c:v>23.18</c:v>
                </c:pt>
                <c:pt idx="3589">
                  <c:v>27.62</c:v>
                </c:pt>
                <c:pt idx="3590">
                  <c:v>17.010000000000002</c:v>
                </c:pt>
                <c:pt idx="3591">
                  <c:v>10.98</c:v>
                </c:pt>
                <c:pt idx="3592">
                  <c:v>14.86</c:v>
                </c:pt>
                <c:pt idx="3593">
                  <c:v>8.5299999999999994</c:v>
                </c:pt>
                <c:pt idx="3594">
                  <c:v>27.21</c:v>
                </c:pt>
                <c:pt idx="3595">
                  <c:v>6.45</c:v>
                </c:pt>
                <c:pt idx="3596">
                  <c:v>33.15</c:v>
                </c:pt>
                <c:pt idx="3597">
                  <c:v>18.71</c:v>
                </c:pt>
                <c:pt idx="3598">
                  <c:v>17.02</c:v>
                </c:pt>
                <c:pt idx="3599">
                  <c:v>29.76</c:v>
                </c:pt>
                <c:pt idx="3600">
                  <c:v>20.57</c:v>
                </c:pt>
                <c:pt idx="3601">
                  <c:v>11.24</c:v>
                </c:pt>
                <c:pt idx="3602">
                  <c:v>7.79</c:v>
                </c:pt>
                <c:pt idx="3603">
                  <c:v>13.93</c:v>
                </c:pt>
                <c:pt idx="3604">
                  <c:v>24.59</c:v>
                </c:pt>
                <c:pt idx="3605">
                  <c:v>8.18</c:v>
                </c:pt>
                <c:pt idx="3606">
                  <c:v>18.27</c:v>
                </c:pt>
                <c:pt idx="3607">
                  <c:v>23.25</c:v>
                </c:pt>
                <c:pt idx="3608">
                  <c:v>25.67</c:v>
                </c:pt>
                <c:pt idx="3609">
                  <c:v>29.87</c:v>
                </c:pt>
                <c:pt idx="3610">
                  <c:v>8.31</c:v>
                </c:pt>
                <c:pt idx="3611">
                  <c:v>16.37</c:v>
                </c:pt>
                <c:pt idx="3612">
                  <c:v>20.6</c:v>
                </c:pt>
                <c:pt idx="3613">
                  <c:v>12.89</c:v>
                </c:pt>
                <c:pt idx="3614">
                  <c:v>24.64</c:v>
                </c:pt>
                <c:pt idx="3615">
                  <c:v>14.18</c:v>
                </c:pt>
                <c:pt idx="3616">
                  <c:v>13.89</c:v>
                </c:pt>
                <c:pt idx="3617">
                  <c:v>32.72</c:v>
                </c:pt>
                <c:pt idx="3618">
                  <c:v>28.25</c:v>
                </c:pt>
                <c:pt idx="3619">
                  <c:v>24.39</c:v>
                </c:pt>
                <c:pt idx="3620">
                  <c:v>21.38</c:v>
                </c:pt>
                <c:pt idx="3621">
                  <c:v>19.59</c:v>
                </c:pt>
                <c:pt idx="3622">
                  <c:v>10.39</c:v>
                </c:pt>
                <c:pt idx="3623">
                  <c:v>26.12</c:v>
                </c:pt>
                <c:pt idx="3624">
                  <c:v>26.09</c:v>
                </c:pt>
                <c:pt idx="3625">
                  <c:v>26.43</c:v>
                </c:pt>
                <c:pt idx="3626">
                  <c:v>21.55</c:v>
                </c:pt>
                <c:pt idx="3627">
                  <c:v>19.23</c:v>
                </c:pt>
                <c:pt idx="3628">
                  <c:v>9.7200000000000006</c:v>
                </c:pt>
                <c:pt idx="3629">
                  <c:v>22.12</c:v>
                </c:pt>
                <c:pt idx="3630">
                  <c:v>14.14</c:v>
                </c:pt>
                <c:pt idx="3631">
                  <c:v>18.05</c:v>
                </c:pt>
                <c:pt idx="3632">
                  <c:v>8.94</c:v>
                </c:pt>
                <c:pt idx="3633">
                  <c:v>16.57</c:v>
                </c:pt>
                <c:pt idx="3634">
                  <c:v>30.71</c:v>
                </c:pt>
                <c:pt idx="3635">
                  <c:v>24.04</c:v>
                </c:pt>
                <c:pt idx="3636">
                  <c:v>26.19</c:v>
                </c:pt>
                <c:pt idx="3637">
                  <c:v>24.54</c:v>
                </c:pt>
                <c:pt idx="3638">
                  <c:v>34.6</c:v>
                </c:pt>
                <c:pt idx="3639">
                  <c:v>15.98</c:v>
                </c:pt>
                <c:pt idx="3640">
                  <c:v>25.38</c:v>
                </c:pt>
                <c:pt idx="3641">
                  <c:v>29.76</c:v>
                </c:pt>
                <c:pt idx="3642">
                  <c:v>9.86</c:v>
                </c:pt>
                <c:pt idx="3643">
                  <c:v>23.45</c:v>
                </c:pt>
                <c:pt idx="3644">
                  <c:v>10.89</c:v>
                </c:pt>
                <c:pt idx="3645">
                  <c:v>21.67</c:v>
                </c:pt>
                <c:pt idx="3646">
                  <c:v>33.270000000000003</c:v>
                </c:pt>
                <c:pt idx="3647">
                  <c:v>11.48</c:v>
                </c:pt>
                <c:pt idx="3648">
                  <c:v>4.49</c:v>
                </c:pt>
                <c:pt idx="3649">
                  <c:v>20.149999999999999</c:v>
                </c:pt>
                <c:pt idx="3650">
                  <c:v>15.08</c:v>
                </c:pt>
                <c:pt idx="3651">
                  <c:v>29.51</c:v>
                </c:pt>
                <c:pt idx="3652">
                  <c:v>24.37</c:v>
                </c:pt>
                <c:pt idx="3653">
                  <c:v>28.84</c:v>
                </c:pt>
                <c:pt idx="3654">
                  <c:v>10.73</c:v>
                </c:pt>
                <c:pt idx="3655">
                  <c:v>21.07</c:v>
                </c:pt>
                <c:pt idx="3656">
                  <c:v>7.87</c:v>
                </c:pt>
                <c:pt idx="3657">
                  <c:v>21.16</c:v>
                </c:pt>
                <c:pt idx="3658">
                  <c:v>8.68</c:v>
                </c:pt>
                <c:pt idx="3659">
                  <c:v>29.28</c:v>
                </c:pt>
                <c:pt idx="3660">
                  <c:v>10.27</c:v>
                </c:pt>
                <c:pt idx="3661">
                  <c:v>19.88</c:v>
                </c:pt>
                <c:pt idx="3662">
                  <c:v>8.3800000000000008</c:v>
                </c:pt>
                <c:pt idx="3663">
                  <c:v>23.82</c:v>
                </c:pt>
                <c:pt idx="3664">
                  <c:v>28.08</c:v>
                </c:pt>
                <c:pt idx="3665">
                  <c:v>20.100000000000001</c:v>
                </c:pt>
                <c:pt idx="3666">
                  <c:v>26.15</c:v>
                </c:pt>
                <c:pt idx="3667">
                  <c:v>23.81</c:v>
                </c:pt>
                <c:pt idx="3668">
                  <c:v>3.4</c:v>
                </c:pt>
                <c:pt idx="3669">
                  <c:v>13.4</c:v>
                </c:pt>
                <c:pt idx="3670">
                  <c:v>24.27</c:v>
                </c:pt>
                <c:pt idx="3671">
                  <c:v>9.18</c:v>
                </c:pt>
                <c:pt idx="3672">
                  <c:v>28</c:v>
                </c:pt>
                <c:pt idx="3673">
                  <c:v>24.37</c:v>
                </c:pt>
                <c:pt idx="3674">
                  <c:v>31.41</c:v>
                </c:pt>
                <c:pt idx="3675">
                  <c:v>18.89</c:v>
                </c:pt>
                <c:pt idx="3676">
                  <c:v>23.93</c:v>
                </c:pt>
                <c:pt idx="3677">
                  <c:v>28.28</c:v>
                </c:pt>
                <c:pt idx="3678">
                  <c:v>30.15</c:v>
                </c:pt>
                <c:pt idx="3679">
                  <c:v>23.31</c:v>
                </c:pt>
                <c:pt idx="3680">
                  <c:v>12.19</c:v>
                </c:pt>
                <c:pt idx="3681">
                  <c:v>7.1</c:v>
                </c:pt>
                <c:pt idx="3682">
                  <c:v>9</c:v>
                </c:pt>
                <c:pt idx="3683">
                  <c:v>13.51</c:v>
                </c:pt>
                <c:pt idx="3684">
                  <c:v>27.57</c:v>
                </c:pt>
                <c:pt idx="3685">
                  <c:v>18.37</c:v>
                </c:pt>
                <c:pt idx="3686">
                  <c:v>23.42</c:v>
                </c:pt>
                <c:pt idx="3687">
                  <c:v>9.51</c:v>
                </c:pt>
                <c:pt idx="3688">
                  <c:v>30.19</c:v>
                </c:pt>
                <c:pt idx="3689">
                  <c:v>13.83</c:v>
                </c:pt>
                <c:pt idx="3690">
                  <c:v>13.51</c:v>
                </c:pt>
                <c:pt idx="3691">
                  <c:v>24.42</c:v>
                </c:pt>
                <c:pt idx="3692">
                  <c:v>16.13</c:v>
                </c:pt>
                <c:pt idx="3693">
                  <c:v>7.74</c:v>
                </c:pt>
                <c:pt idx="3694">
                  <c:v>18.239999999999998</c:v>
                </c:pt>
                <c:pt idx="3695">
                  <c:v>11.21</c:v>
                </c:pt>
                <c:pt idx="3696">
                  <c:v>12.19</c:v>
                </c:pt>
                <c:pt idx="3697">
                  <c:v>7.99</c:v>
                </c:pt>
                <c:pt idx="3698">
                  <c:v>22.47</c:v>
                </c:pt>
                <c:pt idx="3699">
                  <c:v>16.7</c:v>
                </c:pt>
                <c:pt idx="3700">
                  <c:v>12.22</c:v>
                </c:pt>
                <c:pt idx="3701">
                  <c:v>11.35</c:v>
                </c:pt>
                <c:pt idx="3702">
                  <c:v>19.89</c:v>
                </c:pt>
                <c:pt idx="3703">
                  <c:v>22.42</c:v>
                </c:pt>
                <c:pt idx="3704">
                  <c:v>31.07</c:v>
                </c:pt>
                <c:pt idx="3705">
                  <c:v>13.44</c:v>
                </c:pt>
                <c:pt idx="3706">
                  <c:v>13.07</c:v>
                </c:pt>
                <c:pt idx="3707">
                  <c:v>19.91</c:v>
                </c:pt>
                <c:pt idx="3708">
                  <c:v>20.53</c:v>
                </c:pt>
                <c:pt idx="3709">
                  <c:v>28.32</c:v>
                </c:pt>
                <c:pt idx="3710">
                  <c:v>12.72</c:v>
                </c:pt>
                <c:pt idx="3711">
                  <c:v>14.52</c:v>
                </c:pt>
                <c:pt idx="3712">
                  <c:v>24.67</c:v>
                </c:pt>
                <c:pt idx="3713">
                  <c:v>11.49</c:v>
                </c:pt>
                <c:pt idx="3714">
                  <c:v>15</c:v>
                </c:pt>
                <c:pt idx="3715">
                  <c:v>17.32</c:v>
                </c:pt>
                <c:pt idx="3716">
                  <c:v>23.67</c:v>
                </c:pt>
                <c:pt idx="3717">
                  <c:v>28.79</c:v>
                </c:pt>
                <c:pt idx="3718">
                  <c:v>14.56</c:v>
                </c:pt>
                <c:pt idx="3719">
                  <c:v>29.74</c:v>
                </c:pt>
                <c:pt idx="3720">
                  <c:v>29.05</c:v>
                </c:pt>
                <c:pt idx="3721">
                  <c:v>18.87</c:v>
                </c:pt>
                <c:pt idx="3722">
                  <c:v>14.73</c:v>
                </c:pt>
                <c:pt idx="3723">
                  <c:v>16.98</c:v>
                </c:pt>
                <c:pt idx="3724">
                  <c:v>10.45</c:v>
                </c:pt>
                <c:pt idx="3725">
                  <c:v>24.45</c:v>
                </c:pt>
                <c:pt idx="3726">
                  <c:v>9.43</c:v>
                </c:pt>
                <c:pt idx="3727">
                  <c:v>23.63</c:v>
                </c:pt>
                <c:pt idx="3728">
                  <c:v>22.28</c:v>
                </c:pt>
                <c:pt idx="3729">
                  <c:v>17.2</c:v>
                </c:pt>
                <c:pt idx="3730">
                  <c:v>5.8</c:v>
                </c:pt>
                <c:pt idx="3731">
                  <c:v>24.91</c:v>
                </c:pt>
                <c:pt idx="3732">
                  <c:v>6.63</c:v>
                </c:pt>
                <c:pt idx="3733">
                  <c:v>25.42</c:v>
                </c:pt>
                <c:pt idx="3734">
                  <c:v>22.99</c:v>
                </c:pt>
                <c:pt idx="3735">
                  <c:v>10</c:v>
                </c:pt>
                <c:pt idx="3736">
                  <c:v>18.13</c:v>
                </c:pt>
                <c:pt idx="3737">
                  <c:v>22.92</c:v>
                </c:pt>
                <c:pt idx="3738">
                  <c:v>16.66</c:v>
                </c:pt>
                <c:pt idx="3739">
                  <c:v>23.95</c:v>
                </c:pt>
                <c:pt idx="3740">
                  <c:v>19.079999999999998</c:v>
                </c:pt>
                <c:pt idx="3741">
                  <c:v>10.54</c:v>
                </c:pt>
                <c:pt idx="3742">
                  <c:v>12.1</c:v>
                </c:pt>
                <c:pt idx="3743">
                  <c:v>32</c:v>
                </c:pt>
                <c:pt idx="3744">
                  <c:v>24.4</c:v>
                </c:pt>
                <c:pt idx="3745">
                  <c:v>14.39</c:v>
                </c:pt>
                <c:pt idx="3746">
                  <c:v>14.55</c:v>
                </c:pt>
                <c:pt idx="3747">
                  <c:v>11.61</c:v>
                </c:pt>
                <c:pt idx="3748">
                  <c:v>16.55</c:v>
                </c:pt>
                <c:pt idx="3749">
                  <c:v>14.76</c:v>
                </c:pt>
                <c:pt idx="3750">
                  <c:v>23.61</c:v>
                </c:pt>
                <c:pt idx="3751">
                  <c:v>25.58</c:v>
                </c:pt>
                <c:pt idx="3752">
                  <c:v>14.65</c:v>
                </c:pt>
                <c:pt idx="3753">
                  <c:v>20.54</c:v>
                </c:pt>
                <c:pt idx="3754">
                  <c:v>13.8</c:v>
                </c:pt>
                <c:pt idx="3755">
                  <c:v>32.67</c:v>
                </c:pt>
                <c:pt idx="3756">
                  <c:v>9.35</c:v>
                </c:pt>
                <c:pt idx="3757">
                  <c:v>31.35</c:v>
                </c:pt>
                <c:pt idx="3758">
                  <c:v>30.93</c:v>
                </c:pt>
                <c:pt idx="3759">
                  <c:v>7.14</c:v>
                </c:pt>
                <c:pt idx="3760">
                  <c:v>26.8</c:v>
                </c:pt>
                <c:pt idx="3761">
                  <c:v>6.16</c:v>
                </c:pt>
                <c:pt idx="3762">
                  <c:v>27.37</c:v>
                </c:pt>
                <c:pt idx="3763">
                  <c:v>14.73</c:v>
                </c:pt>
                <c:pt idx="3764">
                  <c:v>7.72</c:v>
                </c:pt>
                <c:pt idx="3765">
                  <c:v>8.07</c:v>
                </c:pt>
                <c:pt idx="3766">
                  <c:v>24.07</c:v>
                </c:pt>
                <c:pt idx="3767">
                  <c:v>18.309999999999999</c:v>
                </c:pt>
                <c:pt idx="3768">
                  <c:v>30.11</c:v>
                </c:pt>
                <c:pt idx="3769">
                  <c:v>24.66</c:v>
                </c:pt>
                <c:pt idx="3770">
                  <c:v>21</c:v>
                </c:pt>
                <c:pt idx="3771">
                  <c:v>13.01</c:v>
                </c:pt>
                <c:pt idx="3772">
                  <c:v>28.83</c:v>
                </c:pt>
                <c:pt idx="3773">
                  <c:v>13.02</c:v>
                </c:pt>
                <c:pt idx="3774">
                  <c:v>17.46</c:v>
                </c:pt>
                <c:pt idx="3775">
                  <c:v>26.35</c:v>
                </c:pt>
                <c:pt idx="3776">
                  <c:v>23.63</c:v>
                </c:pt>
                <c:pt idx="3777">
                  <c:v>30.4</c:v>
                </c:pt>
                <c:pt idx="3778">
                  <c:v>25.54</c:v>
                </c:pt>
                <c:pt idx="3779">
                  <c:v>15.7</c:v>
                </c:pt>
                <c:pt idx="3780">
                  <c:v>17.670000000000002</c:v>
                </c:pt>
                <c:pt idx="3781">
                  <c:v>25.72</c:v>
                </c:pt>
                <c:pt idx="3782">
                  <c:v>7.81</c:v>
                </c:pt>
                <c:pt idx="3783">
                  <c:v>17.989999999999998</c:v>
                </c:pt>
                <c:pt idx="3784">
                  <c:v>24.7</c:v>
                </c:pt>
                <c:pt idx="3785">
                  <c:v>24.49</c:v>
                </c:pt>
                <c:pt idx="3786">
                  <c:v>25.62</c:v>
                </c:pt>
                <c:pt idx="3787">
                  <c:v>30.56</c:v>
                </c:pt>
                <c:pt idx="3788">
                  <c:v>16.149999999999999</c:v>
                </c:pt>
                <c:pt idx="3789">
                  <c:v>9.68</c:v>
                </c:pt>
                <c:pt idx="3790">
                  <c:v>27.75</c:v>
                </c:pt>
                <c:pt idx="3791">
                  <c:v>18.2</c:v>
                </c:pt>
                <c:pt idx="3792">
                  <c:v>24.41</c:v>
                </c:pt>
                <c:pt idx="3793">
                  <c:v>13.1</c:v>
                </c:pt>
                <c:pt idx="3794">
                  <c:v>24.83</c:v>
                </c:pt>
                <c:pt idx="3795">
                  <c:v>13.61</c:v>
                </c:pt>
                <c:pt idx="3796">
                  <c:v>22.59</c:v>
                </c:pt>
                <c:pt idx="3797">
                  <c:v>10.15</c:v>
                </c:pt>
                <c:pt idx="3798">
                  <c:v>9.75</c:v>
                </c:pt>
                <c:pt idx="3799">
                  <c:v>30.57</c:v>
                </c:pt>
                <c:pt idx="3800">
                  <c:v>8.83</c:v>
                </c:pt>
                <c:pt idx="3801">
                  <c:v>15.82</c:v>
                </c:pt>
                <c:pt idx="3802">
                  <c:v>14.42</c:v>
                </c:pt>
                <c:pt idx="3803">
                  <c:v>9.42</c:v>
                </c:pt>
                <c:pt idx="3804">
                  <c:v>27.09</c:v>
                </c:pt>
                <c:pt idx="3805">
                  <c:v>30.31</c:v>
                </c:pt>
                <c:pt idx="3806">
                  <c:v>28.14</c:v>
                </c:pt>
                <c:pt idx="3807">
                  <c:v>27.46</c:v>
                </c:pt>
                <c:pt idx="3808">
                  <c:v>8.26</c:v>
                </c:pt>
                <c:pt idx="3809">
                  <c:v>17.36</c:v>
                </c:pt>
                <c:pt idx="3810">
                  <c:v>28.57</c:v>
                </c:pt>
                <c:pt idx="3811">
                  <c:v>29.04</c:v>
                </c:pt>
                <c:pt idx="3812">
                  <c:v>28.6</c:v>
                </c:pt>
                <c:pt idx="3813">
                  <c:v>30.17</c:v>
                </c:pt>
                <c:pt idx="3814">
                  <c:v>13.46</c:v>
                </c:pt>
                <c:pt idx="3815">
                  <c:v>21.38</c:v>
                </c:pt>
                <c:pt idx="3816">
                  <c:v>12.9</c:v>
                </c:pt>
                <c:pt idx="3817">
                  <c:v>15.46</c:v>
                </c:pt>
                <c:pt idx="3818">
                  <c:v>9.26</c:v>
                </c:pt>
                <c:pt idx="3819">
                  <c:v>27.14</c:v>
                </c:pt>
                <c:pt idx="3820">
                  <c:v>13.77</c:v>
                </c:pt>
                <c:pt idx="3821">
                  <c:v>25.14</c:v>
                </c:pt>
                <c:pt idx="3822">
                  <c:v>9.68</c:v>
                </c:pt>
                <c:pt idx="3823">
                  <c:v>24.34</c:v>
                </c:pt>
                <c:pt idx="3824">
                  <c:v>18.27</c:v>
                </c:pt>
                <c:pt idx="3825">
                  <c:v>29.1</c:v>
                </c:pt>
                <c:pt idx="3826">
                  <c:v>27.9</c:v>
                </c:pt>
                <c:pt idx="3827">
                  <c:v>24.58</c:v>
                </c:pt>
                <c:pt idx="3828">
                  <c:v>19.46</c:v>
                </c:pt>
                <c:pt idx="3829">
                  <c:v>19.899999999999999</c:v>
                </c:pt>
                <c:pt idx="3830">
                  <c:v>27.2</c:v>
                </c:pt>
                <c:pt idx="3831">
                  <c:v>23.58</c:v>
                </c:pt>
                <c:pt idx="3832">
                  <c:v>27.96</c:v>
                </c:pt>
                <c:pt idx="3833">
                  <c:v>15.75</c:v>
                </c:pt>
                <c:pt idx="3834">
                  <c:v>16.2</c:v>
                </c:pt>
                <c:pt idx="3835">
                  <c:v>8.51</c:v>
                </c:pt>
                <c:pt idx="3836">
                  <c:v>22.69</c:v>
                </c:pt>
                <c:pt idx="3837">
                  <c:v>18.22</c:v>
                </c:pt>
                <c:pt idx="3838">
                  <c:v>32.57</c:v>
                </c:pt>
                <c:pt idx="3839">
                  <c:v>5.72</c:v>
                </c:pt>
                <c:pt idx="3840">
                  <c:v>25.3</c:v>
                </c:pt>
                <c:pt idx="3841">
                  <c:v>14.48</c:v>
                </c:pt>
                <c:pt idx="3842">
                  <c:v>11.2</c:v>
                </c:pt>
                <c:pt idx="3843">
                  <c:v>14.56</c:v>
                </c:pt>
                <c:pt idx="3844">
                  <c:v>11.92</c:v>
                </c:pt>
                <c:pt idx="3845">
                  <c:v>22.79</c:v>
                </c:pt>
                <c:pt idx="3846">
                  <c:v>8.36</c:v>
                </c:pt>
                <c:pt idx="3847">
                  <c:v>6.18</c:v>
                </c:pt>
                <c:pt idx="3848">
                  <c:v>19.18</c:v>
                </c:pt>
                <c:pt idx="3849">
                  <c:v>19.79</c:v>
                </c:pt>
                <c:pt idx="3850">
                  <c:v>15.12</c:v>
                </c:pt>
                <c:pt idx="3851">
                  <c:v>10.58</c:v>
                </c:pt>
                <c:pt idx="3852">
                  <c:v>20.76</c:v>
                </c:pt>
                <c:pt idx="3853">
                  <c:v>12.32</c:v>
                </c:pt>
                <c:pt idx="3854">
                  <c:v>19.28</c:v>
                </c:pt>
                <c:pt idx="3855">
                  <c:v>28.66</c:v>
                </c:pt>
                <c:pt idx="3856">
                  <c:v>22.97</c:v>
                </c:pt>
                <c:pt idx="3857">
                  <c:v>7.89</c:v>
                </c:pt>
                <c:pt idx="3858">
                  <c:v>13.73</c:v>
                </c:pt>
                <c:pt idx="3859">
                  <c:v>19.829999999999998</c:v>
                </c:pt>
                <c:pt idx="3860">
                  <c:v>19.239999999999998</c:v>
                </c:pt>
                <c:pt idx="3861">
                  <c:v>17.82</c:v>
                </c:pt>
                <c:pt idx="3862">
                  <c:v>21.3</c:v>
                </c:pt>
                <c:pt idx="3863">
                  <c:v>16.05</c:v>
                </c:pt>
                <c:pt idx="3864">
                  <c:v>27.22</c:v>
                </c:pt>
                <c:pt idx="3865">
                  <c:v>25.95</c:v>
                </c:pt>
                <c:pt idx="3866">
                  <c:v>23.72</c:v>
                </c:pt>
                <c:pt idx="3867">
                  <c:v>25.69</c:v>
                </c:pt>
                <c:pt idx="3868">
                  <c:v>14.16</c:v>
                </c:pt>
                <c:pt idx="3869">
                  <c:v>11.61</c:v>
                </c:pt>
                <c:pt idx="3870">
                  <c:v>4.83</c:v>
                </c:pt>
                <c:pt idx="3871">
                  <c:v>12.97</c:v>
                </c:pt>
                <c:pt idx="3872">
                  <c:v>6.69</c:v>
                </c:pt>
                <c:pt idx="3873">
                  <c:v>12.58</c:v>
                </c:pt>
                <c:pt idx="3874">
                  <c:v>21.27</c:v>
                </c:pt>
                <c:pt idx="3875">
                  <c:v>17.95</c:v>
                </c:pt>
                <c:pt idx="3876">
                  <c:v>24.71</c:v>
                </c:pt>
                <c:pt idx="3877">
                  <c:v>12.91</c:v>
                </c:pt>
                <c:pt idx="3878">
                  <c:v>6.89</c:v>
                </c:pt>
                <c:pt idx="3879">
                  <c:v>6.22</c:v>
                </c:pt>
                <c:pt idx="3880">
                  <c:v>32.42</c:v>
                </c:pt>
                <c:pt idx="3881">
                  <c:v>28.5</c:v>
                </c:pt>
                <c:pt idx="3882">
                  <c:v>9.4700000000000006</c:v>
                </c:pt>
                <c:pt idx="3883">
                  <c:v>15.34</c:v>
                </c:pt>
                <c:pt idx="3884">
                  <c:v>18.09</c:v>
                </c:pt>
                <c:pt idx="3885">
                  <c:v>17.98</c:v>
                </c:pt>
                <c:pt idx="3886">
                  <c:v>11.57</c:v>
                </c:pt>
                <c:pt idx="3887">
                  <c:v>11.75</c:v>
                </c:pt>
                <c:pt idx="3888">
                  <c:v>29.98</c:v>
                </c:pt>
                <c:pt idx="3889">
                  <c:v>25.5</c:v>
                </c:pt>
                <c:pt idx="3890">
                  <c:v>15.91</c:v>
                </c:pt>
                <c:pt idx="3891">
                  <c:v>22.67</c:v>
                </c:pt>
                <c:pt idx="3892">
                  <c:v>25.18</c:v>
                </c:pt>
                <c:pt idx="3893">
                  <c:v>27.76</c:v>
                </c:pt>
                <c:pt idx="3894">
                  <c:v>14.97</c:v>
                </c:pt>
                <c:pt idx="3895">
                  <c:v>13.01</c:v>
                </c:pt>
                <c:pt idx="3896">
                  <c:v>30.52</c:v>
                </c:pt>
                <c:pt idx="3897">
                  <c:v>13.39</c:v>
                </c:pt>
                <c:pt idx="3898">
                  <c:v>21.93</c:v>
                </c:pt>
                <c:pt idx="3899">
                  <c:v>19.510000000000002</c:v>
                </c:pt>
                <c:pt idx="3900">
                  <c:v>18.28</c:v>
                </c:pt>
                <c:pt idx="3901">
                  <c:v>23.42</c:v>
                </c:pt>
                <c:pt idx="3902">
                  <c:v>21.5</c:v>
                </c:pt>
                <c:pt idx="3903">
                  <c:v>19.649999999999999</c:v>
                </c:pt>
                <c:pt idx="3904">
                  <c:v>16.7</c:v>
                </c:pt>
                <c:pt idx="3905">
                  <c:v>13.88</c:v>
                </c:pt>
                <c:pt idx="3906">
                  <c:v>22.35</c:v>
                </c:pt>
                <c:pt idx="3907">
                  <c:v>20.11</c:v>
                </c:pt>
                <c:pt idx="3908">
                  <c:v>23.47</c:v>
                </c:pt>
                <c:pt idx="3909">
                  <c:v>21.47</c:v>
                </c:pt>
                <c:pt idx="3910">
                  <c:v>9.56</c:v>
                </c:pt>
                <c:pt idx="3911">
                  <c:v>30.55</c:v>
                </c:pt>
                <c:pt idx="3912">
                  <c:v>9.23</c:v>
                </c:pt>
                <c:pt idx="3913">
                  <c:v>5.62</c:v>
                </c:pt>
                <c:pt idx="3914">
                  <c:v>8.07</c:v>
                </c:pt>
                <c:pt idx="3915">
                  <c:v>14.79</c:v>
                </c:pt>
                <c:pt idx="3916">
                  <c:v>23.2</c:v>
                </c:pt>
                <c:pt idx="3917">
                  <c:v>22.03</c:v>
                </c:pt>
                <c:pt idx="3918">
                  <c:v>10.62</c:v>
                </c:pt>
                <c:pt idx="3919">
                  <c:v>23.53</c:v>
                </c:pt>
                <c:pt idx="3920">
                  <c:v>22.55</c:v>
                </c:pt>
                <c:pt idx="3921">
                  <c:v>16.55</c:v>
                </c:pt>
                <c:pt idx="3922">
                  <c:v>25.68</c:v>
                </c:pt>
                <c:pt idx="3923">
                  <c:v>18.55</c:v>
                </c:pt>
                <c:pt idx="3924">
                  <c:v>18.48</c:v>
                </c:pt>
                <c:pt idx="3925">
                  <c:v>24.54</c:v>
                </c:pt>
                <c:pt idx="3926">
                  <c:v>22.08</c:v>
                </c:pt>
                <c:pt idx="3927">
                  <c:v>26.45</c:v>
                </c:pt>
                <c:pt idx="3928">
                  <c:v>23.34</c:v>
                </c:pt>
                <c:pt idx="3929">
                  <c:v>23.46</c:v>
                </c:pt>
                <c:pt idx="3930">
                  <c:v>22.89</c:v>
                </c:pt>
                <c:pt idx="3931">
                  <c:v>20.420000000000002</c:v>
                </c:pt>
                <c:pt idx="3932">
                  <c:v>15.2</c:v>
                </c:pt>
                <c:pt idx="3933">
                  <c:v>17.46</c:v>
                </c:pt>
                <c:pt idx="3934">
                  <c:v>18.87</c:v>
                </c:pt>
                <c:pt idx="3935">
                  <c:v>25.06</c:v>
                </c:pt>
                <c:pt idx="3936">
                  <c:v>28.72</c:v>
                </c:pt>
                <c:pt idx="3937">
                  <c:v>6.38</c:v>
                </c:pt>
                <c:pt idx="3938">
                  <c:v>17.489999999999998</c:v>
                </c:pt>
                <c:pt idx="3939">
                  <c:v>24.93</c:v>
                </c:pt>
                <c:pt idx="3940">
                  <c:v>12.54</c:v>
                </c:pt>
                <c:pt idx="3941">
                  <c:v>19.600000000000001</c:v>
                </c:pt>
                <c:pt idx="3942">
                  <c:v>28.61</c:v>
                </c:pt>
                <c:pt idx="3943">
                  <c:v>13.92</c:v>
                </c:pt>
                <c:pt idx="3944">
                  <c:v>29.01</c:v>
                </c:pt>
                <c:pt idx="3945">
                  <c:v>5.37</c:v>
                </c:pt>
                <c:pt idx="3946">
                  <c:v>5.21</c:v>
                </c:pt>
                <c:pt idx="3947">
                  <c:v>25.34</c:v>
                </c:pt>
                <c:pt idx="3948">
                  <c:v>6.92</c:v>
                </c:pt>
                <c:pt idx="3949">
                  <c:v>26.2</c:v>
                </c:pt>
                <c:pt idx="3950">
                  <c:v>24.38</c:v>
                </c:pt>
                <c:pt idx="3951">
                  <c:v>15.55</c:v>
                </c:pt>
                <c:pt idx="3952">
                  <c:v>29.42</c:v>
                </c:pt>
                <c:pt idx="3953">
                  <c:v>30.57</c:v>
                </c:pt>
                <c:pt idx="3954">
                  <c:v>24.09</c:v>
                </c:pt>
                <c:pt idx="3955">
                  <c:v>17.66</c:v>
                </c:pt>
                <c:pt idx="3956">
                  <c:v>19.04</c:v>
                </c:pt>
                <c:pt idx="3957">
                  <c:v>28.37</c:v>
                </c:pt>
                <c:pt idx="3958">
                  <c:v>31.19</c:v>
                </c:pt>
                <c:pt idx="3959">
                  <c:v>24.16</c:v>
                </c:pt>
                <c:pt idx="3960">
                  <c:v>12.28</c:v>
                </c:pt>
                <c:pt idx="3961">
                  <c:v>18.77</c:v>
                </c:pt>
                <c:pt idx="3962">
                  <c:v>26.52</c:v>
                </c:pt>
                <c:pt idx="3963">
                  <c:v>17.79</c:v>
                </c:pt>
                <c:pt idx="3964">
                  <c:v>29.08</c:v>
                </c:pt>
                <c:pt idx="3965">
                  <c:v>12.19</c:v>
                </c:pt>
                <c:pt idx="3966">
                  <c:v>24.48</c:v>
                </c:pt>
                <c:pt idx="3967">
                  <c:v>23.37</c:v>
                </c:pt>
                <c:pt idx="3968">
                  <c:v>10.1</c:v>
                </c:pt>
                <c:pt idx="3969">
                  <c:v>16.23</c:v>
                </c:pt>
                <c:pt idx="3970">
                  <c:v>24.35</c:v>
                </c:pt>
                <c:pt idx="3971">
                  <c:v>23.03</c:v>
                </c:pt>
                <c:pt idx="3972">
                  <c:v>13.86</c:v>
                </c:pt>
                <c:pt idx="3973">
                  <c:v>21.04</c:v>
                </c:pt>
                <c:pt idx="3974">
                  <c:v>28.5</c:v>
                </c:pt>
                <c:pt idx="3975">
                  <c:v>18.579999999999998</c:v>
                </c:pt>
                <c:pt idx="3976">
                  <c:v>23.14</c:v>
                </c:pt>
                <c:pt idx="3977">
                  <c:v>21.24</c:v>
                </c:pt>
                <c:pt idx="3978">
                  <c:v>17.850000000000001</c:v>
                </c:pt>
                <c:pt idx="3979">
                  <c:v>22.65</c:v>
                </c:pt>
                <c:pt idx="3980">
                  <c:v>12.84</c:v>
                </c:pt>
                <c:pt idx="3981">
                  <c:v>17.829999999999998</c:v>
                </c:pt>
                <c:pt idx="3982">
                  <c:v>9.66</c:v>
                </c:pt>
                <c:pt idx="3983">
                  <c:v>11.72</c:v>
                </c:pt>
                <c:pt idx="3984">
                  <c:v>12.81</c:v>
                </c:pt>
                <c:pt idx="3985">
                  <c:v>17.54</c:v>
                </c:pt>
                <c:pt idx="3986">
                  <c:v>6.05</c:v>
                </c:pt>
                <c:pt idx="3987">
                  <c:v>23.16</c:v>
                </c:pt>
                <c:pt idx="3988">
                  <c:v>21.3</c:v>
                </c:pt>
                <c:pt idx="3989">
                  <c:v>18.45</c:v>
                </c:pt>
                <c:pt idx="3990">
                  <c:v>24.2</c:v>
                </c:pt>
                <c:pt idx="3991">
                  <c:v>11.55</c:v>
                </c:pt>
                <c:pt idx="3992">
                  <c:v>18.16</c:v>
                </c:pt>
                <c:pt idx="3993">
                  <c:v>7.29</c:v>
                </c:pt>
                <c:pt idx="3994">
                  <c:v>32.81</c:v>
                </c:pt>
                <c:pt idx="3995">
                  <c:v>11.36</c:v>
                </c:pt>
                <c:pt idx="3996">
                  <c:v>30.53</c:v>
                </c:pt>
                <c:pt idx="3997">
                  <c:v>29.01</c:v>
                </c:pt>
                <c:pt idx="3998">
                  <c:v>25.68</c:v>
                </c:pt>
                <c:pt idx="3999">
                  <c:v>20.64</c:v>
                </c:pt>
                <c:pt idx="4000">
                  <c:v>15.74</c:v>
                </c:pt>
                <c:pt idx="4001">
                  <c:v>28.54</c:v>
                </c:pt>
                <c:pt idx="4002">
                  <c:v>24.57</c:v>
                </c:pt>
                <c:pt idx="4003">
                  <c:v>19.8</c:v>
                </c:pt>
                <c:pt idx="4004">
                  <c:v>14.4</c:v>
                </c:pt>
                <c:pt idx="4005">
                  <c:v>26.22</c:v>
                </c:pt>
                <c:pt idx="4006">
                  <c:v>32.450000000000003</c:v>
                </c:pt>
                <c:pt idx="4007">
                  <c:v>17.170000000000002</c:v>
                </c:pt>
                <c:pt idx="4008">
                  <c:v>10.029999999999999</c:v>
                </c:pt>
                <c:pt idx="4009">
                  <c:v>10.72</c:v>
                </c:pt>
                <c:pt idx="4010">
                  <c:v>4.1100000000000003</c:v>
                </c:pt>
                <c:pt idx="4011">
                  <c:v>9.5299999999999994</c:v>
                </c:pt>
                <c:pt idx="4012">
                  <c:v>13.18</c:v>
                </c:pt>
                <c:pt idx="4013">
                  <c:v>18.12</c:v>
                </c:pt>
                <c:pt idx="4014">
                  <c:v>29.52</c:v>
                </c:pt>
                <c:pt idx="4015">
                  <c:v>22.88</c:v>
                </c:pt>
                <c:pt idx="4016">
                  <c:v>13.76</c:v>
                </c:pt>
                <c:pt idx="4017">
                  <c:v>10.35</c:v>
                </c:pt>
                <c:pt idx="4018">
                  <c:v>15.09</c:v>
                </c:pt>
                <c:pt idx="4019">
                  <c:v>29.07</c:v>
                </c:pt>
                <c:pt idx="4020">
                  <c:v>27.69</c:v>
                </c:pt>
                <c:pt idx="4021">
                  <c:v>8.01</c:v>
                </c:pt>
                <c:pt idx="4022">
                  <c:v>20.63</c:v>
                </c:pt>
                <c:pt idx="4023">
                  <c:v>14.35</c:v>
                </c:pt>
                <c:pt idx="4024">
                  <c:v>11.65</c:v>
                </c:pt>
                <c:pt idx="4025">
                  <c:v>11.22</c:v>
                </c:pt>
                <c:pt idx="4026">
                  <c:v>26.1</c:v>
                </c:pt>
                <c:pt idx="4027">
                  <c:v>9.4499999999999993</c:v>
                </c:pt>
                <c:pt idx="4028">
                  <c:v>12.59</c:v>
                </c:pt>
                <c:pt idx="4029">
                  <c:v>8.86</c:v>
                </c:pt>
                <c:pt idx="4030">
                  <c:v>32.31</c:v>
                </c:pt>
                <c:pt idx="4031">
                  <c:v>20.420000000000002</c:v>
                </c:pt>
                <c:pt idx="4032">
                  <c:v>8.1300000000000008</c:v>
                </c:pt>
                <c:pt idx="4033">
                  <c:v>28.71</c:v>
                </c:pt>
                <c:pt idx="4034">
                  <c:v>23.11</c:v>
                </c:pt>
                <c:pt idx="4035">
                  <c:v>30.49</c:v>
                </c:pt>
                <c:pt idx="4036">
                  <c:v>29.64</c:v>
                </c:pt>
                <c:pt idx="4037">
                  <c:v>18.86</c:v>
                </c:pt>
                <c:pt idx="4038">
                  <c:v>10.74</c:v>
                </c:pt>
                <c:pt idx="4039">
                  <c:v>27.05</c:v>
                </c:pt>
                <c:pt idx="4040">
                  <c:v>33.26</c:v>
                </c:pt>
                <c:pt idx="4041">
                  <c:v>22.62</c:v>
                </c:pt>
                <c:pt idx="4042">
                  <c:v>27.76</c:v>
                </c:pt>
                <c:pt idx="4043">
                  <c:v>24.39</c:v>
                </c:pt>
                <c:pt idx="4044">
                  <c:v>9.68</c:v>
                </c:pt>
                <c:pt idx="4045">
                  <c:v>13.52</c:v>
                </c:pt>
                <c:pt idx="4046">
                  <c:v>12.83</c:v>
                </c:pt>
                <c:pt idx="4047">
                  <c:v>19.190000000000001</c:v>
                </c:pt>
                <c:pt idx="4048">
                  <c:v>22.36</c:v>
                </c:pt>
                <c:pt idx="4049">
                  <c:v>5.72</c:v>
                </c:pt>
                <c:pt idx="4050">
                  <c:v>28.23</c:v>
                </c:pt>
                <c:pt idx="4051">
                  <c:v>28.32</c:v>
                </c:pt>
                <c:pt idx="4052">
                  <c:v>10.94</c:v>
                </c:pt>
                <c:pt idx="4053">
                  <c:v>24.8</c:v>
                </c:pt>
                <c:pt idx="4054">
                  <c:v>13.81</c:v>
                </c:pt>
                <c:pt idx="4055">
                  <c:v>31.92</c:v>
                </c:pt>
                <c:pt idx="4056">
                  <c:v>3.85</c:v>
                </c:pt>
                <c:pt idx="4057">
                  <c:v>33.130000000000003</c:v>
                </c:pt>
                <c:pt idx="4058">
                  <c:v>7</c:v>
                </c:pt>
                <c:pt idx="4059">
                  <c:v>24.96</c:v>
                </c:pt>
                <c:pt idx="4060">
                  <c:v>26.42</c:v>
                </c:pt>
                <c:pt idx="4061">
                  <c:v>19.84</c:v>
                </c:pt>
                <c:pt idx="4062">
                  <c:v>20.170000000000002</c:v>
                </c:pt>
                <c:pt idx="4063">
                  <c:v>32.39</c:v>
                </c:pt>
                <c:pt idx="4064">
                  <c:v>21.47</c:v>
                </c:pt>
                <c:pt idx="4065">
                  <c:v>13.45</c:v>
                </c:pt>
                <c:pt idx="4066">
                  <c:v>27.58</c:v>
                </c:pt>
                <c:pt idx="4067">
                  <c:v>29.65</c:v>
                </c:pt>
                <c:pt idx="4068">
                  <c:v>5.46</c:v>
                </c:pt>
                <c:pt idx="4069">
                  <c:v>15.34</c:v>
                </c:pt>
                <c:pt idx="4070">
                  <c:v>24.43</c:v>
                </c:pt>
                <c:pt idx="4071">
                  <c:v>28.4</c:v>
                </c:pt>
                <c:pt idx="4072">
                  <c:v>25.64</c:v>
                </c:pt>
                <c:pt idx="4073">
                  <c:v>16.510000000000002</c:v>
                </c:pt>
                <c:pt idx="4074">
                  <c:v>13.95</c:v>
                </c:pt>
                <c:pt idx="4075">
                  <c:v>9.77</c:v>
                </c:pt>
                <c:pt idx="4076">
                  <c:v>16.68</c:v>
                </c:pt>
                <c:pt idx="4077">
                  <c:v>12.31</c:v>
                </c:pt>
                <c:pt idx="4078">
                  <c:v>22.76</c:v>
                </c:pt>
                <c:pt idx="4079">
                  <c:v>22.03</c:v>
                </c:pt>
                <c:pt idx="4080">
                  <c:v>23.43</c:v>
                </c:pt>
                <c:pt idx="4081">
                  <c:v>18.28</c:v>
                </c:pt>
                <c:pt idx="4082">
                  <c:v>22.69</c:v>
                </c:pt>
                <c:pt idx="4083">
                  <c:v>27.29</c:v>
                </c:pt>
                <c:pt idx="4084">
                  <c:v>23.75</c:v>
                </c:pt>
                <c:pt idx="4085">
                  <c:v>21.36</c:v>
                </c:pt>
                <c:pt idx="4086">
                  <c:v>11.23</c:v>
                </c:pt>
                <c:pt idx="4087">
                  <c:v>19.36</c:v>
                </c:pt>
                <c:pt idx="4088">
                  <c:v>23.5</c:v>
                </c:pt>
                <c:pt idx="4089">
                  <c:v>16.690000000000001</c:v>
                </c:pt>
                <c:pt idx="4090">
                  <c:v>17.8</c:v>
                </c:pt>
                <c:pt idx="4091">
                  <c:v>21.75</c:v>
                </c:pt>
                <c:pt idx="4092">
                  <c:v>14.89</c:v>
                </c:pt>
                <c:pt idx="4093">
                  <c:v>7.09</c:v>
                </c:pt>
                <c:pt idx="4094">
                  <c:v>31.19</c:v>
                </c:pt>
                <c:pt idx="4095">
                  <c:v>24.82</c:v>
                </c:pt>
                <c:pt idx="4096">
                  <c:v>22.61</c:v>
                </c:pt>
                <c:pt idx="4097">
                  <c:v>14.48</c:v>
                </c:pt>
                <c:pt idx="4098">
                  <c:v>15.49</c:v>
                </c:pt>
                <c:pt idx="4099">
                  <c:v>26.76</c:v>
                </c:pt>
                <c:pt idx="4100">
                  <c:v>21.69</c:v>
                </c:pt>
                <c:pt idx="4101">
                  <c:v>5.12</c:v>
                </c:pt>
                <c:pt idx="4102">
                  <c:v>16.760000000000002</c:v>
                </c:pt>
                <c:pt idx="4103">
                  <c:v>12.36</c:v>
                </c:pt>
                <c:pt idx="4104">
                  <c:v>19.690000000000001</c:v>
                </c:pt>
                <c:pt idx="4105">
                  <c:v>30.29</c:v>
                </c:pt>
                <c:pt idx="4106">
                  <c:v>26.99</c:v>
                </c:pt>
                <c:pt idx="4107">
                  <c:v>21.37</c:v>
                </c:pt>
                <c:pt idx="4108">
                  <c:v>8.91</c:v>
                </c:pt>
                <c:pt idx="4109">
                  <c:v>29.89</c:v>
                </c:pt>
                <c:pt idx="4110">
                  <c:v>20.21</c:v>
                </c:pt>
                <c:pt idx="4111">
                  <c:v>29.91</c:v>
                </c:pt>
                <c:pt idx="4112">
                  <c:v>17.510000000000002</c:v>
                </c:pt>
                <c:pt idx="4113">
                  <c:v>32.42</c:v>
                </c:pt>
                <c:pt idx="4114">
                  <c:v>10.52</c:v>
                </c:pt>
                <c:pt idx="4115">
                  <c:v>23.69</c:v>
                </c:pt>
                <c:pt idx="4116">
                  <c:v>19.21</c:v>
                </c:pt>
                <c:pt idx="4117">
                  <c:v>24.01</c:v>
                </c:pt>
                <c:pt idx="4118">
                  <c:v>21.43</c:v>
                </c:pt>
                <c:pt idx="4119">
                  <c:v>18.260000000000002</c:v>
                </c:pt>
                <c:pt idx="4120">
                  <c:v>28.21</c:v>
                </c:pt>
                <c:pt idx="4121">
                  <c:v>8.01</c:v>
                </c:pt>
                <c:pt idx="4122">
                  <c:v>17.79</c:v>
                </c:pt>
                <c:pt idx="4123">
                  <c:v>30.26</c:v>
                </c:pt>
                <c:pt idx="4124">
                  <c:v>10.31</c:v>
                </c:pt>
                <c:pt idx="4125">
                  <c:v>22.45</c:v>
                </c:pt>
                <c:pt idx="4126">
                  <c:v>32.78</c:v>
                </c:pt>
                <c:pt idx="4127">
                  <c:v>24.97</c:v>
                </c:pt>
                <c:pt idx="4128">
                  <c:v>8.83</c:v>
                </c:pt>
                <c:pt idx="4129">
                  <c:v>25.42</c:v>
                </c:pt>
                <c:pt idx="4130">
                  <c:v>24.1</c:v>
                </c:pt>
                <c:pt idx="4131">
                  <c:v>7.3</c:v>
                </c:pt>
                <c:pt idx="4132">
                  <c:v>26.05</c:v>
                </c:pt>
                <c:pt idx="4133">
                  <c:v>11.7</c:v>
                </c:pt>
                <c:pt idx="4134">
                  <c:v>9.07</c:v>
                </c:pt>
                <c:pt idx="4135">
                  <c:v>24.05</c:v>
                </c:pt>
                <c:pt idx="4136">
                  <c:v>11.8</c:v>
                </c:pt>
                <c:pt idx="4137">
                  <c:v>18.48</c:v>
                </c:pt>
                <c:pt idx="4138">
                  <c:v>4.87</c:v>
                </c:pt>
                <c:pt idx="4139">
                  <c:v>25.36</c:v>
                </c:pt>
                <c:pt idx="4140">
                  <c:v>23.74</c:v>
                </c:pt>
                <c:pt idx="4141">
                  <c:v>28.23</c:v>
                </c:pt>
                <c:pt idx="4142">
                  <c:v>34.619999999999997</c:v>
                </c:pt>
                <c:pt idx="4143">
                  <c:v>24.52</c:v>
                </c:pt>
                <c:pt idx="4144">
                  <c:v>22.65</c:v>
                </c:pt>
                <c:pt idx="4145">
                  <c:v>18.5</c:v>
                </c:pt>
                <c:pt idx="4146">
                  <c:v>31.41</c:v>
                </c:pt>
                <c:pt idx="4147">
                  <c:v>14.56</c:v>
                </c:pt>
                <c:pt idx="4148">
                  <c:v>27.36</c:v>
                </c:pt>
                <c:pt idx="4149">
                  <c:v>20.99</c:v>
                </c:pt>
                <c:pt idx="4150">
                  <c:v>16.16</c:v>
                </c:pt>
                <c:pt idx="4151">
                  <c:v>32.909999999999997</c:v>
                </c:pt>
                <c:pt idx="4152">
                  <c:v>23.5</c:v>
                </c:pt>
                <c:pt idx="4153">
                  <c:v>21.53</c:v>
                </c:pt>
                <c:pt idx="4154">
                  <c:v>28.31</c:v>
                </c:pt>
                <c:pt idx="4155">
                  <c:v>13.6</c:v>
                </c:pt>
                <c:pt idx="4156">
                  <c:v>25.14</c:v>
                </c:pt>
                <c:pt idx="4157">
                  <c:v>18.53</c:v>
                </c:pt>
                <c:pt idx="4158">
                  <c:v>33.700000000000003</c:v>
                </c:pt>
                <c:pt idx="4159">
                  <c:v>22.21</c:v>
                </c:pt>
                <c:pt idx="4160">
                  <c:v>24.02</c:v>
                </c:pt>
                <c:pt idx="4161">
                  <c:v>14.8</c:v>
                </c:pt>
                <c:pt idx="4162">
                  <c:v>27.34</c:v>
                </c:pt>
                <c:pt idx="4163">
                  <c:v>24.32</c:v>
                </c:pt>
                <c:pt idx="4164">
                  <c:v>26.93</c:v>
                </c:pt>
                <c:pt idx="4165">
                  <c:v>12.67</c:v>
                </c:pt>
                <c:pt idx="4166">
                  <c:v>11.02</c:v>
                </c:pt>
                <c:pt idx="4167">
                  <c:v>5.95</c:v>
                </c:pt>
                <c:pt idx="4168">
                  <c:v>28.84</c:v>
                </c:pt>
                <c:pt idx="4169">
                  <c:v>7.05</c:v>
                </c:pt>
                <c:pt idx="4170">
                  <c:v>23.74</c:v>
                </c:pt>
                <c:pt idx="4171">
                  <c:v>31.48</c:v>
                </c:pt>
                <c:pt idx="4172">
                  <c:v>25.09</c:v>
                </c:pt>
                <c:pt idx="4173">
                  <c:v>11.37</c:v>
                </c:pt>
                <c:pt idx="4174">
                  <c:v>21.52</c:v>
                </c:pt>
                <c:pt idx="4175">
                  <c:v>15.85</c:v>
                </c:pt>
                <c:pt idx="4176">
                  <c:v>14.51</c:v>
                </c:pt>
                <c:pt idx="4177">
                  <c:v>9.82</c:v>
                </c:pt>
                <c:pt idx="4178">
                  <c:v>5.63</c:v>
                </c:pt>
                <c:pt idx="4179">
                  <c:v>24.54</c:v>
                </c:pt>
                <c:pt idx="4180">
                  <c:v>27.17</c:v>
                </c:pt>
                <c:pt idx="4181">
                  <c:v>16.36</c:v>
                </c:pt>
                <c:pt idx="4182">
                  <c:v>33.18</c:v>
                </c:pt>
                <c:pt idx="4183">
                  <c:v>18.32</c:v>
                </c:pt>
                <c:pt idx="4184">
                  <c:v>11.93</c:v>
                </c:pt>
                <c:pt idx="4185">
                  <c:v>10.72</c:v>
                </c:pt>
                <c:pt idx="4186">
                  <c:v>17.670000000000002</c:v>
                </c:pt>
                <c:pt idx="4187">
                  <c:v>14.85</c:v>
                </c:pt>
                <c:pt idx="4188">
                  <c:v>23.45</c:v>
                </c:pt>
                <c:pt idx="4189">
                  <c:v>12.28</c:v>
                </c:pt>
                <c:pt idx="4190">
                  <c:v>28.82</c:v>
                </c:pt>
                <c:pt idx="4191">
                  <c:v>22.36</c:v>
                </c:pt>
                <c:pt idx="4192">
                  <c:v>5.56</c:v>
                </c:pt>
                <c:pt idx="4193">
                  <c:v>11.87</c:v>
                </c:pt>
                <c:pt idx="4194">
                  <c:v>14.02</c:v>
                </c:pt>
                <c:pt idx="4195">
                  <c:v>14.33</c:v>
                </c:pt>
                <c:pt idx="4196">
                  <c:v>12.81</c:v>
                </c:pt>
                <c:pt idx="4197">
                  <c:v>31.88</c:v>
                </c:pt>
                <c:pt idx="4198">
                  <c:v>23</c:v>
                </c:pt>
                <c:pt idx="4199">
                  <c:v>18.86</c:v>
                </c:pt>
                <c:pt idx="4200">
                  <c:v>10.67</c:v>
                </c:pt>
                <c:pt idx="4201">
                  <c:v>14.74</c:v>
                </c:pt>
                <c:pt idx="4202">
                  <c:v>6.99</c:v>
                </c:pt>
                <c:pt idx="4203">
                  <c:v>25.64</c:v>
                </c:pt>
                <c:pt idx="4204">
                  <c:v>25.79</c:v>
                </c:pt>
                <c:pt idx="4205">
                  <c:v>15.86</c:v>
                </c:pt>
                <c:pt idx="4206">
                  <c:v>30.76</c:v>
                </c:pt>
                <c:pt idx="4207">
                  <c:v>18.809999999999999</c:v>
                </c:pt>
                <c:pt idx="4208">
                  <c:v>30.26</c:v>
                </c:pt>
                <c:pt idx="4209">
                  <c:v>32.74</c:v>
                </c:pt>
                <c:pt idx="4210">
                  <c:v>27.97</c:v>
                </c:pt>
                <c:pt idx="4211">
                  <c:v>28.29</c:v>
                </c:pt>
                <c:pt idx="4212">
                  <c:v>12.99</c:v>
                </c:pt>
                <c:pt idx="4213">
                  <c:v>19.87</c:v>
                </c:pt>
                <c:pt idx="4214">
                  <c:v>8.57</c:v>
                </c:pt>
                <c:pt idx="4215">
                  <c:v>31.26</c:v>
                </c:pt>
                <c:pt idx="4216">
                  <c:v>29.54</c:v>
                </c:pt>
                <c:pt idx="4217">
                  <c:v>29.13</c:v>
                </c:pt>
                <c:pt idx="4218">
                  <c:v>12.99</c:v>
                </c:pt>
                <c:pt idx="4219">
                  <c:v>33.6</c:v>
                </c:pt>
                <c:pt idx="4220">
                  <c:v>20.58</c:v>
                </c:pt>
                <c:pt idx="4221">
                  <c:v>26.34</c:v>
                </c:pt>
                <c:pt idx="4222">
                  <c:v>25.33</c:v>
                </c:pt>
                <c:pt idx="4223">
                  <c:v>28.7</c:v>
                </c:pt>
                <c:pt idx="4224">
                  <c:v>19.920000000000002</c:v>
                </c:pt>
                <c:pt idx="4225">
                  <c:v>14.02</c:v>
                </c:pt>
                <c:pt idx="4226">
                  <c:v>21.04</c:v>
                </c:pt>
                <c:pt idx="4227">
                  <c:v>15.34</c:v>
                </c:pt>
                <c:pt idx="4228">
                  <c:v>26.36</c:v>
                </c:pt>
                <c:pt idx="4229">
                  <c:v>16.34</c:v>
                </c:pt>
                <c:pt idx="4230">
                  <c:v>17.28</c:v>
                </c:pt>
                <c:pt idx="4231">
                  <c:v>29.25</c:v>
                </c:pt>
                <c:pt idx="4232">
                  <c:v>24.61</c:v>
                </c:pt>
                <c:pt idx="4233">
                  <c:v>19.8</c:v>
                </c:pt>
                <c:pt idx="4234">
                  <c:v>10.45</c:v>
                </c:pt>
                <c:pt idx="4235">
                  <c:v>24.86</c:v>
                </c:pt>
                <c:pt idx="4236">
                  <c:v>9.4499999999999993</c:v>
                </c:pt>
                <c:pt idx="4237">
                  <c:v>12.95</c:v>
                </c:pt>
                <c:pt idx="4238">
                  <c:v>21.67</c:v>
                </c:pt>
                <c:pt idx="4239">
                  <c:v>25.58</c:v>
                </c:pt>
                <c:pt idx="4240">
                  <c:v>11.97</c:v>
                </c:pt>
                <c:pt idx="4241">
                  <c:v>28.02</c:v>
                </c:pt>
                <c:pt idx="4242">
                  <c:v>8.42</c:v>
                </c:pt>
                <c:pt idx="4243">
                  <c:v>23.29</c:v>
                </c:pt>
                <c:pt idx="4244">
                  <c:v>22.83</c:v>
                </c:pt>
                <c:pt idx="4245">
                  <c:v>30.28</c:v>
                </c:pt>
                <c:pt idx="4246">
                  <c:v>24.96</c:v>
                </c:pt>
                <c:pt idx="4247">
                  <c:v>22.03</c:v>
                </c:pt>
                <c:pt idx="4248">
                  <c:v>16.75</c:v>
                </c:pt>
                <c:pt idx="4249">
                  <c:v>25.43</c:v>
                </c:pt>
                <c:pt idx="4250">
                  <c:v>31.88</c:v>
                </c:pt>
                <c:pt idx="4251">
                  <c:v>16.3</c:v>
                </c:pt>
                <c:pt idx="4252">
                  <c:v>31.35</c:v>
                </c:pt>
                <c:pt idx="4253">
                  <c:v>24.92</c:v>
                </c:pt>
                <c:pt idx="4254">
                  <c:v>19.920000000000002</c:v>
                </c:pt>
                <c:pt idx="4255">
                  <c:v>16.829999999999998</c:v>
                </c:pt>
                <c:pt idx="4256">
                  <c:v>15.09</c:v>
                </c:pt>
                <c:pt idx="4257">
                  <c:v>26.51</c:v>
                </c:pt>
                <c:pt idx="4258">
                  <c:v>27.38</c:v>
                </c:pt>
                <c:pt idx="4259">
                  <c:v>30.37</c:v>
                </c:pt>
                <c:pt idx="4260">
                  <c:v>13.41</c:v>
                </c:pt>
                <c:pt idx="4261">
                  <c:v>12.85</c:v>
                </c:pt>
                <c:pt idx="4262">
                  <c:v>27.75</c:v>
                </c:pt>
                <c:pt idx="4263">
                  <c:v>19.920000000000002</c:v>
                </c:pt>
                <c:pt idx="4264">
                  <c:v>21.19</c:v>
                </c:pt>
                <c:pt idx="4265">
                  <c:v>5.71</c:v>
                </c:pt>
                <c:pt idx="4266">
                  <c:v>7.38</c:v>
                </c:pt>
                <c:pt idx="4267">
                  <c:v>29.29</c:v>
                </c:pt>
                <c:pt idx="4268">
                  <c:v>22.33</c:v>
                </c:pt>
                <c:pt idx="4269">
                  <c:v>22.04</c:v>
                </c:pt>
                <c:pt idx="4270">
                  <c:v>22.75</c:v>
                </c:pt>
                <c:pt idx="4271">
                  <c:v>26.62</c:v>
                </c:pt>
                <c:pt idx="4272">
                  <c:v>11.33</c:v>
                </c:pt>
                <c:pt idx="4273">
                  <c:v>20.36</c:v>
                </c:pt>
                <c:pt idx="4274">
                  <c:v>15.63</c:v>
                </c:pt>
                <c:pt idx="4275">
                  <c:v>32.869999999999997</c:v>
                </c:pt>
                <c:pt idx="4276">
                  <c:v>16.309999999999999</c:v>
                </c:pt>
                <c:pt idx="4277">
                  <c:v>14.41</c:v>
                </c:pt>
                <c:pt idx="4278">
                  <c:v>15.6</c:v>
                </c:pt>
                <c:pt idx="4279">
                  <c:v>28.85</c:v>
                </c:pt>
                <c:pt idx="4280">
                  <c:v>13.31</c:v>
                </c:pt>
                <c:pt idx="4281">
                  <c:v>22.33</c:v>
                </c:pt>
                <c:pt idx="4282">
                  <c:v>23.36</c:v>
                </c:pt>
                <c:pt idx="4283">
                  <c:v>9.11</c:v>
                </c:pt>
                <c:pt idx="4284">
                  <c:v>16.02</c:v>
                </c:pt>
                <c:pt idx="4285">
                  <c:v>13.2</c:v>
                </c:pt>
                <c:pt idx="4286">
                  <c:v>23.17</c:v>
                </c:pt>
                <c:pt idx="4287">
                  <c:v>17.100000000000001</c:v>
                </c:pt>
                <c:pt idx="4288">
                  <c:v>23.09</c:v>
                </c:pt>
                <c:pt idx="4289">
                  <c:v>16.43</c:v>
                </c:pt>
                <c:pt idx="4290">
                  <c:v>11.55</c:v>
                </c:pt>
                <c:pt idx="4291">
                  <c:v>17.579999999999998</c:v>
                </c:pt>
                <c:pt idx="4292">
                  <c:v>12.27</c:v>
                </c:pt>
                <c:pt idx="4293">
                  <c:v>22.74</c:v>
                </c:pt>
                <c:pt idx="4294">
                  <c:v>19.829999999999998</c:v>
                </c:pt>
                <c:pt idx="4295">
                  <c:v>18.03</c:v>
                </c:pt>
                <c:pt idx="4296">
                  <c:v>10.25</c:v>
                </c:pt>
                <c:pt idx="4297">
                  <c:v>17.850000000000001</c:v>
                </c:pt>
                <c:pt idx="4298">
                  <c:v>18.91</c:v>
                </c:pt>
                <c:pt idx="4299">
                  <c:v>7.92</c:v>
                </c:pt>
                <c:pt idx="4300">
                  <c:v>29.12</c:v>
                </c:pt>
                <c:pt idx="4301">
                  <c:v>30.25</c:v>
                </c:pt>
                <c:pt idx="4302">
                  <c:v>23.43</c:v>
                </c:pt>
                <c:pt idx="4303">
                  <c:v>31.11</c:v>
                </c:pt>
                <c:pt idx="4304">
                  <c:v>28.87</c:v>
                </c:pt>
                <c:pt idx="4305">
                  <c:v>13.92</c:v>
                </c:pt>
                <c:pt idx="4306">
                  <c:v>21.17</c:v>
                </c:pt>
                <c:pt idx="4307">
                  <c:v>31.59</c:v>
                </c:pt>
                <c:pt idx="4308">
                  <c:v>20.32</c:v>
                </c:pt>
                <c:pt idx="4309">
                  <c:v>13.26</c:v>
                </c:pt>
                <c:pt idx="4310">
                  <c:v>25.74</c:v>
                </c:pt>
                <c:pt idx="4311">
                  <c:v>18.27</c:v>
                </c:pt>
                <c:pt idx="4312">
                  <c:v>24.2</c:v>
                </c:pt>
                <c:pt idx="4313">
                  <c:v>22.3</c:v>
                </c:pt>
                <c:pt idx="4314">
                  <c:v>22.48</c:v>
                </c:pt>
                <c:pt idx="4315">
                  <c:v>26.93</c:v>
                </c:pt>
                <c:pt idx="4316">
                  <c:v>27.38</c:v>
                </c:pt>
                <c:pt idx="4317">
                  <c:v>23.71</c:v>
                </c:pt>
                <c:pt idx="4318">
                  <c:v>26.71</c:v>
                </c:pt>
                <c:pt idx="4319">
                  <c:v>17.53</c:v>
                </c:pt>
                <c:pt idx="4320">
                  <c:v>25.24</c:v>
                </c:pt>
                <c:pt idx="4321">
                  <c:v>7.35</c:v>
                </c:pt>
                <c:pt idx="4322">
                  <c:v>30.22</c:v>
                </c:pt>
                <c:pt idx="4323">
                  <c:v>12.11</c:v>
                </c:pt>
                <c:pt idx="4324">
                  <c:v>11.43</c:v>
                </c:pt>
                <c:pt idx="4325">
                  <c:v>25.45</c:v>
                </c:pt>
                <c:pt idx="4326">
                  <c:v>25.31</c:v>
                </c:pt>
                <c:pt idx="4327">
                  <c:v>25.55</c:v>
                </c:pt>
                <c:pt idx="4328">
                  <c:v>13.52</c:v>
                </c:pt>
                <c:pt idx="4329">
                  <c:v>11.87</c:v>
                </c:pt>
                <c:pt idx="4330">
                  <c:v>10.050000000000001</c:v>
                </c:pt>
                <c:pt idx="4331">
                  <c:v>29.31</c:v>
                </c:pt>
                <c:pt idx="4332">
                  <c:v>26.2</c:v>
                </c:pt>
                <c:pt idx="4333">
                  <c:v>19.350000000000001</c:v>
                </c:pt>
                <c:pt idx="4334">
                  <c:v>22.7</c:v>
                </c:pt>
                <c:pt idx="4335">
                  <c:v>27.61</c:v>
                </c:pt>
                <c:pt idx="4336">
                  <c:v>27.13</c:v>
                </c:pt>
                <c:pt idx="4337">
                  <c:v>17.149999999999999</c:v>
                </c:pt>
                <c:pt idx="4338">
                  <c:v>27.11</c:v>
                </c:pt>
                <c:pt idx="4339">
                  <c:v>24.96</c:v>
                </c:pt>
                <c:pt idx="4340">
                  <c:v>23.62</c:v>
                </c:pt>
                <c:pt idx="4341">
                  <c:v>16.309999999999999</c:v>
                </c:pt>
                <c:pt idx="4342">
                  <c:v>27.76</c:v>
                </c:pt>
                <c:pt idx="4343">
                  <c:v>25.25</c:v>
                </c:pt>
                <c:pt idx="4344">
                  <c:v>7.78</c:v>
                </c:pt>
                <c:pt idx="4345">
                  <c:v>23.06</c:v>
                </c:pt>
                <c:pt idx="4346">
                  <c:v>30.33</c:v>
                </c:pt>
                <c:pt idx="4347">
                  <c:v>13.49</c:v>
                </c:pt>
                <c:pt idx="4348">
                  <c:v>25.26</c:v>
                </c:pt>
                <c:pt idx="4349">
                  <c:v>12.3</c:v>
                </c:pt>
                <c:pt idx="4350">
                  <c:v>19.739999999999998</c:v>
                </c:pt>
                <c:pt idx="4351">
                  <c:v>10.47</c:v>
                </c:pt>
                <c:pt idx="4352">
                  <c:v>19.7</c:v>
                </c:pt>
                <c:pt idx="4353">
                  <c:v>28.21</c:v>
                </c:pt>
                <c:pt idx="4354">
                  <c:v>27.76</c:v>
                </c:pt>
                <c:pt idx="4355">
                  <c:v>11.76</c:v>
                </c:pt>
                <c:pt idx="4356">
                  <c:v>30.96</c:v>
                </c:pt>
                <c:pt idx="4357">
                  <c:v>21.74</c:v>
                </c:pt>
                <c:pt idx="4358">
                  <c:v>15.2</c:v>
                </c:pt>
                <c:pt idx="4359">
                  <c:v>19.09</c:v>
                </c:pt>
                <c:pt idx="4360">
                  <c:v>29.14</c:v>
                </c:pt>
                <c:pt idx="4361">
                  <c:v>30.3</c:v>
                </c:pt>
                <c:pt idx="4362">
                  <c:v>14.1</c:v>
                </c:pt>
                <c:pt idx="4363">
                  <c:v>32.43</c:v>
                </c:pt>
                <c:pt idx="4364">
                  <c:v>27.05</c:v>
                </c:pt>
                <c:pt idx="4365">
                  <c:v>13.99</c:v>
                </c:pt>
                <c:pt idx="4366">
                  <c:v>21.86</c:v>
                </c:pt>
                <c:pt idx="4367">
                  <c:v>13.69</c:v>
                </c:pt>
                <c:pt idx="4368">
                  <c:v>13.83</c:v>
                </c:pt>
                <c:pt idx="4369">
                  <c:v>27.04</c:v>
                </c:pt>
                <c:pt idx="4370">
                  <c:v>12.54</c:v>
                </c:pt>
                <c:pt idx="4371">
                  <c:v>24.8</c:v>
                </c:pt>
                <c:pt idx="4372">
                  <c:v>4.1500000000000004</c:v>
                </c:pt>
                <c:pt idx="4373">
                  <c:v>31.31</c:v>
                </c:pt>
                <c:pt idx="4374">
                  <c:v>17.04</c:v>
                </c:pt>
                <c:pt idx="4375">
                  <c:v>14.91</c:v>
                </c:pt>
                <c:pt idx="4376">
                  <c:v>4.99</c:v>
                </c:pt>
                <c:pt idx="4377">
                  <c:v>29</c:v>
                </c:pt>
                <c:pt idx="4378">
                  <c:v>17.739999999999998</c:v>
                </c:pt>
                <c:pt idx="4379">
                  <c:v>6.05</c:v>
                </c:pt>
                <c:pt idx="4380">
                  <c:v>12.15</c:v>
                </c:pt>
                <c:pt idx="4381">
                  <c:v>29.2</c:v>
                </c:pt>
                <c:pt idx="4382">
                  <c:v>11.79</c:v>
                </c:pt>
                <c:pt idx="4383">
                  <c:v>26.96</c:v>
                </c:pt>
                <c:pt idx="4384">
                  <c:v>19.79</c:v>
                </c:pt>
                <c:pt idx="4385">
                  <c:v>9</c:v>
                </c:pt>
                <c:pt idx="4386">
                  <c:v>5.53</c:v>
                </c:pt>
                <c:pt idx="4387">
                  <c:v>17.510000000000002</c:v>
                </c:pt>
                <c:pt idx="4388">
                  <c:v>18.14</c:v>
                </c:pt>
                <c:pt idx="4389">
                  <c:v>29.83</c:v>
                </c:pt>
                <c:pt idx="4390">
                  <c:v>16.32</c:v>
                </c:pt>
                <c:pt idx="4391">
                  <c:v>22.29</c:v>
                </c:pt>
                <c:pt idx="4392">
                  <c:v>16.55</c:v>
                </c:pt>
                <c:pt idx="4393">
                  <c:v>16.48</c:v>
                </c:pt>
                <c:pt idx="4394">
                  <c:v>25.91</c:v>
                </c:pt>
                <c:pt idx="4395">
                  <c:v>30.7</c:v>
                </c:pt>
                <c:pt idx="4396">
                  <c:v>25.1</c:v>
                </c:pt>
                <c:pt idx="4397">
                  <c:v>11.92</c:v>
                </c:pt>
                <c:pt idx="4398">
                  <c:v>19.260000000000002</c:v>
                </c:pt>
                <c:pt idx="4399">
                  <c:v>18.850000000000001</c:v>
                </c:pt>
                <c:pt idx="4400">
                  <c:v>18.21</c:v>
                </c:pt>
                <c:pt idx="4401">
                  <c:v>32.369999999999997</c:v>
                </c:pt>
                <c:pt idx="4402">
                  <c:v>15.86</c:v>
                </c:pt>
                <c:pt idx="4403">
                  <c:v>20.72</c:v>
                </c:pt>
                <c:pt idx="4404">
                  <c:v>23.76</c:v>
                </c:pt>
                <c:pt idx="4405">
                  <c:v>23.05</c:v>
                </c:pt>
                <c:pt idx="4406">
                  <c:v>31.98</c:v>
                </c:pt>
                <c:pt idx="4407">
                  <c:v>18.940000000000001</c:v>
                </c:pt>
                <c:pt idx="4408">
                  <c:v>32.479999999999997</c:v>
                </c:pt>
                <c:pt idx="4409">
                  <c:v>17.7</c:v>
                </c:pt>
                <c:pt idx="4410">
                  <c:v>19.86</c:v>
                </c:pt>
                <c:pt idx="4411">
                  <c:v>10.42</c:v>
                </c:pt>
                <c:pt idx="4412">
                  <c:v>32.89</c:v>
                </c:pt>
                <c:pt idx="4413">
                  <c:v>28.53</c:v>
                </c:pt>
                <c:pt idx="4414">
                  <c:v>21.9</c:v>
                </c:pt>
                <c:pt idx="4415">
                  <c:v>23.39</c:v>
                </c:pt>
                <c:pt idx="4416">
                  <c:v>14.85</c:v>
                </c:pt>
                <c:pt idx="4417">
                  <c:v>24.26</c:v>
                </c:pt>
                <c:pt idx="4418">
                  <c:v>22.21</c:v>
                </c:pt>
                <c:pt idx="4419">
                  <c:v>13.73</c:v>
                </c:pt>
                <c:pt idx="4420">
                  <c:v>25.15</c:v>
                </c:pt>
                <c:pt idx="4421">
                  <c:v>17.36</c:v>
                </c:pt>
                <c:pt idx="4422">
                  <c:v>14.08</c:v>
                </c:pt>
                <c:pt idx="4423">
                  <c:v>9.61</c:v>
                </c:pt>
                <c:pt idx="4424">
                  <c:v>20.57</c:v>
                </c:pt>
                <c:pt idx="4425">
                  <c:v>29.72</c:v>
                </c:pt>
                <c:pt idx="4426">
                  <c:v>25.27</c:v>
                </c:pt>
                <c:pt idx="4427">
                  <c:v>7.18</c:v>
                </c:pt>
                <c:pt idx="4428">
                  <c:v>28.68</c:v>
                </c:pt>
                <c:pt idx="4429">
                  <c:v>27.88</c:v>
                </c:pt>
                <c:pt idx="4430">
                  <c:v>24.1</c:v>
                </c:pt>
                <c:pt idx="4431">
                  <c:v>7.51</c:v>
                </c:pt>
                <c:pt idx="4432">
                  <c:v>14.08</c:v>
                </c:pt>
                <c:pt idx="4433">
                  <c:v>15.37</c:v>
                </c:pt>
                <c:pt idx="4434">
                  <c:v>15.37</c:v>
                </c:pt>
                <c:pt idx="4435">
                  <c:v>22.05</c:v>
                </c:pt>
                <c:pt idx="4436">
                  <c:v>12.51</c:v>
                </c:pt>
                <c:pt idx="4437">
                  <c:v>21.08</c:v>
                </c:pt>
                <c:pt idx="4438">
                  <c:v>20.11</c:v>
                </c:pt>
                <c:pt idx="4439">
                  <c:v>8.89</c:v>
                </c:pt>
                <c:pt idx="4440">
                  <c:v>34.4</c:v>
                </c:pt>
                <c:pt idx="4441">
                  <c:v>3.38</c:v>
                </c:pt>
                <c:pt idx="4442">
                  <c:v>17.59</c:v>
                </c:pt>
                <c:pt idx="4443">
                  <c:v>26.05</c:v>
                </c:pt>
                <c:pt idx="4444">
                  <c:v>21.58</c:v>
                </c:pt>
                <c:pt idx="4445">
                  <c:v>14.66</c:v>
                </c:pt>
                <c:pt idx="4446">
                  <c:v>25.18</c:v>
                </c:pt>
                <c:pt idx="4447">
                  <c:v>20.41</c:v>
                </c:pt>
                <c:pt idx="4448">
                  <c:v>28.26</c:v>
                </c:pt>
                <c:pt idx="4449">
                  <c:v>21.76</c:v>
                </c:pt>
                <c:pt idx="4450">
                  <c:v>20.83</c:v>
                </c:pt>
                <c:pt idx="4451">
                  <c:v>25.16</c:v>
                </c:pt>
                <c:pt idx="4452">
                  <c:v>10.48</c:v>
                </c:pt>
                <c:pt idx="4453">
                  <c:v>16.690000000000001</c:v>
                </c:pt>
                <c:pt idx="4454">
                  <c:v>21.17</c:v>
                </c:pt>
                <c:pt idx="4455">
                  <c:v>16.5</c:v>
                </c:pt>
                <c:pt idx="4456">
                  <c:v>15.83</c:v>
                </c:pt>
                <c:pt idx="4457">
                  <c:v>6.86</c:v>
                </c:pt>
                <c:pt idx="4458">
                  <c:v>16.690000000000001</c:v>
                </c:pt>
                <c:pt idx="4459">
                  <c:v>22.24</c:v>
                </c:pt>
                <c:pt idx="4460">
                  <c:v>25.48</c:v>
                </c:pt>
                <c:pt idx="4461">
                  <c:v>31.43</c:v>
                </c:pt>
                <c:pt idx="4462">
                  <c:v>24.14</c:v>
                </c:pt>
                <c:pt idx="4463">
                  <c:v>28.79</c:v>
                </c:pt>
                <c:pt idx="4464">
                  <c:v>29.58</c:v>
                </c:pt>
                <c:pt idx="4465">
                  <c:v>13.72</c:v>
                </c:pt>
                <c:pt idx="4466">
                  <c:v>25.44</c:v>
                </c:pt>
                <c:pt idx="4467">
                  <c:v>26.75</c:v>
                </c:pt>
                <c:pt idx="4468">
                  <c:v>17.690000000000001</c:v>
                </c:pt>
                <c:pt idx="4469">
                  <c:v>24.85</c:v>
                </c:pt>
                <c:pt idx="4470">
                  <c:v>14.31</c:v>
                </c:pt>
                <c:pt idx="4471">
                  <c:v>26.3</c:v>
                </c:pt>
                <c:pt idx="4472">
                  <c:v>24.21</c:v>
                </c:pt>
                <c:pt idx="4473">
                  <c:v>13.77</c:v>
                </c:pt>
                <c:pt idx="4474">
                  <c:v>29.12</c:v>
                </c:pt>
                <c:pt idx="4475">
                  <c:v>31.82</c:v>
                </c:pt>
                <c:pt idx="4476">
                  <c:v>13.67</c:v>
                </c:pt>
                <c:pt idx="4477">
                  <c:v>27.51</c:v>
                </c:pt>
                <c:pt idx="4478">
                  <c:v>24.04</c:v>
                </c:pt>
                <c:pt idx="4479">
                  <c:v>10.16</c:v>
                </c:pt>
                <c:pt idx="4480">
                  <c:v>16.22</c:v>
                </c:pt>
                <c:pt idx="4481">
                  <c:v>14.72</c:v>
                </c:pt>
                <c:pt idx="4482">
                  <c:v>18.32</c:v>
                </c:pt>
                <c:pt idx="4483">
                  <c:v>21.73</c:v>
                </c:pt>
                <c:pt idx="4484">
                  <c:v>29.16</c:v>
                </c:pt>
                <c:pt idx="4485">
                  <c:v>28.64</c:v>
                </c:pt>
                <c:pt idx="4486">
                  <c:v>24.19</c:v>
                </c:pt>
                <c:pt idx="4487">
                  <c:v>5.48</c:v>
                </c:pt>
                <c:pt idx="4488">
                  <c:v>31.55</c:v>
                </c:pt>
                <c:pt idx="4489">
                  <c:v>9.9700000000000006</c:v>
                </c:pt>
                <c:pt idx="4490">
                  <c:v>30.27</c:v>
                </c:pt>
                <c:pt idx="4491">
                  <c:v>29.24</c:v>
                </c:pt>
                <c:pt idx="4492">
                  <c:v>23.89</c:v>
                </c:pt>
                <c:pt idx="4493">
                  <c:v>27.58</c:v>
                </c:pt>
                <c:pt idx="4494">
                  <c:v>22.49</c:v>
                </c:pt>
                <c:pt idx="4495">
                  <c:v>18.41</c:v>
                </c:pt>
                <c:pt idx="4496">
                  <c:v>29.28</c:v>
                </c:pt>
                <c:pt idx="4497">
                  <c:v>16</c:v>
                </c:pt>
                <c:pt idx="4498">
                  <c:v>13.9</c:v>
                </c:pt>
                <c:pt idx="4499">
                  <c:v>14.56</c:v>
                </c:pt>
                <c:pt idx="4500">
                  <c:v>9.75</c:v>
                </c:pt>
                <c:pt idx="4501">
                  <c:v>30.21</c:v>
                </c:pt>
                <c:pt idx="4502">
                  <c:v>25.87</c:v>
                </c:pt>
                <c:pt idx="4503">
                  <c:v>3.82</c:v>
                </c:pt>
                <c:pt idx="4504">
                  <c:v>15.06</c:v>
                </c:pt>
                <c:pt idx="4505">
                  <c:v>29.42</c:v>
                </c:pt>
                <c:pt idx="4506">
                  <c:v>24.87</c:v>
                </c:pt>
                <c:pt idx="4507">
                  <c:v>12.42</c:v>
                </c:pt>
                <c:pt idx="4508">
                  <c:v>23.94</c:v>
                </c:pt>
                <c:pt idx="4509">
                  <c:v>27.43</c:v>
                </c:pt>
                <c:pt idx="4510">
                  <c:v>6.65</c:v>
                </c:pt>
                <c:pt idx="4511">
                  <c:v>29.31</c:v>
                </c:pt>
                <c:pt idx="4512">
                  <c:v>31.7</c:v>
                </c:pt>
                <c:pt idx="4513">
                  <c:v>33.17</c:v>
                </c:pt>
                <c:pt idx="4514">
                  <c:v>27.95</c:v>
                </c:pt>
                <c:pt idx="4515">
                  <c:v>9.3000000000000007</c:v>
                </c:pt>
                <c:pt idx="4516">
                  <c:v>26.54</c:v>
                </c:pt>
                <c:pt idx="4517">
                  <c:v>29.82</c:v>
                </c:pt>
                <c:pt idx="4518">
                  <c:v>20.75</c:v>
                </c:pt>
                <c:pt idx="4519">
                  <c:v>15.55</c:v>
                </c:pt>
                <c:pt idx="4520">
                  <c:v>15.54</c:v>
                </c:pt>
                <c:pt idx="4521">
                  <c:v>15.84</c:v>
                </c:pt>
                <c:pt idx="4522">
                  <c:v>11.18</c:v>
                </c:pt>
                <c:pt idx="4523">
                  <c:v>30.05</c:v>
                </c:pt>
                <c:pt idx="4524">
                  <c:v>12.99</c:v>
                </c:pt>
                <c:pt idx="4525">
                  <c:v>28.4</c:v>
                </c:pt>
                <c:pt idx="4526">
                  <c:v>27.37</c:v>
                </c:pt>
                <c:pt idx="4527">
                  <c:v>20.51</c:v>
                </c:pt>
                <c:pt idx="4528">
                  <c:v>24.63</c:v>
                </c:pt>
                <c:pt idx="4529">
                  <c:v>25.59</c:v>
                </c:pt>
                <c:pt idx="4530">
                  <c:v>27.92</c:v>
                </c:pt>
                <c:pt idx="4531">
                  <c:v>11.17</c:v>
                </c:pt>
                <c:pt idx="4532">
                  <c:v>24.14</c:v>
                </c:pt>
                <c:pt idx="4533">
                  <c:v>21.39</c:v>
                </c:pt>
                <c:pt idx="4534">
                  <c:v>17.739999999999998</c:v>
                </c:pt>
                <c:pt idx="4535">
                  <c:v>23.08</c:v>
                </c:pt>
                <c:pt idx="4536">
                  <c:v>14.26</c:v>
                </c:pt>
                <c:pt idx="4537">
                  <c:v>9.66</c:v>
                </c:pt>
                <c:pt idx="4538">
                  <c:v>33.92</c:v>
                </c:pt>
                <c:pt idx="4539">
                  <c:v>28.33</c:v>
                </c:pt>
                <c:pt idx="4540">
                  <c:v>26.53</c:v>
                </c:pt>
                <c:pt idx="4541">
                  <c:v>16.22</c:v>
                </c:pt>
                <c:pt idx="4542">
                  <c:v>9.4700000000000006</c:v>
                </c:pt>
                <c:pt idx="4543">
                  <c:v>9.6300000000000008</c:v>
                </c:pt>
                <c:pt idx="4544">
                  <c:v>14.55</c:v>
                </c:pt>
                <c:pt idx="4545">
                  <c:v>6.14</c:v>
                </c:pt>
                <c:pt idx="4546">
                  <c:v>14.47</c:v>
                </c:pt>
                <c:pt idx="4547">
                  <c:v>18.850000000000001</c:v>
                </c:pt>
                <c:pt idx="4548">
                  <c:v>23.43</c:v>
                </c:pt>
                <c:pt idx="4549">
                  <c:v>14</c:v>
                </c:pt>
                <c:pt idx="4550">
                  <c:v>7.84</c:v>
                </c:pt>
                <c:pt idx="4551">
                  <c:v>26.33</c:v>
                </c:pt>
                <c:pt idx="4552">
                  <c:v>28.11</c:v>
                </c:pt>
                <c:pt idx="4553">
                  <c:v>22.5</c:v>
                </c:pt>
                <c:pt idx="4554">
                  <c:v>20.04</c:v>
                </c:pt>
                <c:pt idx="4555">
                  <c:v>30.99</c:v>
                </c:pt>
                <c:pt idx="4556">
                  <c:v>8.35</c:v>
                </c:pt>
                <c:pt idx="4557">
                  <c:v>17.98</c:v>
                </c:pt>
                <c:pt idx="4558">
                  <c:v>29.03</c:v>
                </c:pt>
                <c:pt idx="4559">
                  <c:v>28.32</c:v>
                </c:pt>
                <c:pt idx="4560">
                  <c:v>18.41</c:v>
                </c:pt>
                <c:pt idx="4561">
                  <c:v>15.29</c:v>
                </c:pt>
                <c:pt idx="4562">
                  <c:v>10.01</c:v>
                </c:pt>
                <c:pt idx="4563">
                  <c:v>13.66</c:v>
                </c:pt>
                <c:pt idx="4564">
                  <c:v>22.78</c:v>
                </c:pt>
                <c:pt idx="4565">
                  <c:v>13.39</c:v>
                </c:pt>
                <c:pt idx="4566">
                  <c:v>27.81</c:v>
                </c:pt>
                <c:pt idx="4567">
                  <c:v>19.48</c:v>
                </c:pt>
                <c:pt idx="4568">
                  <c:v>23.54</c:v>
                </c:pt>
                <c:pt idx="4569">
                  <c:v>12.21</c:v>
                </c:pt>
                <c:pt idx="4570">
                  <c:v>19.82</c:v>
                </c:pt>
                <c:pt idx="4571">
                  <c:v>13.31</c:v>
                </c:pt>
                <c:pt idx="4572">
                  <c:v>13.48</c:v>
                </c:pt>
                <c:pt idx="4573">
                  <c:v>33.6</c:v>
                </c:pt>
                <c:pt idx="4574">
                  <c:v>9.23</c:v>
                </c:pt>
                <c:pt idx="4575">
                  <c:v>25.88</c:v>
                </c:pt>
                <c:pt idx="4576">
                  <c:v>28.16</c:v>
                </c:pt>
                <c:pt idx="4577">
                  <c:v>30.65</c:v>
                </c:pt>
                <c:pt idx="4578">
                  <c:v>16.36</c:v>
                </c:pt>
                <c:pt idx="4579">
                  <c:v>12.31</c:v>
                </c:pt>
                <c:pt idx="4580">
                  <c:v>8.73</c:v>
                </c:pt>
                <c:pt idx="4581">
                  <c:v>22.19</c:v>
                </c:pt>
                <c:pt idx="4582">
                  <c:v>23.47</c:v>
                </c:pt>
                <c:pt idx="4583">
                  <c:v>29.65</c:v>
                </c:pt>
                <c:pt idx="4584">
                  <c:v>29.66</c:v>
                </c:pt>
                <c:pt idx="4585">
                  <c:v>27.89</c:v>
                </c:pt>
                <c:pt idx="4586">
                  <c:v>19.37</c:v>
                </c:pt>
                <c:pt idx="4587">
                  <c:v>31.33</c:v>
                </c:pt>
                <c:pt idx="4588">
                  <c:v>25.53</c:v>
                </c:pt>
                <c:pt idx="4589">
                  <c:v>31.21</c:v>
                </c:pt>
                <c:pt idx="4590">
                  <c:v>7.39</c:v>
                </c:pt>
                <c:pt idx="4591">
                  <c:v>8.52</c:v>
                </c:pt>
                <c:pt idx="4592">
                  <c:v>23.51</c:v>
                </c:pt>
                <c:pt idx="4593">
                  <c:v>8.0500000000000007</c:v>
                </c:pt>
                <c:pt idx="4594">
                  <c:v>19.8</c:v>
                </c:pt>
                <c:pt idx="4595">
                  <c:v>10.66</c:v>
                </c:pt>
                <c:pt idx="4596">
                  <c:v>14.75</c:v>
                </c:pt>
                <c:pt idx="4597">
                  <c:v>17.079999999999998</c:v>
                </c:pt>
                <c:pt idx="4598">
                  <c:v>5.34</c:v>
                </c:pt>
                <c:pt idx="4599">
                  <c:v>14.54</c:v>
                </c:pt>
                <c:pt idx="4600">
                  <c:v>28.16</c:v>
                </c:pt>
                <c:pt idx="4601">
                  <c:v>23.78</c:v>
                </c:pt>
                <c:pt idx="4602">
                  <c:v>32.28</c:v>
                </c:pt>
                <c:pt idx="4603">
                  <c:v>30.47</c:v>
                </c:pt>
                <c:pt idx="4604">
                  <c:v>20.62</c:v>
                </c:pt>
                <c:pt idx="4605">
                  <c:v>27.44</c:v>
                </c:pt>
                <c:pt idx="4606">
                  <c:v>20.350000000000001</c:v>
                </c:pt>
                <c:pt idx="4607">
                  <c:v>8.82</c:v>
                </c:pt>
                <c:pt idx="4608">
                  <c:v>28.41</c:v>
                </c:pt>
                <c:pt idx="4609">
                  <c:v>9.81</c:v>
                </c:pt>
                <c:pt idx="4610">
                  <c:v>21.35</c:v>
                </c:pt>
                <c:pt idx="4611">
                  <c:v>31.2</c:v>
                </c:pt>
                <c:pt idx="4612">
                  <c:v>11.02</c:v>
                </c:pt>
                <c:pt idx="4613">
                  <c:v>15.6</c:v>
                </c:pt>
                <c:pt idx="4614">
                  <c:v>9.48</c:v>
                </c:pt>
                <c:pt idx="4615">
                  <c:v>25.33</c:v>
                </c:pt>
                <c:pt idx="4616">
                  <c:v>18.010000000000002</c:v>
                </c:pt>
                <c:pt idx="4617">
                  <c:v>22.67</c:v>
                </c:pt>
                <c:pt idx="4618">
                  <c:v>9.8800000000000008</c:v>
                </c:pt>
                <c:pt idx="4619">
                  <c:v>26.26</c:v>
                </c:pt>
                <c:pt idx="4620">
                  <c:v>26.69</c:v>
                </c:pt>
                <c:pt idx="4621">
                  <c:v>26.37</c:v>
                </c:pt>
                <c:pt idx="4622">
                  <c:v>7.53</c:v>
                </c:pt>
                <c:pt idx="4623">
                  <c:v>31.27</c:v>
                </c:pt>
                <c:pt idx="4624">
                  <c:v>16.309999999999999</c:v>
                </c:pt>
                <c:pt idx="4625">
                  <c:v>14.77</c:v>
                </c:pt>
                <c:pt idx="4626">
                  <c:v>18.739999999999998</c:v>
                </c:pt>
                <c:pt idx="4627">
                  <c:v>26.58</c:v>
                </c:pt>
                <c:pt idx="4628">
                  <c:v>19.62</c:v>
                </c:pt>
                <c:pt idx="4629">
                  <c:v>21.71</c:v>
                </c:pt>
                <c:pt idx="4630">
                  <c:v>25.77</c:v>
                </c:pt>
                <c:pt idx="4631">
                  <c:v>9.84</c:v>
                </c:pt>
                <c:pt idx="4632">
                  <c:v>30.83</c:v>
                </c:pt>
                <c:pt idx="4633">
                  <c:v>11.64</c:v>
                </c:pt>
                <c:pt idx="4634">
                  <c:v>25.35</c:v>
                </c:pt>
                <c:pt idx="4635">
                  <c:v>23.74</c:v>
                </c:pt>
                <c:pt idx="4636">
                  <c:v>24.38</c:v>
                </c:pt>
                <c:pt idx="4637">
                  <c:v>29.84</c:v>
                </c:pt>
                <c:pt idx="4638">
                  <c:v>24.49</c:v>
                </c:pt>
                <c:pt idx="4639">
                  <c:v>29.11</c:v>
                </c:pt>
                <c:pt idx="4640">
                  <c:v>23.89</c:v>
                </c:pt>
                <c:pt idx="4641">
                  <c:v>26.02</c:v>
                </c:pt>
                <c:pt idx="4642">
                  <c:v>19.39</c:v>
                </c:pt>
                <c:pt idx="4643">
                  <c:v>8.66</c:v>
                </c:pt>
                <c:pt idx="4644">
                  <c:v>24.33</c:v>
                </c:pt>
                <c:pt idx="4645">
                  <c:v>12.34</c:v>
                </c:pt>
                <c:pt idx="4646">
                  <c:v>24.37</c:v>
                </c:pt>
                <c:pt idx="4647">
                  <c:v>21.32</c:v>
                </c:pt>
                <c:pt idx="4648">
                  <c:v>29</c:v>
                </c:pt>
                <c:pt idx="4649">
                  <c:v>6.52</c:v>
                </c:pt>
                <c:pt idx="4650">
                  <c:v>24.17</c:v>
                </c:pt>
                <c:pt idx="4651">
                  <c:v>30.05</c:v>
                </c:pt>
                <c:pt idx="4652">
                  <c:v>16.14</c:v>
                </c:pt>
                <c:pt idx="4653">
                  <c:v>12.68</c:v>
                </c:pt>
                <c:pt idx="4654">
                  <c:v>27.76</c:v>
                </c:pt>
                <c:pt idx="4655">
                  <c:v>15.65</c:v>
                </c:pt>
                <c:pt idx="4656">
                  <c:v>23.93</c:v>
                </c:pt>
                <c:pt idx="4657">
                  <c:v>8.2799999999999994</c:v>
                </c:pt>
                <c:pt idx="4658">
                  <c:v>24.73</c:v>
                </c:pt>
                <c:pt idx="4659">
                  <c:v>19.22</c:v>
                </c:pt>
                <c:pt idx="4660">
                  <c:v>7.76</c:v>
                </c:pt>
                <c:pt idx="4661">
                  <c:v>17.350000000000001</c:v>
                </c:pt>
                <c:pt idx="4662">
                  <c:v>23.26</c:v>
                </c:pt>
                <c:pt idx="4663">
                  <c:v>23.46</c:v>
                </c:pt>
                <c:pt idx="4664">
                  <c:v>12.79</c:v>
                </c:pt>
                <c:pt idx="4665">
                  <c:v>17.27</c:v>
                </c:pt>
                <c:pt idx="4666">
                  <c:v>14.09</c:v>
                </c:pt>
                <c:pt idx="4667">
                  <c:v>28.09</c:v>
                </c:pt>
                <c:pt idx="4668">
                  <c:v>16.71</c:v>
                </c:pt>
                <c:pt idx="4669">
                  <c:v>16.850000000000001</c:v>
                </c:pt>
                <c:pt idx="4670">
                  <c:v>29.46</c:v>
                </c:pt>
                <c:pt idx="4671">
                  <c:v>31.09</c:v>
                </c:pt>
                <c:pt idx="4672">
                  <c:v>26.09</c:v>
                </c:pt>
                <c:pt idx="4673">
                  <c:v>8.56</c:v>
                </c:pt>
                <c:pt idx="4674">
                  <c:v>9.44</c:v>
                </c:pt>
                <c:pt idx="4675">
                  <c:v>7.21</c:v>
                </c:pt>
                <c:pt idx="4676">
                  <c:v>9.76</c:v>
                </c:pt>
                <c:pt idx="4677">
                  <c:v>10.68</c:v>
                </c:pt>
                <c:pt idx="4678">
                  <c:v>19.16</c:v>
                </c:pt>
                <c:pt idx="4679">
                  <c:v>8.49</c:v>
                </c:pt>
                <c:pt idx="4680">
                  <c:v>27.71</c:v>
                </c:pt>
                <c:pt idx="4681">
                  <c:v>25.18</c:v>
                </c:pt>
                <c:pt idx="4682">
                  <c:v>29.05</c:v>
                </c:pt>
                <c:pt idx="4683">
                  <c:v>23.88</c:v>
                </c:pt>
                <c:pt idx="4684">
                  <c:v>26.06</c:v>
                </c:pt>
                <c:pt idx="4685">
                  <c:v>9.33</c:v>
                </c:pt>
                <c:pt idx="4686">
                  <c:v>29.75</c:v>
                </c:pt>
                <c:pt idx="4687">
                  <c:v>9.9700000000000006</c:v>
                </c:pt>
                <c:pt idx="4688">
                  <c:v>9.73</c:v>
                </c:pt>
                <c:pt idx="4689">
                  <c:v>23.88</c:v>
                </c:pt>
                <c:pt idx="4690">
                  <c:v>18.920000000000002</c:v>
                </c:pt>
                <c:pt idx="4691">
                  <c:v>13.49</c:v>
                </c:pt>
                <c:pt idx="4692">
                  <c:v>31.63</c:v>
                </c:pt>
                <c:pt idx="4693">
                  <c:v>9.15</c:v>
                </c:pt>
                <c:pt idx="4694">
                  <c:v>14.75</c:v>
                </c:pt>
                <c:pt idx="4695">
                  <c:v>27.81</c:v>
                </c:pt>
                <c:pt idx="4696">
                  <c:v>20.55</c:v>
                </c:pt>
                <c:pt idx="4697">
                  <c:v>26.19</c:v>
                </c:pt>
                <c:pt idx="4698">
                  <c:v>25.56</c:v>
                </c:pt>
                <c:pt idx="4699">
                  <c:v>21.69</c:v>
                </c:pt>
                <c:pt idx="4700">
                  <c:v>22.18</c:v>
                </c:pt>
                <c:pt idx="4701">
                  <c:v>21.75</c:v>
                </c:pt>
                <c:pt idx="4702">
                  <c:v>12.33</c:v>
                </c:pt>
                <c:pt idx="4703">
                  <c:v>21.97</c:v>
                </c:pt>
                <c:pt idx="4704">
                  <c:v>24.26</c:v>
                </c:pt>
                <c:pt idx="4705">
                  <c:v>24.79</c:v>
                </c:pt>
                <c:pt idx="4706">
                  <c:v>23.43</c:v>
                </c:pt>
                <c:pt idx="4707">
                  <c:v>28.48</c:v>
                </c:pt>
                <c:pt idx="4708">
                  <c:v>25.61</c:v>
                </c:pt>
                <c:pt idx="4709">
                  <c:v>22.54</c:v>
                </c:pt>
                <c:pt idx="4710">
                  <c:v>26.66</c:v>
                </c:pt>
                <c:pt idx="4711">
                  <c:v>27.76</c:v>
                </c:pt>
                <c:pt idx="4712">
                  <c:v>15.23</c:v>
                </c:pt>
                <c:pt idx="4713">
                  <c:v>16.25</c:v>
                </c:pt>
                <c:pt idx="4714">
                  <c:v>9.15</c:v>
                </c:pt>
                <c:pt idx="4715">
                  <c:v>25.56</c:v>
                </c:pt>
                <c:pt idx="4716">
                  <c:v>13.93</c:v>
                </c:pt>
                <c:pt idx="4717">
                  <c:v>32.090000000000003</c:v>
                </c:pt>
                <c:pt idx="4718">
                  <c:v>26.02</c:v>
                </c:pt>
                <c:pt idx="4719">
                  <c:v>15.21</c:v>
                </c:pt>
                <c:pt idx="4720">
                  <c:v>30.16</c:v>
                </c:pt>
                <c:pt idx="4721">
                  <c:v>19.13</c:v>
                </c:pt>
                <c:pt idx="4722">
                  <c:v>25.89</c:v>
                </c:pt>
                <c:pt idx="4723">
                  <c:v>6.48</c:v>
                </c:pt>
                <c:pt idx="4724">
                  <c:v>18.5</c:v>
                </c:pt>
                <c:pt idx="4725">
                  <c:v>16.809999999999999</c:v>
                </c:pt>
                <c:pt idx="4726">
                  <c:v>13.65</c:v>
                </c:pt>
                <c:pt idx="4727">
                  <c:v>15.42</c:v>
                </c:pt>
                <c:pt idx="4728">
                  <c:v>25.99</c:v>
                </c:pt>
                <c:pt idx="4729">
                  <c:v>16.170000000000002</c:v>
                </c:pt>
                <c:pt idx="4730">
                  <c:v>22.6</c:v>
                </c:pt>
                <c:pt idx="4731">
                  <c:v>10.87</c:v>
                </c:pt>
                <c:pt idx="4732">
                  <c:v>35.770000000000003</c:v>
                </c:pt>
                <c:pt idx="4733">
                  <c:v>27.31</c:v>
                </c:pt>
                <c:pt idx="4734">
                  <c:v>8.42</c:v>
                </c:pt>
                <c:pt idx="4735">
                  <c:v>14.08</c:v>
                </c:pt>
                <c:pt idx="4736">
                  <c:v>17.739999999999998</c:v>
                </c:pt>
                <c:pt idx="4737">
                  <c:v>29.25</c:v>
                </c:pt>
                <c:pt idx="4738">
                  <c:v>7.87</c:v>
                </c:pt>
                <c:pt idx="4739">
                  <c:v>23.67</c:v>
                </c:pt>
                <c:pt idx="4740">
                  <c:v>12.11</c:v>
                </c:pt>
                <c:pt idx="4741">
                  <c:v>7.87</c:v>
                </c:pt>
                <c:pt idx="4742">
                  <c:v>13.31</c:v>
                </c:pt>
                <c:pt idx="4743">
                  <c:v>19.13</c:v>
                </c:pt>
                <c:pt idx="4744">
                  <c:v>14.45</c:v>
                </c:pt>
                <c:pt idx="4745">
                  <c:v>34.479999999999997</c:v>
                </c:pt>
                <c:pt idx="4746">
                  <c:v>8.1999999999999993</c:v>
                </c:pt>
                <c:pt idx="4747">
                  <c:v>26.45</c:v>
                </c:pt>
                <c:pt idx="4748">
                  <c:v>25.93</c:v>
                </c:pt>
                <c:pt idx="4749">
                  <c:v>19.2</c:v>
                </c:pt>
                <c:pt idx="4750">
                  <c:v>23.64</c:v>
                </c:pt>
                <c:pt idx="4751">
                  <c:v>8.4700000000000006</c:v>
                </c:pt>
                <c:pt idx="4752">
                  <c:v>6.61</c:v>
                </c:pt>
                <c:pt idx="4753">
                  <c:v>27.74</c:v>
                </c:pt>
                <c:pt idx="4754">
                  <c:v>31.01</c:v>
                </c:pt>
                <c:pt idx="4755">
                  <c:v>26.8</c:v>
                </c:pt>
                <c:pt idx="4756">
                  <c:v>32.200000000000003</c:v>
                </c:pt>
                <c:pt idx="4757">
                  <c:v>31.05</c:v>
                </c:pt>
                <c:pt idx="4758">
                  <c:v>25.88</c:v>
                </c:pt>
                <c:pt idx="4759">
                  <c:v>26.13</c:v>
                </c:pt>
                <c:pt idx="4760">
                  <c:v>31.24</c:v>
                </c:pt>
                <c:pt idx="4761">
                  <c:v>16.73</c:v>
                </c:pt>
                <c:pt idx="4762">
                  <c:v>8.01</c:v>
                </c:pt>
                <c:pt idx="4763">
                  <c:v>16.579999999999998</c:v>
                </c:pt>
                <c:pt idx="4764">
                  <c:v>29.34</c:v>
                </c:pt>
                <c:pt idx="4765">
                  <c:v>29.67</c:v>
                </c:pt>
                <c:pt idx="4766">
                  <c:v>14.64</c:v>
                </c:pt>
                <c:pt idx="4767">
                  <c:v>13.74</c:v>
                </c:pt>
                <c:pt idx="4768">
                  <c:v>30.7</c:v>
                </c:pt>
                <c:pt idx="4769">
                  <c:v>16.43</c:v>
                </c:pt>
                <c:pt idx="4770">
                  <c:v>11.67</c:v>
                </c:pt>
                <c:pt idx="4771">
                  <c:v>4.95</c:v>
                </c:pt>
                <c:pt idx="4772">
                  <c:v>10.59</c:v>
                </c:pt>
                <c:pt idx="4773">
                  <c:v>20.11</c:v>
                </c:pt>
                <c:pt idx="4774">
                  <c:v>28.92</c:v>
                </c:pt>
                <c:pt idx="4775">
                  <c:v>3.91</c:v>
                </c:pt>
                <c:pt idx="4776">
                  <c:v>23.48</c:v>
                </c:pt>
                <c:pt idx="4777">
                  <c:v>9.98</c:v>
                </c:pt>
                <c:pt idx="4778">
                  <c:v>24.03</c:v>
                </c:pt>
                <c:pt idx="4779">
                  <c:v>13.51</c:v>
                </c:pt>
                <c:pt idx="4780">
                  <c:v>24.33</c:v>
                </c:pt>
                <c:pt idx="4781">
                  <c:v>6.41</c:v>
                </c:pt>
                <c:pt idx="4782">
                  <c:v>7.69</c:v>
                </c:pt>
                <c:pt idx="4783">
                  <c:v>23.79</c:v>
                </c:pt>
                <c:pt idx="4784">
                  <c:v>25.02</c:v>
                </c:pt>
                <c:pt idx="4785">
                  <c:v>13.83</c:v>
                </c:pt>
                <c:pt idx="4786">
                  <c:v>22.49</c:v>
                </c:pt>
                <c:pt idx="4787">
                  <c:v>10.06</c:v>
                </c:pt>
                <c:pt idx="4788">
                  <c:v>8.6</c:v>
                </c:pt>
                <c:pt idx="4789">
                  <c:v>31.46</c:v>
                </c:pt>
                <c:pt idx="4790">
                  <c:v>13.87</c:v>
                </c:pt>
                <c:pt idx="4791">
                  <c:v>28.28</c:v>
                </c:pt>
                <c:pt idx="4792">
                  <c:v>19.690000000000001</c:v>
                </c:pt>
                <c:pt idx="4793">
                  <c:v>7.98</c:v>
                </c:pt>
                <c:pt idx="4794">
                  <c:v>29.62</c:v>
                </c:pt>
                <c:pt idx="4795">
                  <c:v>10.220000000000001</c:v>
                </c:pt>
                <c:pt idx="4796">
                  <c:v>21.06</c:v>
                </c:pt>
                <c:pt idx="4797">
                  <c:v>15.12</c:v>
                </c:pt>
                <c:pt idx="4798">
                  <c:v>21.67</c:v>
                </c:pt>
                <c:pt idx="4799">
                  <c:v>23.27</c:v>
                </c:pt>
                <c:pt idx="4800">
                  <c:v>25.68</c:v>
                </c:pt>
                <c:pt idx="4801">
                  <c:v>26.06</c:v>
                </c:pt>
                <c:pt idx="4802">
                  <c:v>26.06</c:v>
                </c:pt>
                <c:pt idx="4803">
                  <c:v>26.55</c:v>
                </c:pt>
                <c:pt idx="4804">
                  <c:v>16.7</c:v>
                </c:pt>
                <c:pt idx="4805">
                  <c:v>23.23</c:v>
                </c:pt>
                <c:pt idx="4806">
                  <c:v>26.12</c:v>
                </c:pt>
                <c:pt idx="4807">
                  <c:v>21.86</c:v>
                </c:pt>
                <c:pt idx="4808">
                  <c:v>23.6</c:v>
                </c:pt>
                <c:pt idx="4809">
                  <c:v>31.67</c:v>
                </c:pt>
                <c:pt idx="4810">
                  <c:v>21.4</c:v>
                </c:pt>
                <c:pt idx="4811">
                  <c:v>29.58</c:v>
                </c:pt>
                <c:pt idx="4812">
                  <c:v>14.16</c:v>
                </c:pt>
                <c:pt idx="4813">
                  <c:v>27.78</c:v>
                </c:pt>
                <c:pt idx="4814">
                  <c:v>22.91</c:v>
                </c:pt>
                <c:pt idx="4815">
                  <c:v>18.36</c:v>
                </c:pt>
                <c:pt idx="4816">
                  <c:v>10.39</c:v>
                </c:pt>
                <c:pt idx="4817">
                  <c:v>10.16</c:v>
                </c:pt>
                <c:pt idx="4818">
                  <c:v>20.78</c:v>
                </c:pt>
                <c:pt idx="4819">
                  <c:v>28.61</c:v>
                </c:pt>
                <c:pt idx="4820">
                  <c:v>23.36</c:v>
                </c:pt>
                <c:pt idx="4821">
                  <c:v>14.33</c:v>
                </c:pt>
                <c:pt idx="4822">
                  <c:v>23.51</c:v>
                </c:pt>
                <c:pt idx="4823">
                  <c:v>14.47</c:v>
                </c:pt>
                <c:pt idx="4824">
                  <c:v>8.51</c:v>
                </c:pt>
                <c:pt idx="4825">
                  <c:v>28.88</c:v>
                </c:pt>
                <c:pt idx="4826">
                  <c:v>24.62</c:v>
                </c:pt>
                <c:pt idx="4827">
                  <c:v>8.23</c:v>
                </c:pt>
                <c:pt idx="4828">
                  <c:v>8.2100000000000009</c:v>
                </c:pt>
                <c:pt idx="4829">
                  <c:v>21.39</c:v>
                </c:pt>
                <c:pt idx="4830">
                  <c:v>23.39</c:v>
                </c:pt>
                <c:pt idx="4831">
                  <c:v>27.71</c:v>
                </c:pt>
                <c:pt idx="4832">
                  <c:v>8.8000000000000007</c:v>
                </c:pt>
                <c:pt idx="4833">
                  <c:v>21.33</c:v>
                </c:pt>
                <c:pt idx="4834">
                  <c:v>5.52</c:v>
                </c:pt>
                <c:pt idx="4835">
                  <c:v>30.9</c:v>
                </c:pt>
                <c:pt idx="4836">
                  <c:v>14.38</c:v>
                </c:pt>
                <c:pt idx="4837">
                  <c:v>17.34</c:v>
                </c:pt>
                <c:pt idx="4838">
                  <c:v>9.14</c:v>
                </c:pt>
                <c:pt idx="4839">
                  <c:v>16.46</c:v>
                </c:pt>
                <c:pt idx="4840">
                  <c:v>6.49</c:v>
                </c:pt>
                <c:pt idx="4841">
                  <c:v>29.28</c:v>
                </c:pt>
                <c:pt idx="4842">
                  <c:v>19.100000000000001</c:v>
                </c:pt>
                <c:pt idx="4843">
                  <c:v>20.6</c:v>
                </c:pt>
                <c:pt idx="4844">
                  <c:v>32.630000000000003</c:v>
                </c:pt>
                <c:pt idx="4845">
                  <c:v>14.26</c:v>
                </c:pt>
                <c:pt idx="4846">
                  <c:v>29.27</c:v>
                </c:pt>
                <c:pt idx="4847">
                  <c:v>15.33</c:v>
                </c:pt>
                <c:pt idx="4848">
                  <c:v>24.5</c:v>
                </c:pt>
                <c:pt idx="4849">
                  <c:v>27.88</c:v>
                </c:pt>
                <c:pt idx="4850">
                  <c:v>25.42</c:v>
                </c:pt>
                <c:pt idx="4851">
                  <c:v>20.51</c:v>
                </c:pt>
                <c:pt idx="4852">
                  <c:v>20.38</c:v>
                </c:pt>
                <c:pt idx="4853">
                  <c:v>30.09</c:v>
                </c:pt>
                <c:pt idx="4854">
                  <c:v>31.76</c:v>
                </c:pt>
                <c:pt idx="4855">
                  <c:v>29.96</c:v>
                </c:pt>
                <c:pt idx="4856">
                  <c:v>10.42</c:v>
                </c:pt>
                <c:pt idx="4857">
                  <c:v>11.67</c:v>
                </c:pt>
                <c:pt idx="4858">
                  <c:v>29.54</c:v>
                </c:pt>
                <c:pt idx="4859">
                  <c:v>15.92</c:v>
                </c:pt>
                <c:pt idx="4860">
                  <c:v>14.05</c:v>
                </c:pt>
                <c:pt idx="4861">
                  <c:v>25.18</c:v>
                </c:pt>
                <c:pt idx="4862">
                  <c:v>22.72</c:v>
                </c:pt>
                <c:pt idx="4863">
                  <c:v>23.07</c:v>
                </c:pt>
                <c:pt idx="4864">
                  <c:v>28.65</c:v>
                </c:pt>
                <c:pt idx="4865">
                  <c:v>19.43</c:v>
                </c:pt>
                <c:pt idx="4866">
                  <c:v>30.4</c:v>
                </c:pt>
                <c:pt idx="4867">
                  <c:v>22.27</c:v>
                </c:pt>
                <c:pt idx="4868">
                  <c:v>19.399999999999999</c:v>
                </c:pt>
                <c:pt idx="4869">
                  <c:v>11.02</c:v>
                </c:pt>
                <c:pt idx="4870">
                  <c:v>26.86</c:v>
                </c:pt>
                <c:pt idx="4871">
                  <c:v>30.56</c:v>
                </c:pt>
                <c:pt idx="4872">
                  <c:v>25.03</c:v>
                </c:pt>
                <c:pt idx="4873">
                  <c:v>24.4</c:v>
                </c:pt>
                <c:pt idx="4874">
                  <c:v>19.489999999999998</c:v>
                </c:pt>
                <c:pt idx="4875">
                  <c:v>23.69</c:v>
                </c:pt>
                <c:pt idx="4876">
                  <c:v>25.71</c:v>
                </c:pt>
                <c:pt idx="4877">
                  <c:v>34.29</c:v>
                </c:pt>
                <c:pt idx="4878">
                  <c:v>22.28</c:v>
                </c:pt>
                <c:pt idx="4879">
                  <c:v>20.12</c:v>
                </c:pt>
                <c:pt idx="4880">
                  <c:v>14.85</c:v>
                </c:pt>
                <c:pt idx="4881">
                  <c:v>25.65</c:v>
                </c:pt>
                <c:pt idx="4882">
                  <c:v>30.24</c:v>
                </c:pt>
                <c:pt idx="4883">
                  <c:v>10.77</c:v>
                </c:pt>
                <c:pt idx="4884">
                  <c:v>21.24</c:v>
                </c:pt>
                <c:pt idx="4885">
                  <c:v>20.07</c:v>
                </c:pt>
                <c:pt idx="4886">
                  <c:v>31.84</c:v>
                </c:pt>
                <c:pt idx="4887">
                  <c:v>6.25</c:v>
                </c:pt>
                <c:pt idx="4888">
                  <c:v>22.85</c:v>
                </c:pt>
                <c:pt idx="4889">
                  <c:v>25.62</c:v>
                </c:pt>
                <c:pt idx="4890">
                  <c:v>14.87</c:v>
                </c:pt>
                <c:pt idx="4891">
                  <c:v>10.76</c:v>
                </c:pt>
                <c:pt idx="4892">
                  <c:v>22.66</c:v>
                </c:pt>
                <c:pt idx="4893">
                  <c:v>18.55</c:v>
                </c:pt>
                <c:pt idx="4894">
                  <c:v>8.0500000000000007</c:v>
                </c:pt>
                <c:pt idx="4895">
                  <c:v>20.46</c:v>
                </c:pt>
                <c:pt idx="4896">
                  <c:v>11.23</c:v>
                </c:pt>
                <c:pt idx="4897">
                  <c:v>12.57</c:v>
                </c:pt>
                <c:pt idx="4898">
                  <c:v>24.2</c:v>
                </c:pt>
                <c:pt idx="4899">
                  <c:v>28.39</c:v>
                </c:pt>
                <c:pt idx="4900">
                  <c:v>22.28</c:v>
                </c:pt>
                <c:pt idx="4901">
                  <c:v>21.71</c:v>
                </c:pt>
                <c:pt idx="4902">
                  <c:v>10.88</c:v>
                </c:pt>
                <c:pt idx="4903">
                  <c:v>28.51</c:v>
                </c:pt>
                <c:pt idx="4904">
                  <c:v>25.86</c:v>
                </c:pt>
                <c:pt idx="4905">
                  <c:v>22.26</c:v>
                </c:pt>
                <c:pt idx="4906">
                  <c:v>21.93</c:v>
                </c:pt>
                <c:pt idx="4907">
                  <c:v>20.12</c:v>
                </c:pt>
                <c:pt idx="4908">
                  <c:v>30.12</c:v>
                </c:pt>
                <c:pt idx="4909">
                  <c:v>21.9</c:v>
                </c:pt>
                <c:pt idx="4910">
                  <c:v>13.52</c:v>
                </c:pt>
                <c:pt idx="4911">
                  <c:v>27.11</c:v>
                </c:pt>
                <c:pt idx="4912">
                  <c:v>28.07</c:v>
                </c:pt>
                <c:pt idx="4913">
                  <c:v>14.65</c:v>
                </c:pt>
                <c:pt idx="4914">
                  <c:v>16.16</c:v>
                </c:pt>
                <c:pt idx="4915">
                  <c:v>20.77</c:v>
                </c:pt>
                <c:pt idx="4916">
                  <c:v>21.89</c:v>
                </c:pt>
                <c:pt idx="4917">
                  <c:v>30.18</c:v>
                </c:pt>
                <c:pt idx="4918">
                  <c:v>15.21</c:v>
                </c:pt>
                <c:pt idx="4919">
                  <c:v>23.05</c:v>
                </c:pt>
                <c:pt idx="4920">
                  <c:v>29.7</c:v>
                </c:pt>
                <c:pt idx="4921">
                  <c:v>25.63</c:v>
                </c:pt>
                <c:pt idx="4922">
                  <c:v>23.87</c:v>
                </c:pt>
                <c:pt idx="4923">
                  <c:v>21.57</c:v>
                </c:pt>
                <c:pt idx="4924">
                  <c:v>20.57</c:v>
                </c:pt>
                <c:pt idx="4925">
                  <c:v>12.57</c:v>
                </c:pt>
                <c:pt idx="4926">
                  <c:v>26.3</c:v>
                </c:pt>
                <c:pt idx="4927">
                  <c:v>29.12</c:v>
                </c:pt>
                <c:pt idx="4928">
                  <c:v>26.7</c:v>
                </c:pt>
                <c:pt idx="4929">
                  <c:v>29.92</c:v>
                </c:pt>
                <c:pt idx="4930">
                  <c:v>26.73</c:v>
                </c:pt>
                <c:pt idx="4931">
                  <c:v>20.59</c:v>
                </c:pt>
                <c:pt idx="4932">
                  <c:v>10.27</c:v>
                </c:pt>
                <c:pt idx="4933">
                  <c:v>33.08</c:v>
                </c:pt>
                <c:pt idx="4934">
                  <c:v>20.46</c:v>
                </c:pt>
                <c:pt idx="4935">
                  <c:v>29.23</c:v>
                </c:pt>
                <c:pt idx="4936">
                  <c:v>28.26</c:v>
                </c:pt>
                <c:pt idx="4937">
                  <c:v>24.6</c:v>
                </c:pt>
                <c:pt idx="4938">
                  <c:v>32.18</c:v>
                </c:pt>
                <c:pt idx="4939">
                  <c:v>32.32</c:v>
                </c:pt>
                <c:pt idx="4940">
                  <c:v>25.18</c:v>
                </c:pt>
                <c:pt idx="4941">
                  <c:v>15.92</c:v>
                </c:pt>
                <c:pt idx="4942">
                  <c:v>26.39</c:v>
                </c:pt>
                <c:pt idx="4943">
                  <c:v>24.73</c:v>
                </c:pt>
                <c:pt idx="4944">
                  <c:v>14.28</c:v>
                </c:pt>
                <c:pt idx="4945">
                  <c:v>21.94</c:v>
                </c:pt>
                <c:pt idx="4946">
                  <c:v>26.76</c:v>
                </c:pt>
                <c:pt idx="4947">
                  <c:v>17.8</c:v>
                </c:pt>
                <c:pt idx="4948">
                  <c:v>23.53</c:v>
                </c:pt>
                <c:pt idx="4949">
                  <c:v>6.98</c:v>
                </c:pt>
                <c:pt idx="4950">
                  <c:v>26.13</c:v>
                </c:pt>
                <c:pt idx="4951">
                  <c:v>25.64</c:v>
                </c:pt>
                <c:pt idx="4952">
                  <c:v>5.1100000000000003</c:v>
                </c:pt>
                <c:pt idx="4953">
                  <c:v>23.45</c:v>
                </c:pt>
                <c:pt idx="4954">
                  <c:v>25.85</c:v>
                </c:pt>
                <c:pt idx="4955">
                  <c:v>27.35</c:v>
                </c:pt>
                <c:pt idx="4956">
                  <c:v>24.22</c:v>
                </c:pt>
                <c:pt idx="4957">
                  <c:v>18.79</c:v>
                </c:pt>
                <c:pt idx="4958">
                  <c:v>25.9</c:v>
                </c:pt>
                <c:pt idx="4959">
                  <c:v>15.11</c:v>
                </c:pt>
                <c:pt idx="4960">
                  <c:v>32.159999999999997</c:v>
                </c:pt>
                <c:pt idx="4961">
                  <c:v>17.3</c:v>
                </c:pt>
                <c:pt idx="4962">
                  <c:v>12.01</c:v>
                </c:pt>
                <c:pt idx="4963">
                  <c:v>27.37</c:v>
                </c:pt>
                <c:pt idx="4964">
                  <c:v>10.9</c:v>
                </c:pt>
                <c:pt idx="4965">
                  <c:v>12.87</c:v>
                </c:pt>
                <c:pt idx="4966">
                  <c:v>9.42</c:v>
                </c:pt>
                <c:pt idx="4967">
                  <c:v>20.43</c:v>
                </c:pt>
                <c:pt idx="4968">
                  <c:v>15.93</c:v>
                </c:pt>
                <c:pt idx="4969">
                  <c:v>31.26</c:v>
                </c:pt>
                <c:pt idx="4970">
                  <c:v>12.88</c:v>
                </c:pt>
                <c:pt idx="4971">
                  <c:v>14.1</c:v>
                </c:pt>
                <c:pt idx="4972">
                  <c:v>22.91</c:v>
                </c:pt>
                <c:pt idx="4973">
                  <c:v>29.05</c:v>
                </c:pt>
                <c:pt idx="4974">
                  <c:v>10.36</c:v>
                </c:pt>
                <c:pt idx="4975">
                  <c:v>8.3000000000000007</c:v>
                </c:pt>
                <c:pt idx="4976">
                  <c:v>26.95</c:v>
                </c:pt>
                <c:pt idx="4977">
                  <c:v>10.07</c:v>
                </c:pt>
                <c:pt idx="4978">
                  <c:v>12.72</c:v>
                </c:pt>
                <c:pt idx="4979">
                  <c:v>14.87</c:v>
                </c:pt>
                <c:pt idx="4980">
                  <c:v>20.65</c:v>
                </c:pt>
                <c:pt idx="4981">
                  <c:v>13.16</c:v>
                </c:pt>
                <c:pt idx="4982">
                  <c:v>7.41</c:v>
                </c:pt>
                <c:pt idx="4983">
                  <c:v>27.37</c:v>
                </c:pt>
                <c:pt idx="4984">
                  <c:v>28.8</c:v>
                </c:pt>
                <c:pt idx="4985">
                  <c:v>19.72</c:v>
                </c:pt>
                <c:pt idx="4986">
                  <c:v>8.4700000000000006</c:v>
                </c:pt>
                <c:pt idx="4987">
                  <c:v>23.32</c:v>
                </c:pt>
                <c:pt idx="4988">
                  <c:v>20.149999999999999</c:v>
                </c:pt>
                <c:pt idx="4989">
                  <c:v>20.87</c:v>
                </c:pt>
                <c:pt idx="4990">
                  <c:v>18.329999999999998</c:v>
                </c:pt>
                <c:pt idx="4991">
                  <c:v>22.42</c:v>
                </c:pt>
                <c:pt idx="4992">
                  <c:v>16.02</c:v>
                </c:pt>
                <c:pt idx="4993">
                  <c:v>12.92</c:v>
                </c:pt>
                <c:pt idx="4994">
                  <c:v>19.12</c:v>
                </c:pt>
                <c:pt idx="4995">
                  <c:v>30.73</c:v>
                </c:pt>
                <c:pt idx="4996">
                  <c:v>8.27</c:v>
                </c:pt>
                <c:pt idx="4997">
                  <c:v>13.08</c:v>
                </c:pt>
                <c:pt idx="4998">
                  <c:v>29.42</c:v>
                </c:pt>
                <c:pt idx="4999">
                  <c:v>18.89</c:v>
                </c:pt>
                <c:pt idx="5000">
                  <c:v>12.17</c:v>
                </c:pt>
                <c:pt idx="5001">
                  <c:v>24.65</c:v>
                </c:pt>
                <c:pt idx="5002">
                  <c:v>31.15</c:v>
                </c:pt>
                <c:pt idx="5003">
                  <c:v>29.97</c:v>
                </c:pt>
                <c:pt idx="5004">
                  <c:v>26.12</c:v>
                </c:pt>
                <c:pt idx="5005">
                  <c:v>26.58</c:v>
                </c:pt>
                <c:pt idx="5006">
                  <c:v>16.97</c:v>
                </c:pt>
                <c:pt idx="5007">
                  <c:v>8.73</c:v>
                </c:pt>
                <c:pt idx="5008">
                  <c:v>21.46</c:v>
                </c:pt>
                <c:pt idx="5009">
                  <c:v>11.06</c:v>
                </c:pt>
                <c:pt idx="5010">
                  <c:v>27.77</c:v>
                </c:pt>
                <c:pt idx="5011">
                  <c:v>25.28</c:v>
                </c:pt>
                <c:pt idx="5012">
                  <c:v>8.67</c:v>
                </c:pt>
                <c:pt idx="5013">
                  <c:v>18.98</c:v>
                </c:pt>
                <c:pt idx="5014">
                  <c:v>9.93</c:v>
                </c:pt>
                <c:pt idx="5015">
                  <c:v>19.940000000000001</c:v>
                </c:pt>
                <c:pt idx="5016">
                  <c:v>24.17</c:v>
                </c:pt>
                <c:pt idx="5017">
                  <c:v>21.96</c:v>
                </c:pt>
                <c:pt idx="5018">
                  <c:v>31.07</c:v>
                </c:pt>
                <c:pt idx="5019">
                  <c:v>20.010000000000002</c:v>
                </c:pt>
                <c:pt idx="5020">
                  <c:v>5.82</c:v>
                </c:pt>
                <c:pt idx="5021">
                  <c:v>25.72</c:v>
                </c:pt>
                <c:pt idx="5022">
                  <c:v>11.39</c:v>
                </c:pt>
                <c:pt idx="5023">
                  <c:v>11.75</c:v>
                </c:pt>
                <c:pt idx="5024">
                  <c:v>23.44</c:v>
                </c:pt>
                <c:pt idx="5025">
                  <c:v>14.47</c:v>
                </c:pt>
                <c:pt idx="5026">
                  <c:v>22.16</c:v>
                </c:pt>
                <c:pt idx="5027">
                  <c:v>25.78</c:v>
                </c:pt>
                <c:pt idx="5028">
                  <c:v>12.69</c:v>
                </c:pt>
                <c:pt idx="5029">
                  <c:v>24.1</c:v>
                </c:pt>
                <c:pt idx="5030">
                  <c:v>12.89</c:v>
                </c:pt>
                <c:pt idx="5031">
                  <c:v>7.94</c:v>
                </c:pt>
                <c:pt idx="5032">
                  <c:v>8.0299999999999994</c:v>
                </c:pt>
                <c:pt idx="5033">
                  <c:v>23.15</c:v>
                </c:pt>
                <c:pt idx="5034">
                  <c:v>7.32</c:v>
                </c:pt>
                <c:pt idx="5035">
                  <c:v>24.6</c:v>
                </c:pt>
                <c:pt idx="5036">
                  <c:v>23.72</c:v>
                </c:pt>
                <c:pt idx="5037">
                  <c:v>30.49</c:v>
                </c:pt>
                <c:pt idx="5038">
                  <c:v>11.8</c:v>
                </c:pt>
                <c:pt idx="5039">
                  <c:v>13.74</c:v>
                </c:pt>
                <c:pt idx="5040">
                  <c:v>17.95</c:v>
                </c:pt>
                <c:pt idx="5041">
                  <c:v>29.62</c:v>
                </c:pt>
                <c:pt idx="5042">
                  <c:v>12</c:v>
                </c:pt>
                <c:pt idx="5043">
                  <c:v>29.48</c:v>
                </c:pt>
                <c:pt idx="5044">
                  <c:v>24.32</c:v>
                </c:pt>
                <c:pt idx="5045">
                  <c:v>8.16</c:v>
                </c:pt>
                <c:pt idx="5046">
                  <c:v>23.31</c:v>
                </c:pt>
                <c:pt idx="5047">
                  <c:v>28.24</c:v>
                </c:pt>
                <c:pt idx="5048">
                  <c:v>31.28</c:v>
                </c:pt>
                <c:pt idx="5049">
                  <c:v>10.42</c:v>
                </c:pt>
                <c:pt idx="5050">
                  <c:v>22.9</c:v>
                </c:pt>
                <c:pt idx="5051">
                  <c:v>22.78</c:v>
                </c:pt>
                <c:pt idx="5052">
                  <c:v>17.46</c:v>
                </c:pt>
                <c:pt idx="5053">
                  <c:v>29.98</c:v>
                </c:pt>
                <c:pt idx="5054">
                  <c:v>9.32</c:v>
                </c:pt>
                <c:pt idx="5055">
                  <c:v>29.08</c:v>
                </c:pt>
                <c:pt idx="5056">
                  <c:v>30.28</c:v>
                </c:pt>
                <c:pt idx="5057">
                  <c:v>24.26</c:v>
                </c:pt>
                <c:pt idx="5058">
                  <c:v>10.27</c:v>
                </c:pt>
                <c:pt idx="5059">
                  <c:v>20.51</c:v>
                </c:pt>
                <c:pt idx="5060">
                  <c:v>22.97</c:v>
                </c:pt>
                <c:pt idx="5061">
                  <c:v>7.91</c:v>
                </c:pt>
                <c:pt idx="5062">
                  <c:v>19.48</c:v>
                </c:pt>
                <c:pt idx="5063">
                  <c:v>24.39</c:v>
                </c:pt>
                <c:pt idx="5064">
                  <c:v>20.71</c:v>
                </c:pt>
                <c:pt idx="5065">
                  <c:v>8.57</c:v>
                </c:pt>
                <c:pt idx="5066">
                  <c:v>19.82</c:v>
                </c:pt>
                <c:pt idx="5067">
                  <c:v>9.0500000000000007</c:v>
                </c:pt>
                <c:pt idx="5068">
                  <c:v>20.46</c:v>
                </c:pt>
                <c:pt idx="5069">
                  <c:v>29.97</c:v>
                </c:pt>
                <c:pt idx="5070">
                  <c:v>9.26</c:v>
                </c:pt>
                <c:pt idx="5071">
                  <c:v>9.84</c:v>
                </c:pt>
                <c:pt idx="5072">
                  <c:v>21.11</c:v>
                </c:pt>
                <c:pt idx="5073">
                  <c:v>21.67</c:v>
                </c:pt>
                <c:pt idx="5074">
                  <c:v>28.93</c:v>
                </c:pt>
                <c:pt idx="5075">
                  <c:v>9.3000000000000007</c:v>
                </c:pt>
                <c:pt idx="5076">
                  <c:v>26.53</c:v>
                </c:pt>
                <c:pt idx="5077">
                  <c:v>9.57</c:v>
                </c:pt>
                <c:pt idx="5078">
                  <c:v>18.97</c:v>
                </c:pt>
                <c:pt idx="5079">
                  <c:v>32.090000000000003</c:v>
                </c:pt>
                <c:pt idx="5080">
                  <c:v>23.95</c:v>
                </c:pt>
                <c:pt idx="5081">
                  <c:v>28.18</c:v>
                </c:pt>
                <c:pt idx="5082">
                  <c:v>16.579999999999998</c:v>
                </c:pt>
                <c:pt idx="5083">
                  <c:v>14.94</c:v>
                </c:pt>
                <c:pt idx="5084">
                  <c:v>26.45</c:v>
                </c:pt>
                <c:pt idx="5085">
                  <c:v>13.52</c:v>
                </c:pt>
                <c:pt idx="5086">
                  <c:v>6.57</c:v>
                </c:pt>
                <c:pt idx="5087">
                  <c:v>19.3</c:v>
                </c:pt>
                <c:pt idx="5088">
                  <c:v>8.94</c:v>
                </c:pt>
                <c:pt idx="5089">
                  <c:v>10.16</c:v>
                </c:pt>
                <c:pt idx="5090">
                  <c:v>22.98</c:v>
                </c:pt>
                <c:pt idx="5091">
                  <c:v>12.65</c:v>
                </c:pt>
                <c:pt idx="5092">
                  <c:v>19.02</c:v>
                </c:pt>
                <c:pt idx="5093">
                  <c:v>19.47</c:v>
                </c:pt>
                <c:pt idx="5094">
                  <c:v>7.25</c:v>
                </c:pt>
                <c:pt idx="5095">
                  <c:v>18.12</c:v>
                </c:pt>
                <c:pt idx="5096">
                  <c:v>28.14</c:v>
                </c:pt>
                <c:pt idx="5097">
                  <c:v>8.69</c:v>
                </c:pt>
                <c:pt idx="5098">
                  <c:v>7.64</c:v>
                </c:pt>
                <c:pt idx="5099">
                  <c:v>10.11</c:v>
                </c:pt>
                <c:pt idx="5100">
                  <c:v>26.45</c:v>
                </c:pt>
                <c:pt idx="5101">
                  <c:v>11.92</c:v>
                </c:pt>
                <c:pt idx="5102">
                  <c:v>9.9600000000000009</c:v>
                </c:pt>
                <c:pt idx="5103">
                  <c:v>28.86</c:v>
                </c:pt>
                <c:pt idx="5104">
                  <c:v>32.840000000000003</c:v>
                </c:pt>
                <c:pt idx="5105">
                  <c:v>27.27</c:v>
                </c:pt>
                <c:pt idx="5106">
                  <c:v>11.8</c:v>
                </c:pt>
                <c:pt idx="5107">
                  <c:v>18.03</c:v>
                </c:pt>
                <c:pt idx="5108">
                  <c:v>18.7</c:v>
                </c:pt>
                <c:pt idx="5109">
                  <c:v>27.86</c:v>
                </c:pt>
                <c:pt idx="5110">
                  <c:v>24.43</c:v>
                </c:pt>
                <c:pt idx="5111">
                  <c:v>11.82</c:v>
                </c:pt>
                <c:pt idx="5112">
                  <c:v>22.53</c:v>
                </c:pt>
                <c:pt idx="5113">
                  <c:v>15.37</c:v>
                </c:pt>
                <c:pt idx="5114">
                  <c:v>13.55</c:v>
                </c:pt>
                <c:pt idx="5115">
                  <c:v>13.89</c:v>
                </c:pt>
                <c:pt idx="5116">
                  <c:v>9.1300000000000008</c:v>
                </c:pt>
                <c:pt idx="5117">
                  <c:v>32.4</c:v>
                </c:pt>
                <c:pt idx="5118">
                  <c:v>6.17</c:v>
                </c:pt>
                <c:pt idx="5119">
                  <c:v>14.86</c:v>
                </c:pt>
                <c:pt idx="5120">
                  <c:v>9.86</c:v>
                </c:pt>
                <c:pt idx="5121">
                  <c:v>24.38</c:v>
                </c:pt>
                <c:pt idx="5122">
                  <c:v>10.79</c:v>
                </c:pt>
                <c:pt idx="5123">
                  <c:v>24.78</c:v>
                </c:pt>
                <c:pt idx="5124">
                  <c:v>33.299999999999997</c:v>
                </c:pt>
                <c:pt idx="5125">
                  <c:v>15.24</c:v>
                </c:pt>
                <c:pt idx="5126">
                  <c:v>24.45</c:v>
                </c:pt>
                <c:pt idx="5127">
                  <c:v>5.0999999999999996</c:v>
                </c:pt>
                <c:pt idx="5128">
                  <c:v>13.82</c:v>
                </c:pt>
                <c:pt idx="5129">
                  <c:v>26.14</c:v>
                </c:pt>
                <c:pt idx="5130">
                  <c:v>16.78</c:v>
                </c:pt>
                <c:pt idx="5131">
                  <c:v>17.77</c:v>
                </c:pt>
                <c:pt idx="5132">
                  <c:v>21.6</c:v>
                </c:pt>
                <c:pt idx="5133">
                  <c:v>23.25</c:v>
                </c:pt>
                <c:pt idx="5134">
                  <c:v>29.35</c:v>
                </c:pt>
                <c:pt idx="5135">
                  <c:v>15.35</c:v>
                </c:pt>
                <c:pt idx="5136">
                  <c:v>19.12</c:v>
                </c:pt>
                <c:pt idx="5137">
                  <c:v>29.83</c:v>
                </c:pt>
                <c:pt idx="5138">
                  <c:v>7.36</c:v>
                </c:pt>
                <c:pt idx="5139">
                  <c:v>12.41</c:v>
                </c:pt>
                <c:pt idx="5140">
                  <c:v>19.46</c:v>
                </c:pt>
                <c:pt idx="5141">
                  <c:v>15.09</c:v>
                </c:pt>
                <c:pt idx="5142">
                  <c:v>22.44</c:v>
                </c:pt>
                <c:pt idx="5143">
                  <c:v>9.8699999999999992</c:v>
                </c:pt>
                <c:pt idx="5144">
                  <c:v>17.010000000000002</c:v>
                </c:pt>
                <c:pt idx="5145">
                  <c:v>11.98</c:v>
                </c:pt>
                <c:pt idx="5146">
                  <c:v>6.65</c:v>
                </c:pt>
                <c:pt idx="5147">
                  <c:v>23.54</c:v>
                </c:pt>
                <c:pt idx="5148">
                  <c:v>22.31</c:v>
                </c:pt>
                <c:pt idx="5149">
                  <c:v>28.31</c:v>
                </c:pt>
                <c:pt idx="5150">
                  <c:v>8.0399999999999991</c:v>
                </c:pt>
                <c:pt idx="5151">
                  <c:v>25.92</c:v>
                </c:pt>
                <c:pt idx="5152">
                  <c:v>24.31</c:v>
                </c:pt>
                <c:pt idx="5153">
                  <c:v>30.98</c:v>
                </c:pt>
                <c:pt idx="5154">
                  <c:v>15.21</c:v>
                </c:pt>
                <c:pt idx="5155">
                  <c:v>26.88</c:v>
                </c:pt>
                <c:pt idx="5156">
                  <c:v>23.3</c:v>
                </c:pt>
                <c:pt idx="5157">
                  <c:v>30.78</c:v>
                </c:pt>
                <c:pt idx="5158">
                  <c:v>30.12</c:v>
                </c:pt>
                <c:pt idx="5159">
                  <c:v>11.06</c:v>
                </c:pt>
                <c:pt idx="5160">
                  <c:v>21.22</c:v>
                </c:pt>
                <c:pt idx="5161">
                  <c:v>26.61</c:v>
                </c:pt>
                <c:pt idx="5162">
                  <c:v>21.48</c:v>
                </c:pt>
                <c:pt idx="5163">
                  <c:v>29.6</c:v>
                </c:pt>
                <c:pt idx="5164">
                  <c:v>11.22</c:v>
                </c:pt>
                <c:pt idx="5165">
                  <c:v>22.61</c:v>
                </c:pt>
                <c:pt idx="5166">
                  <c:v>32.07</c:v>
                </c:pt>
                <c:pt idx="5167">
                  <c:v>21.75</c:v>
                </c:pt>
                <c:pt idx="5168">
                  <c:v>23.64</c:v>
                </c:pt>
                <c:pt idx="5169">
                  <c:v>14.48</c:v>
                </c:pt>
                <c:pt idx="5170">
                  <c:v>14.13</c:v>
                </c:pt>
                <c:pt idx="5171">
                  <c:v>27.59</c:v>
                </c:pt>
                <c:pt idx="5172">
                  <c:v>24.78</c:v>
                </c:pt>
                <c:pt idx="5173">
                  <c:v>30.85</c:v>
                </c:pt>
                <c:pt idx="5174">
                  <c:v>30.09</c:v>
                </c:pt>
                <c:pt idx="5175">
                  <c:v>16.72</c:v>
                </c:pt>
                <c:pt idx="5176">
                  <c:v>8.86</c:v>
                </c:pt>
                <c:pt idx="5177">
                  <c:v>29.19</c:v>
                </c:pt>
                <c:pt idx="5178">
                  <c:v>10.79</c:v>
                </c:pt>
                <c:pt idx="5179">
                  <c:v>11.26</c:v>
                </c:pt>
                <c:pt idx="5180">
                  <c:v>12.45</c:v>
                </c:pt>
                <c:pt idx="5181">
                  <c:v>14.4</c:v>
                </c:pt>
                <c:pt idx="5182">
                  <c:v>24.7</c:v>
                </c:pt>
                <c:pt idx="5183">
                  <c:v>30.24</c:v>
                </c:pt>
                <c:pt idx="5184">
                  <c:v>9.8699999999999992</c:v>
                </c:pt>
                <c:pt idx="5185">
                  <c:v>24.79</c:v>
                </c:pt>
                <c:pt idx="5186">
                  <c:v>20.91</c:v>
                </c:pt>
                <c:pt idx="5187">
                  <c:v>11.09</c:v>
                </c:pt>
                <c:pt idx="5188">
                  <c:v>33.43</c:v>
                </c:pt>
                <c:pt idx="5189">
                  <c:v>24.51</c:v>
                </c:pt>
                <c:pt idx="5190">
                  <c:v>13.19</c:v>
                </c:pt>
                <c:pt idx="5191">
                  <c:v>29.04</c:v>
                </c:pt>
                <c:pt idx="5192">
                  <c:v>25.28</c:v>
                </c:pt>
                <c:pt idx="5193">
                  <c:v>19.64</c:v>
                </c:pt>
                <c:pt idx="5194">
                  <c:v>18.899999999999999</c:v>
                </c:pt>
                <c:pt idx="5195">
                  <c:v>24.04</c:v>
                </c:pt>
                <c:pt idx="5196">
                  <c:v>26.08</c:v>
                </c:pt>
                <c:pt idx="5197">
                  <c:v>10.84</c:v>
                </c:pt>
                <c:pt idx="5198">
                  <c:v>34.33</c:v>
                </c:pt>
                <c:pt idx="5199">
                  <c:v>7.39</c:v>
                </c:pt>
                <c:pt idx="5200">
                  <c:v>8.35</c:v>
                </c:pt>
                <c:pt idx="5201">
                  <c:v>18.850000000000001</c:v>
                </c:pt>
                <c:pt idx="5202">
                  <c:v>15.25</c:v>
                </c:pt>
                <c:pt idx="5203">
                  <c:v>13.57</c:v>
                </c:pt>
                <c:pt idx="5204">
                  <c:v>30.51</c:v>
                </c:pt>
                <c:pt idx="5205">
                  <c:v>28.24</c:v>
                </c:pt>
                <c:pt idx="5206">
                  <c:v>27.58</c:v>
                </c:pt>
                <c:pt idx="5207">
                  <c:v>16.71</c:v>
                </c:pt>
                <c:pt idx="5208">
                  <c:v>13.39</c:v>
                </c:pt>
                <c:pt idx="5209">
                  <c:v>10.1</c:v>
                </c:pt>
                <c:pt idx="5210">
                  <c:v>20.54</c:v>
                </c:pt>
                <c:pt idx="5211">
                  <c:v>15.14</c:v>
                </c:pt>
                <c:pt idx="5212">
                  <c:v>11.8</c:v>
                </c:pt>
                <c:pt idx="5213">
                  <c:v>27.29</c:v>
                </c:pt>
                <c:pt idx="5214">
                  <c:v>31.27</c:v>
                </c:pt>
                <c:pt idx="5215">
                  <c:v>17.47</c:v>
                </c:pt>
                <c:pt idx="5216">
                  <c:v>21.13</c:v>
                </c:pt>
                <c:pt idx="5217">
                  <c:v>29.83</c:v>
                </c:pt>
                <c:pt idx="5218">
                  <c:v>23.1</c:v>
                </c:pt>
                <c:pt idx="5219">
                  <c:v>14.74</c:v>
                </c:pt>
                <c:pt idx="5220">
                  <c:v>25.52</c:v>
                </c:pt>
                <c:pt idx="5221">
                  <c:v>8.61</c:v>
                </c:pt>
                <c:pt idx="5222">
                  <c:v>14.92</c:v>
                </c:pt>
                <c:pt idx="5223">
                  <c:v>23.66</c:v>
                </c:pt>
                <c:pt idx="5224">
                  <c:v>21.83</c:v>
                </c:pt>
                <c:pt idx="5225">
                  <c:v>20.3</c:v>
                </c:pt>
                <c:pt idx="5226">
                  <c:v>18.61</c:v>
                </c:pt>
                <c:pt idx="5227">
                  <c:v>27.57</c:v>
                </c:pt>
                <c:pt idx="5228">
                  <c:v>18.23</c:v>
                </c:pt>
                <c:pt idx="5229">
                  <c:v>15.74</c:v>
                </c:pt>
                <c:pt idx="5230">
                  <c:v>14.66</c:v>
                </c:pt>
                <c:pt idx="5231">
                  <c:v>25.41</c:v>
                </c:pt>
                <c:pt idx="5232">
                  <c:v>27.71</c:v>
                </c:pt>
                <c:pt idx="5233">
                  <c:v>25.2</c:v>
                </c:pt>
                <c:pt idx="5234">
                  <c:v>26.92</c:v>
                </c:pt>
                <c:pt idx="5235">
                  <c:v>22.81</c:v>
                </c:pt>
                <c:pt idx="5236">
                  <c:v>22.97</c:v>
                </c:pt>
                <c:pt idx="5237">
                  <c:v>27.54</c:v>
                </c:pt>
                <c:pt idx="5238">
                  <c:v>9.4600000000000009</c:v>
                </c:pt>
                <c:pt idx="5239">
                  <c:v>28.04</c:v>
                </c:pt>
                <c:pt idx="5240">
                  <c:v>9.33</c:v>
                </c:pt>
                <c:pt idx="5241">
                  <c:v>10.59</c:v>
                </c:pt>
                <c:pt idx="5242">
                  <c:v>10.66</c:v>
                </c:pt>
                <c:pt idx="5243">
                  <c:v>16.100000000000001</c:v>
                </c:pt>
                <c:pt idx="5244">
                  <c:v>29.68</c:v>
                </c:pt>
                <c:pt idx="5245">
                  <c:v>12.36</c:v>
                </c:pt>
                <c:pt idx="5246">
                  <c:v>28.95</c:v>
                </c:pt>
                <c:pt idx="5247">
                  <c:v>23.92</c:v>
                </c:pt>
                <c:pt idx="5248">
                  <c:v>33.630000000000003</c:v>
                </c:pt>
                <c:pt idx="5249">
                  <c:v>25.5</c:v>
                </c:pt>
                <c:pt idx="5250">
                  <c:v>19.690000000000001</c:v>
                </c:pt>
                <c:pt idx="5251">
                  <c:v>31.46</c:v>
                </c:pt>
                <c:pt idx="5252">
                  <c:v>11.24</c:v>
                </c:pt>
                <c:pt idx="5253">
                  <c:v>30.01</c:v>
                </c:pt>
                <c:pt idx="5254">
                  <c:v>24.39</c:v>
                </c:pt>
                <c:pt idx="5255">
                  <c:v>7.09</c:v>
                </c:pt>
                <c:pt idx="5256">
                  <c:v>28.33</c:v>
                </c:pt>
                <c:pt idx="5257">
                  <c:v>16.63</c:v>
                </c:pt>
                <c:pt idx="5258">
                  <c:v>23.81</c:v>
                </c:pt>
                <c:pt idx="5259">
                  <c:v>16.09</c:v>
                </c:pt>
                <c:pt idx="5260">
                  <c:v>15.09</c:v>
                </c:pt>
                <c:pt idx="5261">
                  <c:v>24.41</c:v>
                </c:pt>
                <c:pt idx="5262">
                  <c:v>21.79</c:v>
                </c:pt>
                <c:pt idx="5263">
                  <c:v>19.2</c:v>
                </c:pt>
                <c:pt idx="5264">
                  <c:v>10.09</c:v>
                </c:pt>
                <c:pt idx="5265">
                  <c:v>10.37</c:v>
                </c:pt>
                <c:pt idx="5266">
                  <c:v>9.82</c:v>
                </c:pt>
                <c:pt idx="5267">
                  <c:v>15.55</c:v>
                </c:pt>
                <c:pt idx="5268">
                  <c:v>6.94</c:v>
                </c:pt>
                <c:pt idx="5269">
                  <c:v>12.34</c:v>
                </c:pt>
                <c:pt idx="5270">
                  <c:v>18.04</c:v>
                </c:pt>
                <c:pt idx="5271">
                  <c:v>25.56</c:v>
                </c:pt>
                <c:pt idx="5272">
                  <c:v>31.04</c:v>
                </c:pt>
                <c:pt idx="5273">
                  <c:v>10.15</c:v>
                </c:pt>
                <c:pt idx="5274">
                  <c:v>30.9</c:v>
                </c:pt>
                <c:pt idx="5275">
                  <c:v>23.26</c:v>
                </c:pt>
                <c:pt idx="5276">
                  <c:v>7.97</c:v>
                </c:pt>
                <c:pt idx="5277">
                  <c:v>18.46</c:v>
                </c:pt>
                <c:pt idx="5278">
                  <c:v>26.03</c:v>
                </c:pt>
                <c:pt idx="5279">
                  <c:v>14.26</c:v>
                </c:pt>
                <c:pt idx="5280">
                  <c:v>14.57</c:v>
                </c:pt>
                <c:pt idx="5281">
                  <c:v>5.89</c:v>
                </c:pt>
                <c:pt idx="5282">
                  <c:v>15.11</c:v>
                </c:pt>
                <c:pt idx="5283">
                  <c:v>13.83</c:v>
                </c:pt>
                <c:pt idx="5284">
                  <c:v>13.18</c:v>
                </c:pt>
                <c:pt idx="5285">
                  <c:v>5.41</c:v>
                </c:pt>
                <c:pt idx="5286">
                  <c:v>26.06</c:v>
                </c:pt>
                <c:pt idx="5287">
                  <c:v>16.22</c:v>
                </c:pt>
                <c:pt idx="5288">
                  <c:v>28.76</c:v>
                </c:pt>
                <c:pt idx="5289">
                  <c:v>21.05</c:v>
                </c:pt>
                <c:pt idx="5290">
                  <c:v>30.58</c:v>
                </c:pt>
                <c:pt idx="5291">
                  <c:v>21.24</c:v>
                </c:pt>
                <c:pt idx="5292">
                  <c:v>11.01</c:v>
                </c:pt>
                <c:pt idx="5293">
                  <c:v>28.86</c:v>
                </c:pt>
                <c:pt idx="5294">
                  <c:v>28.15</c:v>
                </c:pt>
                <c:pt idx="5295">
                  <c:v>15.92</c:v>
                </c:pt>
                <c:pt idx="5296">
                  <c:v>14.64</c:v>
                </c:pt>
                <c:pt idx="5297">
                  <c:v>26.35</c:v>
                </c:pt>
                <c:pt idx="5298">
                  <c:v>26.28</c:v>
                </c:pt>
                <c:pt idx="5299">
                  <c:v>10.8</c:v>
                </c:pt>
                <c:pt idx="5300">
                  <c:v>10.050000000000001</c:v>
                </c:pt>
                <c:pt idx="5301">
                  <c:v>24.75</c:v>
                </c:pt>
                <c:pt idx="5302">
                  <c:v>22.75</c:v>
                </c:pt>
                <c:pt idx="5303">
                  <c:v>9.77</c:v>
                </c:pt>
                <c:pt idx="5304">
                  <c:v>14.51</c:v>
                </c:pt>
                <c:pt idx="5305">
                  <c:v>30.2</c:v>
                </c:pt>
                <c:pt idx="5306">
                  <c:v>11.6</c:v>
                </c:pt>
                <c:pt idx="5307">
                  <c:v>22.39</c:v>
                </c:pt>
                <c:pt idx="5308">
                  <c:v>10.41</c:v>
                </c:pt>
                <c:pt idx="5309">
                  <c:v>21.44</c:v>
                </c:pt>
                <c:pt idx="5310">
                  <c:v>12.61</c:v>
                </c:pt>
                <c:pt idx="5311">
                  <c:v>20.68</c:v>
                </c:pt>
                <c:pt idx="5312">
                  <c:v>24.46</c:v>
                </c:pt>
                <c:pt idx="5313">
                  <c:v>24.94</c:v>
                </c:pt>
                <c:pt idx="5314">
                  <c:v>27.68</c:v>
                </c:pt>
                <c:pt idx="5315">
                  <c:v>24.78</c:v>
                </c:pt>
                <c:pt idx="5316">
                  <c:v>23.85</c:v>
                </c:pt>
                <c:pt idx="5317">
                  <c:v>21.17</c:v>
                </c:pt>
                <c:pt idx="5318">
                  <c:v>27.27</c:v>
                </c:pt>
                <c:pt idx="5319">
                  <c:v>16.489999999999998</c:v>
                </c:pt>
                <c:pt idx="5320">
                  <c:v>30.36</c:v>
                </c:pt>
                <c:pt idx="5321">
                  <c:v>25.3</c:v>
                </c:pt>
                <c:pt idx="5322">
                  <c:v>27.34</c:v>
                </c:pt>
                <c:pt idx="5323">
                  <c:v>31.18</c:v>
                </c:pt>
                <c:pt idx="5324">
                  <c:v>27.07</c:v>
                </c:pt>
                <c:pt idx="5325">
                  <c:v>16.7</c:v>
                </c:pt>
                <c:pt idx="5326">
                  <c:v>22.91</c:v>
                </c:pt>
                <c:pt idx="5327">
                  <c:v>32.26</c:v>
                </c:pt>
                <c:pt idx="5328">
                  <c:v>27.76</c:v>
                </c:pt>
                <c:pt idx="5329">
                  <c:v>21.7</c:v>
                </c:pt>
                <c:pt idx="5330">
                  <c:v>31.95</c:v>
                </c:pt>
                <c:pt idx="5331">
                  <c:v>31.87</c:v>
                </c:pt>
                <c:pt idx="5332">
                  <c:v>32.36</c:v>
                </c:pt>
                <c:pt idx="5333">
                  <c:v>19.27</c:v>
                </c:pt>
                <c:pt idx="5334">
                  <c:v>15.51</c:v>
                </c:pt>
                <c:pt idx="5335">
                  <c:v>29.72</c:v>
                </c:pt>
                <c:pt idx="5336">
                  <c:v>6.28</c:v>
                </c:pt>
                <c:pt idx="5337">
                  <c:v>12.62</c:v>
                </c:pt>
                <c:pt idx="5338">
                  <c:v>10.91</c:v>
                </c:pt>
                <c:pt idx="5339">
                  <c:v>18.399999999999999</c:v>
                </c:pt>
                <c:pt idx="5340">
                  <c:v>32.549999999999997</c:v>
                </c:pt>
                <c:pt idx="5341">
                  <c:v>15.98</c:v>
                </c:pt>
                <c:pt idx="5342">
                  <c:v>29.55</c:v>
                </c:pt>
                <c:pt idx="5343">
                  <c:v>12.27</c:v>
                </c:pt>
                <c:pt idx="5344">
                  <c:v>13.88</c:v>
                </c:pt>
                <c:pt idx="5345">
                  <c:v>9.5</c:v>
                </c:pt>
                <c:pt idx="5346">
                  <c:v>17.98</c:v>
                </c:pt>
                <c:pt idx="5347">
                  <c:v>12.27</c:v>
                </c:pt>
                <c:pt idx="5348">
                  <c:v>10.31</c:v>
                </c:pt>
                <c:pt idx="5349">
                  <c:v>21.93</c:v>
                </c:pt>
                <c:pt idx="5350">
                  <c:v>30.63</c:v>
                </c:pt>
                <c:pt idx="5351">
                  <c:v>26.61</c:v>
                </c:pt>
                <c:pt idx="5352">
                  <c:v>23.04</c:v>
                </c:pt>
                <c:pt idx="5353">
                  <c:v>21.19</c:v>
                </c:pt>
                <c:pt idx="5354">
                  <c:v>6.03</c:v>
                </c:pt>
                <c:pt idx="5355">
                  <c:v>27.06</c:v>
                </c:pt>
                <c:pt idx="5356">
                  <c:v>9.1</c:v>
                </c:pt>
                <c:pt idx="5357">
                  <c:v>26.74</c:v>
                </c:pt>
                <c:pt idx="5358">
                  <c:v>21.03</c:v>
                </c:pt>
                <c:pt idx="5359">
                  <c:v>24.91</c:v>
                </c:pt>
                <c:pt idx="5360">
                  <c:v>25.21</c:v>
                </c:pt>
                <c:pt idx="5361">
                  <c:v>16.38</c:v>
                </c:pt>
                <c:pt idx="5362">
                  <c:v>24.75</c:v>
                </c:pt>
                <c:pt idx="5363">
                  <c:v>25.31</c:v>
                </c:pt>
                <c:pt idx="5364">
                  <c:v>31.62</c:v>
                </c:pt>
                <c:pt idx="5365">
                  <c:v>17.420000000000002</c:v>
                </c:pt>
                <c:pt idx="5366">
                  <c:v>28.73</c:v>
                </c:pt>
                <c:pt idx="5367">
                  <c:v>17.329999999999998</c:v>
                </c:pt>
                <c:pt idx="5368">
                  <c:v>23.4</c:v>
                </c:pt>
                <c:pt idx="5369">
                  <c:v>14.42</c:v>
                </c:pt>
                <c:pt idx="5370">
                  <c:v>17.920000000000002</c:v>
                </c:pt>
                <c:pt idx="5371">
                  <c:v>20.27</c:v>
                </c:pt>
                <c:pt idx="5372">
                  <c:v>18.97</c:v>
                </c:pt>
                <c:pt idx="5373">
                  <c:v>24.33</c:v>
                </c:pt>
                <c:pt idx="5374">
                  <c:v>17.899999999999999</c:v>
                </c:pt>
                <c:pt idx="5375">
                  <c:v>24.19</c:v>
                </c:pt>
                <c:pt idx="5376">
                  <c:v>19.66</c:v>
                </c:pt>
                <c:pt idx="5377">
                  <c:v>22.64</c:v>
                </c:pt>
                <c:pt idx="5378">
                  <c:v>24.88</c:v>
                </c:pt>
                <c:pt idx="5379">
                  <c:v>19.09</c:v>
                </c:pt>
                <c:pt idx="5380">
                  <c:v>12.24</c:v>
                </c:pt>
                <c:pt idx="5381">
                  <c:v>11.62</c:v>
                </c:pt>
                <c:pt idx="5382">
                  <c:v>13.84</c:v>
                </c:pt>
                <c:pt idx="5383">
                  <c:v>26.22</c:v>
                </c:pt>
                <c:pt idx="5384">
                  <c:v>13.48</c:v>
                </c:pt>
                <c:pt idx="5385">
                  <c:v>13.11</c:v>
                </c:pt>
                <c:pt idx="5386">
                  <c:v>20.239999999999998</c:v>
                </c:pt>
                <c:pt idx="5387">
                  <c:v>14.95</c:v>
                </c:pt>
                <c:pt idx="5388">
                  <c:v>15.99</c:v>
                </c:pt>
                <c:pt idx="5389">
                  <c:v>30.48</c:v>
                </c:pt>
                <c:pt idx="5390">
                  <c:v>6.77</c:v>
                </c:pt>
                <c:pt idx="5391">
                  <c:v>22.18</c:v>
                </c:pt>
                <c:pt idx="5392">
                  <c:v>27.14</c:v>
                </c:pt>
                <c:pt idx="5393">
                  <c:v>24.44</c:v>
                </c:pt>
                <c:pt idx="5394">
                  <c:v>16.73</c:v>
                </c:pt>
                <c:pt idx="5395">
                  <c:v>9.08</c:v>
                </c:pt>
                <c:pt idx="5396">
                  <c:v>22.54</c:v>
                </c:pt>
                <c:pt idx="5397">
                  <c:v>29.36</c:v>
                </c:pt>
                <c:pt idx="5398">
                  <c:v>32.83</c:v>
                </c:pt>
                <c:pt idx="5399">
                  <c:v>15.14</c:v>
                </c:pt>
                <c:pt idx="5400">
                  <c:v>14.58</c:v>
                </c:pt>
                <c:pt idx="5401">
                  <c:v>13.73</c:v>
                </c:pt>
                <c:pt idx="5402">
                  <c:v>4.3099999999999996</c:v>
                </c:pt>
                <c:pt idx="5403">
                  <c:v>12.05</c:v>
                </c:pt>
                <c:pt idx="5404">
                  <c:v>13.15</c:v>
                </c:pt>
                <c:pt idx="5405">
                  <c:v>13.58</c:v>
                </c:pt>
                <c:pt idx="5406">
                  <c:v>13.56</c:v>
                </c:pt>
                <c:pt idx="5407">
                  <c:v>9.32</c:v>
                </c:pt>
                <c:pt idx="5408">
                  <c:v>12.58</c:v>
                </c:pt>
                <c:pt idx="5409">
                  <c:v>26.37</c:v>
                </c:pt>
                <c:pt idx="5410">
                  <c:v>21.08</c:v>
                </c:pt>
                <c:pt idx="5411">
                  <c:v>21.69</c:v>
                </c:pt>
                <c:pt idx="5412">
                  <c:v>15.48</c:v>
                </c:pt>
                <c:pt idx="5413">
                  <c:v>21.24</c:v>
                </c:pt>
                <c:pt idx="5414">
                  <c:v>28.87</c:v>
                </c:pt>
                <c:pt idx="5415">
                  <c:v>9.15</c:v>
                </c:pt>
                <c:pt idx="5416">
                  <c:v>12.8</c:v>
                </c:pt>
                <c:pt idx="5417">
                  <c:v>23.25</c:v>
                </c:pt>
                <c:pt idx="5418">
                  <c:v>14.5</c:v>
                </c:pt>
                <c:pt idx="5419">
                  <c:v>14.07</c:v>
                </c:pt>
                <c:pt idx="5420">
                  <c:v>14.23</c:v>
                </c:pt>
                <c:pt idx="5421">
                  <c:v>21.64</c:v>
                </c:pt>
                <c:pt idx="5422">
                  <c:v>10.130000000000001</c:v>
                </c:pt>
                <c:pt idx="5423">
                  <c:v>24.77</c:v>
                </c:pt>
                <c:pt idx="5424">
                  <c:v>31.9</c:v>
                </c:pt>
                <c:pt idx="5425">
                  <c:v>25.27</c:v>
                </c:pt>
                <c:pt idx="5426">
                  <c:v>26.52</c:v>
                </c:pt>
                <c:pt idx="5427">
                  <c:v>7.69</c:v>
                </c:pt>
                <c:pt idx="5428">
                  <c:v>26.85</c:v>
                </c:pt>
                <c:pt idx="5429">
                  <c:v>24.31</c:v>
                </c:pt>
                <c:pt idx="5430">
                  <c:v>27.69</c:v>
                </c:pt>
                <c:pt idx="5431">
                  <c:v>30.24</c:v>
                </c:pt>
                <c:pt idx="5432">
                  <c:v>16.579999999999998</c:v>
                </c:pt>
                <c:pt idx="5433">
                  <c:v>5.65</c:v>
                </c:pt>
                <c:pt idx="5434">
                  <c:v>21.31</c:v>
                </c:pt>
                <c:pt idx="5435">
                  <c:v>23.28</c:v>
                </c:pt>
                <c:pt idx="5436">
                  <c:v>28.62</c:v>
                </c:pt>
                <c:pt idx="5437">
                  <c:v>13.58</c:v>
                </c:pt>
                <c:pt idx="5438">
                  <c:v>24.4</c:v>
                </c:pt>
                <c:pt idx="5439">
                  <c:v>13.56</c:v>
                </c:pt>
                <c:pt idx="5440">
                  <c:v>13.67</c:v>
                </c:pt>
                <c:pt idx="5441">
                  <c:v>9.94</c:v>
                </c:pt>
                <c:pt idx="5442">
                  <c:v>30.47</c:v>
                </c:pt>
                <c:pt idx="5443">
                  <c:v>13.05</c:v>
                </c:pt>
                <c:pt idx="5444">
                  <c:v>22.12</c:v>
                </c:pt>
                <c:pt idx="5445">
                  <c:v>16.850000000000001</c:v>
                </c:pt>
                <c:pt idx="5446">
                  <c:v>26.63</c:v>
                </c:pt>
                <c:pt idx="5447">
                  <c:v>27.35</c:v>
                </c:pt>
                <c:pt idx="5448">
                  <c:v>15.47</c:v>
                </c:pt>
                <c:pt idx="5449">
                  <c:v>10.19</c:v>
                </c:pt>
                <c:pt idx="5450">
                  <c:v>29.45</c:v>
                </c:pt>
                <c:pt idx="5451">
                  <c:v>34.51</c:v>
                </c:pt>
                <c:pt idx="5452">
                  <c:v>16.2</c:v>
                </c:pt>
                <c:pt idx="5453">
                  <c:v>9.59</c:v>
                </c:pt>
                <c:pt idx="5454">
                  <c:v>13.13</c:v>
                </c:pt>
                <c:pt idx="5455">
                  <c:v>17.350000000000001</c:v>
                </c:pt>
                <c:pt idx="5456">
                  <c:v>9.1999999999999993</c:v>
                </c:pt>
                <c:pt idx="5457">
                  <c:v>10.11</c:v>
                </c:pt>
                <c:pt idx="5458">
                  <c:v>12.31</c:v>
                </c:pt>
                <c:pt idx="5459">
                  <c:v>21.71</c:v>
                </c:pt>
                <c:pt idx="5460">
                  <c:v>31.16</c:v>
                </c:pt>
                <c:pt idx="5461">
                  <c:v>23.21</c:v>
                </c:pt>
                <c:pt idx="5462">
                  <c:v>8.14</c:v>
                </c:pt>
                <c:pt idx="5463">
                  <c:v>8.3000000000000007</c:v>
                </c:pt>
                <c:pt idx="5464">
                  <c:v>7.53</c:v>
                </c:pt>
                <c:pt idx="5465">
                  <c:v>32.86</c:v>
                </c:pt>
                <c:pt idx="5466">
                  <c:v>7.26</c:v>
                </c:pt>
                <c:pt idx="5467">
                  <c:v>23.33</c:v>
                </c:pt>
                <c:pt idx="5468">
                  <c:v>13.35</c:v>
                </c:pt>
                <c:pt idx="5469">
                  <c:v>11.37</c:v>
                </c:pt>
                <c:pt idx="5470">
                  <c:v>22.54</c:v>
                </c:pt>
                <c:pt idx="5471">
                  <c:v>19.73</c:v>
                </c:pt>
                <c:pt idx="5472">
                  <c:v>25.16</c:v>
                </c:pt>
                <c:pt idx="5473">
                  <c:v>30.64</c:v>
                </c:pt>
                <c:pt idx="5474">
                  <c:v>28.18</c:v>
                </c:pt>
                <c:pt idx="5475">
                  <c:v>17.37</c:v>
                </c:pt>
                <c:pt idx="5476">
                  <c:v>15.25</c:v>
                </c:pt>
                <c:pt idx="5477">
                  <c:v>34.630000000000003</c:v>
                </c:pt>
                <c:pt idx="5478">
                  <c:v>24.43</c:v>
                </c:pt>
                <c:pt idx="5479">
                  <c:v>18.260000000000002</c:v>
                </c:pt>
                <c:pt idx="5480">
                  <c:v>7.06</c:v>
                </c:pt>
                <c:pt idx="5481">
                  <c:v>23.14</c:v>
                </c:pt>
                <c:pt idx="5482">
                  <c:v>21.54</c:v>
                </c:pt>
                <c:pt idx="5483">
                  <c:v>18.48</c:v>
                </c:pt>
                <c:pt idx="5484">
                  <c:v>25.47</c:v>
                </c:pt>
                <c:pt idx="5485">
                  <c:v>34.14</c:v>
                </c:pt>
                <c:pt idx="5486">
                  <c:v>10.87</c:v>
                </c:pt>
                <c:pt idx="5487">
                  <c:v>14.55</c:v>
                </c:pt>
                <c:pt idx="5488">
                  <c:v>24.44</c:v>
                </c:pt>
                <c:pt idx="5489">
                  <c:v>18.93</c:v>
                </c:pt>
                <c:pt idx="5490">
                  <c:v>28.18</c:v>
                </c:pt>
                <c:pt idx="5491">
                  <c:v>22.16</c:v>
                </c:pt>
                <c:pt idx="5492">
                  <c:v>25.36</c:v>
                </c:pt>
                <c:pt idx="5493">
                  <c:v>13.74</c:v>
                </c:pt>
                <c:pt idx="5494">
                  <c:v>16.97</c:v>
                </c:pt>
                <c:pt idx="5495">
                  <c:v>20.71</c:v>
                </c:pt>
                <c:pt idx="5496">
                  <c:v>28.84</c:v>
                </c:pt>
                <c:pt idx="5497">
                  <c:v>23.68</c:v>
                </c:pt>
                <c:pt idx="5498">
                  <c:v>24.54</c:v>
                </c:pt>
                <c:pt idx="5499">
                  <c:v>17.47</c:v>
                </c:pt>
                <c:pt idx="5500">
                  <c:v>18.28</c:v>
                </c:pt>
                <c:pt idx="5501">
                  <c:v>21.53</c:v>
                </c:pt>
                <c:pt idx="5502">
                  <c:v>13.15</c:v>
                </c:pt>
                <c:pt idx="5503">
                  <c:v>18.309999999999999</c:v>
                </c:pt>
                <c:pt idx="5504">
                  <c:v>13.28</c:v>
                </c:pt>
                <c:pt idx="5505">
                  <c:v>14.07</c:v>
                </c:pt>
                <c:pt idx="5506">
                  <c:v>26.85</c:v>
                </c:pt>
                <c:pt idx="5507">
                  <c:v>16.190000000000001</c:v>
                </c:pt>
                <c:pt idx="5508">
                  <c:v>23.03</c:v>
                </c:pt>
                <c:pt idx="5509">
                  <c:v>25.91</c:v>
                </c:pt>
                <c:pt idx="5510">
                  <c:v>10.18</c:v>
                </c:pt>
                <c:pt idx="5511">
                  <c:v>6.72</c:v>
                </c:pt>
                <c:pt idx="5512">
                  <c:v>8.24</c:v>
                </c:pt>
                <c:pt idx="5513">
                  <c:v>10.039999999999999</c:v>
                </c:pt>
                <c:pt idx="5514">
                  <c:v>25.04</c:v>
                </c:pt>
                <c:pt idx="5515">
                  <c:v>28.25</c:v>
                </c:pt>
                <c:pt idx="5516">
                  <c:v>27.6</c:v>
                </c:pt>
                <c:pt idx="5517">
                  <c:v>19.21</c:v>
                </c:pt>
                <c:pt idx="5518">
                  <c:v>22.85</c:v>
                </c:pt>
                <c:pt idx="5519">
                  <c:v>13.74</c:v>
                </c:pt>
                <c:pt idx="5520">
                  <c:v>14.03</c:v>
                </c:pt>
                <c:pt idx="5521">
                  <c:v>12.19</c:v>
                </c:pt>
                <c:pt idx="5522">
                  <c:v>12.88</c:v>
                </c:pt>
                <c:pt idx="5523">
                  <c:v>25.21</c:v>
                </c:pt>
                <c:pt idx="5524">
                  <c:v>10.01</c:v>
                </c:pt>
                <c:pt idx="5525">
                  <c:v>20.83</c:v>
                </c:pt>
                <c:pt idx="5526">
                  <c:v>21.49</c:v>
                </c:pt>
                <c:pt idx="5527">
                  <c:v>27.23</c:v>
                </c:pt>
                <c:pt idx="5528">
                  <c:v>19.73</c:v>
                </c:pt>
                <c:pt idx="5529">
                  <c:v>21.75</c:v>
                </c:pt>
                <c:pt idx="5530">
                  <c:v>16.84</c:v>
                </c:pt>
                <c:pt idx="5531">
                  <c:v>12.25</c:v>
                </c:pt>
                <c:pt idx="5532">
                  <c:v>15</c:v>
                </c:pt>
                <c:pt idx="5533">
                  <c:v>18.93</c:v>
                </c:pt>
                <c:pt idx="5534">
                  <c:v>23.23</c:v>
                </c:pt>
                <c:pt idx="5535">
                  <c:v>23.94</c:v>
                </c:pt>
                <c:pt idx="5536">
                  <c:v>10.38</c:v>
                </c:pt>
                <c:pt idx="5537">
                  <c:v>7.69</c:v>
                </c:pt>
                <c:pt idx="5538">
                  <c:v>24.15</c:v>
                </c:pt>
                <c:pt idx="5539">
                  <c:v>27.06</c:v>
                </c:pt>
                <c:pt idx="5540">
                  <c:v>24.26</c:v>
                </c:pt>
                <c:pt idx="5541">
                  <c:v>20.74</c:v>
                </c:pt>
                <c:pt idx="5542">
                  <c:v>29.85</c:v>
                </c:pt>
                <c:pt idx="5543">
                  <c:v>22.22</c:v>
                </c:pt>
                <c:pt idx="5544">
                  <c:v>23.63</c:v>
                </c:pt>
                <c:pt idx="5545">
                  <c:v>27.39</c:v>
                </c:pt>
                <c:pt idx="5546">
                  <c:v>31.7</c:v>
                </c:pt>
                <c:pt idx="5547">
                  <c:v>30.18</c:v>
                </c:pt>
                <c:pt idx="5548">
                  <c:v>11.57</c:v>
                </c:pt>
                <c:pt idx="5549">
                  <c:v>21.05</c:v>
                </c:pt>
                <c:pt idx="5550">
                  <c:v>30.34</c:v>
                </c:pt>
                <c:pt idx="5551">
                  <c:v>14.68</c:v>
                </c:pt>
                <c:pt idx="5552">
                  <c:v>23.35</c:v>
                </c:pt>
                <c:pt idx="5553">
                  <c:v>31.92</c:v>
                </c:pt>
                <c:pt idx="5554">
                  <c:v>24.26</c:v>
                </c:pt>
                <c:pt idx="5555">
                  <c:v>26.77</c:v>
                </c:pt>
                <c:pt idx="5556">
                  <c:v>5.3</c:v>
                </c:pt>
                <c:pt idx="5557">
                  <c:v>23.84</c:v>
                </c:pt>
                <c:pt idx="5558">
                  <c:v>28.31</c:v>
                </c:pt>
                <c:pt idx="5559">
                  <c:v>14.84</c:v>
                </c:pt>
                <c:pt idx="5560">
                  <c:v>25.63</c:v>
                </c:pt>
                <c:pt idx="5561">
                  <c:v>32.799999999999997</c:v>
                </c:pt>
                <c:pt idx="5562">
                  <c:v>13.42</c:v>
                </c:pt>
                <c:pt idx="5563">
                  <c:v>11.58</c:v>
                </c:pt>
                <c:pt idx="5564">
                  <c:v>11.82</c:v>
                </c:pt>
                <c:pt idx="5565">
                  <c:v>15.62</c:v>
                </c:pt>
                <c:pt idx="5566">
                  <c:v>21.81</c:v>
                </c:pt>
                <c:pt idx="5567">
                  <c:v>15.22</c:v>
                </c:pt>
                <c:pt idx="5568">
                  <c:v>18.809999999999999</c:v>
                </c:pt>
                <c:pt idx="5569">
                  <c:v>13.51</c:v>
                </c:pt>
                <c:pt idx="5570">
                  <c:v>26.77</c:v>
                </c:pt>
                <c:pt idx="5571">
                  <c:v>15.43</c:v>
                </c:pt>
                <c:pt idx="5572">
                  <c:v>10.56</c:v>
                </c:pt>
                <c:pt idx="5573">
                  <c:v>23.79</c:v>
                </c:pt>
                <c:pt idx="5574">
                  <c:v>14.18</c:v>
                </c:pt>
                <c:pt idx="5575">
                  <c:v>20.25</c:v>
                </c:pt>
                <c:pt idx="5576">
                  <c:v>11.48</c:v>
                </c:pt>
                <c:pt idx="5577">
                  <c:v>14.05</c:v>
                </c:pt>
                <c:pt idx="5578">
                  <c:v>11.02</c:v>
                </c:pt>
                <c:pt idx="5579">
                  <c:v>24.6</c:v>
                </c:pt>
                <c:pt idx="5580">
                  <c:v>19.940000000000001</c:v>
                </c:pt>
                <c:pt idx="5581">
                  <c:v>26.91</c:v>
                </c:pt>
                <c:pt idx="5582">
                  <c:v>27.23</c:v>
                </c:pt>
                <c:pt idx="5583">
                  <c:v>27.28</c:v>
                </c:pt>
                <c:pt idx="5584">
                  <c:v>14.02</c:v>
                </c:pt>
                <c:pt idx="5585">
                  <c:v>32.35</c:v>
                </c:pt>
                <c:pt idx="5586">
                  <c:v>24.86</c:v>
                </c:pt>
                <c:pt idx="5587">
                  <c:v>27.32</c:v>
                </c:pt>
                <c:pt idx="5588">
                  <c:v>14.16</c:v>
                </c:pt>
                <c:pt idx="5589">
                  <c:v>24.65</c:v>
                </c:pt>
                <c:pt idx="5590">
                  <c:v>16</c:v>
                </c:pt>
                <c:pt idx="5591">
                  <c:v>31.45</c:v>
                </c:pt>
                <c:pt idx="5592">
                  <c:v>27.08</c:v>
                </c:pt>
                <c:pt idx="5593">
                  <c:v>26.31</c:v>
                </c:pt>
                <c:pt idx="5594">
                  <c:v>11.95</c:v>
                </c:pt>
                <c:pt idx="5595">
                  <c:v>10.57</c:v>
                </c:pt>
                <c:pt idx="5596">
                  <c:v>30.59</c:v>
                </c:pt>
                <c:pt idx="5597">
                  <c:v>17.57</c:v>
                </c:pt>
                <c:pt idx="5598">
                  <c:v>23.77</c:v>
                </c:pt>
                <c:pt idx="5599">
                  <c:v>10.41</c:v>
                </c:pt>
                <c:pt idx="5600">
                  <c:v>19.02</c:v>
                </c:pt>
                <c:pt idx="5601">
                  <c:v>10.82</c:v>
                </c:pt>
                <c:pt idx="5602">
                  <c:v>24.35</c:v>
                </c:pt>
                <c:pt idx="5603">
                  <c:v>10.94</c:v>
                </c:pt>
                <c:pt idx="5604">
                  <c:v>21.6</c:v>
                </c:pt>
                <c:pt idx="5605">
                  <c:v>12.24</c:v>
                </c:pt>
                <c:pt idx="5606">
                  <c:v>25.54</c:v>
                </c:pt>
                <c:pt idx="5607">
                  <c:v>25.53</c:v>
                </c:pt>
                <c:pt idx="5608">
                  <c:v>4.7699999999999996</c:v>
                </c:pt>
                <c:pt idx="5609">
                  <c:v>9.5500000000000007</c:v>
                </c:pt>
                <c:pt idx="5610">
                  <c:v>29.85</c:v>
                </c:pt>
                <c:pt idx="5611">
                  <c:v>28.19</c:v>
                </c:pt>
                <c:pt idx="5612">
                  <c:v>14.78</c:v>
                </c:pt>
                <c:pt idx="5613">
                  <c:v>15.3</c:v>
                </c:pt>
                <c:pt idx="5614">
                  <c:v>12.78</c:v>
                </c:pt>
                <c:pt idx="5615">
                  <c:v>24.88</c:v>
                </c:pt>
                <c:pt idx="5616">
                  <c:v>21.46</c:v>
                </c:pt>
                <c:pt idx="5617">
                  <c:v>32.17</c:v>
                </c:pt>
                <c:pt idx="5618">
                  <c:v>28.5</c:v>
                </c:pt>
                <c:pt idx="5619">
                  <c:v>13.52</c:v>
                </c:pt>
                <c:pt idx="5620">
                  <c:v>19.73</c:v>
                </c:pt>
                <c:pt idx="5621">
                  <c:v>27.06</c:v>
                </c:pt>
                <c:pt idx="5622">
                  <c:v>12.64</c:v>
                </c:pt>
                <c:pt idx="5623">
                  <c:v>7.81</c:v>
                </c:pt>
                <c:pt idx="5624">
                  <c:v>9.39</c:v>
                </c:pt>
                <c:pt idx="5625">
                  <c:v>23.36</c:v>
                </c:pt>
                <c:pt idx="5626">
                  <c:v>21.26</c:v>
                </c:pt>
                <c:pt idx="5627">
                  <c:v>28.04</c:v>
                </c:pt>
                <c:pt idx="5628">
                  <c:v>4.59</c:v>
                </c:pt>
                <c:pt idx="5629">
                  <c:v>19.809999999999999</c:v>
                </c:pt>
                <c:pt idx="5630">
                  <c:v>31.23</c:v>
                </c:pt>
                <c:pt idx="5631">
                  <c:v>23.17</c:v>
                </c:pt>
                <c:pt idx="5632">
                  <c:v>12.72</c:v>
                </c:pt>
                <c:pt idx="5633">
                  <c:v>4.16</c:v>
                </c:pt>
                <c:pt idx="5634">
                  <c:v>11.72</c:v>
                </c:pt>
                <c:pt idx="5635">
                  <c:v>27.2</c:v>
                </c:pt>
                <c:pt idx="5636">
                  <c:v>12.38</c:v>
                </c:pt>
                <c:pt idx="5637">
                  <c:v>23.09</c:v>
                </c:pt>
                <c:pt idx="5638">
                  <c:v>6.52</c:v>
                </c:pt>
                <c:pt idx="5639">
                  <c:v>16.16</c:v>
                </c:pt>
                <c:pt idx="5640">
                  <c:v>21.5</c:v>
                </c:pt>
                <c:pt idx="5641">
                  <c:v>26.73</c:v>
                </c:pt>
                <c:pt idx="5642">
                  <c:v>13.93</c:v>
                </c:pt>
                <c:pt idx="5643">
                  <c:v>19.72</c:v>
                </c:pt>
                <c:pt idx="5644">
                  <c:v>26.33</c:v>
                </c:pt>
                <c:pt idx="5645">
                  <c:v>25.53</c:v>
                </c:pt>
                <c:pt idx="5646">
                  <c:v>17.25</c:v>
                </c:pt>
                <c:pt idx="5647">
                  <c:v>11.04</c:v>
                </c:pt>
                <c:pt idx="5648">
                  <c:v>11.02</c:v>
                </c:pt>
                <c:pt idx="5649">
                  <c:v>13.21</c:v>
                </c:pt>
                <c:pt idx="5650">
                  <c:v>17.73</c:v>
                </c:pt>
                <c:pt idx="5651">
                  <c:v>25.44</c:v>
                </c:pt>
                <c:pt idx="5652">
                  <c:v>17.45</c:v>
                </c:pt>
                <c:pt idx="5653">
                  <c:v>4.99</c:v>
                </c:pt>
                <c:pt idx="5654">
                  <c:v>21.11</c:v>
                </c:pt>
                <c:pt idx="5655">
                  <c:v>27.75</c:v>
                </c:pt>
                <c:pt idx="5656">
                  <c:v>11.87</c:v>
                </c:pt>
                <c:pt idx="5657">
                  <c:v>8.14</c:v>
                </c:pt>
                <c:pt idx="5658">
                  <c:v>25.15</c:v>
                </c:pt>
                <c:pt idx="5659">
                  <c:v>11.22</c:v>
                </c:pt>
                <c:pt idx="5660">
                  <c:v>14.73</c:v>
                </c:pt>
                <c:pt idx="5661">
                  <c:v>11.49</c:v>
                </c:pt>
                <c:pt idx="5662">
                  <c:v>24.47</c:v>
                </c:pt>
                <c:pt idx="5663">
                  <c:v>32.81</c:v>
                </c:pt>
                <c:pt idx="5664">
                  <c:v>26.92</c:v>
                </c:pt>
                <c:pt idx="5665">
                  <c:v>13.56</c:v>
                </c:pt>
                <c:pt idx="5666">
                  <c:v>29.17</c:v>
                </c:pt>
                <c:pt idx="5667">
                  <c:v>21.53</c:v>
                </c:pt>
                <c:pt idx="5668">
                  <c:v>15.63</c:v>
                </c:pt>
                <c:pt idx="5669">
                  <c:v>18.18</c:v>
                </c:pt>
                <c:pt idx="5670">
                  <c:v>21.29</c:v>
                </c:pt>
                <c:pt idx="5671">
                  <c:v>13.53</c:v>
                </c:pt>
                <c:pt idx="5672">
                  <c:v>34.15</c:v>
                </c:pt>
                <c:pt idx="5673">
                  <c:v>12.66</c:v>
                </c:pt>
                <c:pt idx="5674">
                  <c:v>33.83</c:v>
                </c:pt>
                <c:pt idx="5675">
                  <c:v>19.829999999999998</c:v>
                </c:pt>
                <c:pt idx="5676">
                  <c:v>19.07</c:v>
                </c:pt>
                <c:pt idx="5677">
                  <c:v>14.72</c:v>
                </c:pt>
                <c:pt idx="5678">
                  <c:v>21.36</c:v>
                </c:pt>
                <c:pt idx="5679">
                  <c:v>21.11</c:v>
                </c:pt>
                <c:pt idx="5680">
                  <c:v>23.63</c:v>
                </c:pt>
                <c:pt idx="5681">
                  <c:v>21.01</c:v>
                </c:pt>
                <c:pt idx="5682">
                  <c:v>24.43</c:v>
                </c:pt>
                <c:pt idx="5683">
                  <c:v>29.03</c:v>
                </c:pt>
                <c:pt idx="5684">
                  <c:v>28.46</c:v>
                </c:pt>
                <c:pt idx="5685">
                  <c:v>30.17</c:v>
                </c:pt>
                <c:pt idx="5686">
                  <c:v>32.33</c:v>
                </c:pt>
                <c:pt idx="5687">
                  <c:v>23.74</c:v>
                </c:pt>
                <c:pt idx="5688">
                  <c:v>13.26</c:v>
                </c:pt>
                <c:pt idx="5689">
                  <c:v>6.76</c:v>
                </c:pt>
                <c:pt idx="5690">
                  <c:v>13.78</c:v>
                </c:pt>
                <c:pt idx="5691">
                  <c:v>14.24</c:v>
                </c:pt>
                <c:pt idx="5692">
                  <c:v>26.45</c:v>
                </c:pt>
                <c:pt idx="5693">
                  <c:v>14.1</c:v>
                </c:pt>
                <c:pt idx="5694">
                  <c:v>14.69</c:v>
                </c:pt>
                <c:pt idx="5695">
                  <c:v>17.079999999999998</c:v>
                </c:pt>
                <c:pt idx="5696">
                  <c:v>16</c:v>
                </c:pt>
                <c:pt idx="5697">
                  <c:v>25.12</c:v>
                </c:pt>
                <c:pt idx="5698">
                  <c:v>21.08</c:v>
                </c:pt>
                <c:pt idx="5699">
                  <c:v>23.56</c:v>
                </c:pt>
                <c:pt idx="5700">
                  <c:v>19.89</c:v>
                </c:pt>
                <c:pt idx="5701">
                  <c:v>13.1</c:v>
                </c:pt>
                <c:pt idx="5702">
                  <c:v>14.57</c:v>
                </c:pt>
                <c:pt idx="5703">
                  <c:v>28.07</c:v>
                </c:pt>
                <c:pt idx="5704">
                  <c:v>24.81</c:v>
                </c:pt>
                <c:pt idx="5705">
                  <c:v>20.36</c:v>
                </c:pt>
                <c:pt idx="5706">
                  <c:v>26.49</c:v>
                </c:pt>
                <c:pt idx="5707">
                  <c:v>26.03</c:v>
                </c:pt>
                <c:pt idx="5708">
                  <c:v>18.68</c:v>
                </c:pt>
                <c:pt idx="5709">
                  <c:v>24.18</c:v>
                </c:pt>
                <c:pt idx="5710">
                  <c:v>28.68</c:v>
                </c:pt>
                <c:pt idx="5711">
                  <c:v>14.57</c:v>
                </c:pt>
                <c:pt idx="5712">
                  <c:v>25.14</c:v>
                </c:pt>
                <c:pt idx="5713">
                  <c:v>24.94</c:v>
                </c:pt>
                <c:pt idx="5714">
                  <c:v>20.03</c:v>
                </c:pt>
                <c:pt idx="5715">
                  <c:v>16.28</c:v>
                </c:pt>
                <c:pt idx="5716">
                  <c:v>27.54</c:v>
                </c:pt>
                <c:pt idx="5717">
                  <c:v>24.26</c:v>
                </c:pt>
                <c:pt idx="5718">
                  <c:v>12.25</c:v>
                </c:pt>
                <c:pt idx="5719">
                  <c:v>16.63</c:v>
                </c:pt>
                <c:pt idx="5720">
                  <c:v>14.8</c:v>
                </c:pt>
                <c:pt idx="5721">
                  <c:v>23.29</c:v>
                </c:pt>
                <c:pt idx="5722">
                  <c:v>31.74</c:v>
                </c:pt>
                <c:pt idx="5723">
                  <c:v>8.39</c:v>
                </c:pt>
                <c:pt idx="5724">
                  <c:v>5.89</c:v>
                </c:pt>
                <c:pt idx="5725">
                  <c:v>29.45</c:v>
                </c:pt>
                <c:pt idx="5726">
                  <c:v>22.89</c:v>
                </c:pt>
                <c:pt idx="5727">
                  <c:v>14.67</c:v>
                </c:pt>
                <c:pt idx="5728">
                  <c:v>10.24</c:v>
                </c:pt>
                <c:pt idx="5729">
                  <c:v>22.57</c:v>
                </c:pt>
                <c:pt idx="5730">
                  <c:v>21.96</c:v>
                </c:pt>
                <c:pt idx="5731">
                  <c:v>9.2899999999999991</c:v>
                </c:pt>
                <c:pt idx="5732">
                  <c:v>27.02</c:v>
                </c:pt>
                <c:pt idx="5733">
                  <c:v>6.3</c:v>
                </c:pt>
                <c:pt idx="5734">
                  <c:v>33.950000000000003</c:v>
                </c:pt>
                <c:pt idx="5735">
                  <c:v>10.61</c:v>
                </c:pt>
                <c:pt idx="5736">
                  <c:v>22.95</c:v>
                </c:pt>
                <c:pt idx="5737">
                  <c:v>17.32</c:v>
                </c:pt>
                <c:pt idx="5738">
                  <c:v>22.76</c:v>
                </c:pt>
                <c:pt idx="5739">
                  <c:v>12.41</c:v>
                </c:pt>
                <c:pt idx="5740">
                  <c:v>12.36</c:v>
                </c:pt>
                <c:pt idx="5741">
                  <c:v>14.26</c:v>
                </c:pt>
                <c:pt idx="5742">
                  <c:v>22.47</c:v>
                </c:pt>
                <c:pt idx="5743">
                  <c:v>26.12</c:v>
                </c:pt>
                <c:pt idx="5744">
                  <c:v>21.58</c:v>
                </c:pt>
                <c:pt idx="5745">
                  <c:v>9.64</c:v>
                </c:pt>
                <c:pt idx="5746">
                  <c:v>27.55</c:v>
                </c:pt>
                <c:pt idx="5747">
                  <c:v>13.78</c:v>
                </c:pt>
                <c:pt idx="5748">
                  <c:v>8.14</c:v>
                </c:pt>
                <c:pt idx="5749">
                  <c:v>29.26</c:v>
                </c:pt>
                <c:pt idx="5750">
                  <c:v>12.24</c:v>
                </c:pt>
                <c:pt idx="5751">
                  <c:v>18.43</c:v>
                </c:pt>
                <c:pt idx="5752">
                  <c:v>24.62</c:v>
                </c:pt>
                <c:pt idx="5753">
                  <c:v>6.81</c:v>
                </c:pt>
                <c:pt idx="5754">
                  <c:v>17.3</c:v>
                </c:pt>
                <c:pt idx="5755">
                  <c:v>19.55</c:v>
                </c:pt>
                <c:pt idx="5756">
                  <c:v>25.94</c:v>
                </c:pt>
                <c:pt idx="5757">
                  <c:v>15.79</c:v>
                </c:pt>
                <c:pt idx="5758">
                  <c:v>25.48</c:v>
                </c:pt>
                <c:pt idx="5759">
                  <c:v>15.91</c:v>
                </c:pt>
                <c:pt idx="5760">
                  <c:v>10.58</c:v>
                </c:pt>
                <c:pt idx="5761">
                  <c:v>25.9</c:v>
                </c:pt>
                <c:pt idx="5762">
                  <c:v>26.96</c:v>
                </c:pt>
                <c:pt idx="5763">
                  <c:v>10.37</c:v>
                </c:pt>
                <c:pt idx="5764">
                  <c:v>27.69</c:v>
                </c:pt>
                <c:pt idx="5765">
                  <c:v>27.62</c:v>
                </c:pt>
                <c:pt idx="5766">
                  <c:v>15.25</c:v>
                </c:pt>
                <c:pt idx="5767">
                  <c:v>23.37</c:v>
                </c:pt>
                <c:pt idx="5768">
                  <c:v>19.97</c:v>
                </c:pt>
                <c:pt idx="5769">
                  <c:v>7.19</c:v>
                </c:pt>
                <c:pt idx="5770">
                  <c:v>27</c:v>
                </c:pt>
                <c:pt idx="5771">
                  <c:v>16.399999999999999</c:v>
                </c:pt>
                <c:pt idx="5772">
                  <c:v>28.28</c:v>
                </c:pt>
                <c:pt idx="5773">
                  <c:v>28.31</c:v>
                </c:pt>
                <c:pt idx="5774">
                  <c:v>15.14</c:v>
                </c:pt>
                <c:pt idx="5775">
                  <c:v>13.22</c:v>
                </c:pt>
                <c:pt idx="5776">
                  <c:v>20.76</c:v>
                </c:pt>
                <c:pt idx="5777">
                  <c:v>22.11</c:v>
                </c:pt>
                <c:pt idx="5778">
                  <c:v>14.43</c:v>
                </c:pt>
                <c:pt idx="5779">
                  <c:v>12.68</c:v>
                </c:pt>
                <c:pt idx="5780">
                  <c:v>21.34</c:v>
                </c:pt>
                <c:pt idx="5781">
                  <c:v>22.12</c:v>
                </c:pt>
                <c:pt idx="5782">
                  <c:v>14.8</c:v>
                </c:pt>
                <c:pt idx="5783">
                  <c:v>30.04</c:v>
                </c:pt>
                <c:pt idx="5784">
                  <c:v>18.41</c:v>
                </c:pt>
                <c:pt idx="5785">
                  <c:v>15.43</c:v>
                </c:pt>
                <c:pt idx="5786">
                  <c:v>18.47</c:v>
                </c:pt>
                <c:pt idx="5787">
                  <c:v>28.18</c:v>
                </c:pt>
                <c:pt idx="5788">
                  <c:v>17.48</c:v>
                </c:pt>
                <c:pt idx="5789">
                  <c:v>17.54</c:v>
                </c:pt>
                <c:pt idx="5790">
                  <c:v>22.88</c:v>
                </c:pt>
                <c:pt idx="5791">
                  <c:v>24.84</c:v>
                </c:pt>
                <c:pt idx="5792">
                  <c:v>25.21</c:v>
                </c:pt>
                <c:pt idx="5793">
                  <c:v>17.18</c:v>
                </c:pt>
                <c:pt idx="5794">
                  <c:v>6.87</c:v>
                </c:pt>
                <c:pt idx="5795">
                  <c:v>21.49</c:v>
                </c:pt>
                <c:pt idx="5796">
                  <c:v>18.670000000000002</c:v>
                </c:pt>
                <c:pt idx="5797">
                  <c:v>21.61</c:v>
                </c:pt>
                <c:pt idx="5798">
                  <c:v>5.75</c:v>
                </c:pt>
                <c:pt idx="5799">
                  <c:v>28.52</c:v>
                </c:pt>
                <c:pt idx="5800">
                  <c:v>17.739999999999998</c:v>
                </c:pt>
                <c:pt idx="5801">
                  <c:v>28.01</c:v>
                </c:pt>
                <c:pt idx="5802">
                  <c:v>23.89</c:v>
                </c:pt>
                <c:pt idx="5803">
                  <c:v>7.2</c:v>
                </c:pt>
                <c:pt idx="5804">
                  <c:v>11.56</c:v>
                </c:pt>
                <c:pt idx="5805">
                  <c:v>21.91</c:v>
                </c:pt>
                <c:pt idx="5806">
                  <c:v>15.9</c:v>
                </c:pt>
                <c:pt idx="5807">
                  <c:v>14.54</c:v>
                </c:pt>
                <c:pt idx="5808">
                  <c:v>19.05</c:v>
                </c:pt>
                <c:pt idx="5809">
                  <c:v>20.07</c:v>
                </c:pt>
                <c:pt idx="5810">
                  <c:v>10.77</c:v>
                </c:pt>
                <c:pt idx="5811">
                  <c:v>23.49</c:v>
                </c:pt>
                <c:pt idx="5812">
                  <c:v>25.21</c:v>
                </c:pt>
                <c:pt idx="5813">
                  <c:v>23.03</c:v>
                </c:pt>
                <c:pt idx="5814">
                  <c:v>11.77</c:v>
                </c:pt>
                <c:pt idx="5815">
                  <c:v>32.56</c:v>
                </c:pt>
                <c:pt idx="5816">
                  <c:v>7.68</c:v>
                </c:pt>
                <c:pt idx="5817">
                  <c:v>20.72</c:v>
                </c:pt>
                <c:pt idx="5818">
                  <c:v>9.76</c:v>
                </c:pt>
                <c:pt idx="5819">
                  <c:v>21.43</c:v>
                </c:pt>
                <c:pt idx="5820">
                  <c:v>6.76</c:v>
                </c:pt>
                <c:pt idx="5821">
                  <c:v>27.67</c:v>
                </c:pt>
                <c:pt idx="5822">
                  <c:v>23.6</c:v>
                </c:pt>
                <c:pt idx="5823">
                  <c:v>20.14</c:v>
                </c:pt>
                <c:pt idx="5824">
                  <c:v>28.71</c:v>
                </c:pt>
                <c:pt idx="5825">
                  <c:v>11.91</c:v>
                </c:pt>
                <c:pt idx="5826">
                  <c:v>21.3</c:v>
                </c:pt>
                <c:pt idx="5827">
                  <c:v>27.94</c:v>
                </c:pt>
                <c:pt idx="5828">
                  <c:v>13.09</c:v>
                </c:pt>
                <c:pt idx="5829">
                  <c:v>12.54</c:v>
                </c:pt>
                <c:pt idx="5830">
                  <c:v>28.43</c:v>
                </c:pt>
                <c:pt idx="5831">
                  <c:v>28.4</c:v>
                </c:pt>
                <c:pt idx="5832">
                  <c:v>4.32</c:v>
                </c:pt>
                <c:pt idx="5833">
                  <c:v>21.03</c:v>
                </c:pt>
                <c:pt idx="5834">
                  <c:v>16.14</c:v>
                </c:pt>
                <c:pt idx="5835">
                  <c:v>6.93</c:v>
                </c:pt>
                <c:pt idx="5836">
                  <c:v>20.89</c:v>
                </c:pt>
                <c:pt idx="5837">
                  <c:v>14.05</c:v>
                </c:pt>
                <c:pt idx="5838">
                  <c:v>16.5</c:v>
                </c:pt>
                <c:pt idx="5839">
                  <c:v>11.62</c:v>
                </c:pt>
                <c:pt idx="5840">
                  <c:v>33.630000000000003</c:v>
                </c:pt>
                <c:pt idx="5841">
                  <c:v>25.02</c:v>
                </c:pt>
                <c:pt idx="5842">
                  <c:v>26.38</c:v>
                </c:pt>
                <c:pt idx="5843">
                  <c:v>24.56</c:v>
                </c:pt>
                <c:pt idx="5844">
                  <c:v>24.22</c:v>
                </c:pt>
                <c:pt idx="5845">
                  <c:v>18.82</c:v>
                </c:pt>
                <c:pt idx="5846">
                  <c:v>14.64</c:v>
                </c:pt>
                <c:pt idx="5847">
                  <c:v>11.25</c:v>
                </c:pt>
                <c:pt idx="5848">
                  <c:v>21.46</c:v>
                </c:pt>
                <c:pt idx="5849">
                  <c:v>7.64</c:v>
                </c:pt>
                <c:pt idx="5850">
                  <c:v>13.94</c:v>
                </c:pt>
                <c:pt idx="5851">
                  <c:v>24.56</c:v>
                </c:pt>
                <c:pt idx="5852">
                  <c:v>6.16</c:v>
                </c:pt>
                <c:pt idx="5853">
                  <c:v>11.96</c:v>
                </c:pt>
                <c:pt idx="5854">
                  <c:v>5.95</c:v>
                </c:pt>
                <c:pt idx="5855">
                  <c:v>12.62</c:v>
                </c:pt>
                <c:pt idx="5856">
                  <c:v>13.92</c:v>
                </c:pt>
                <c:pt idx="5857">
                  <c:v>26.19</c:v>
                </c:pt>
                <c:pt idx="5858">
                  <c:v>20.07</c:v>
                </c:pt>
                <c:pt idx="5859">
                  <c:v>12.07</c:v>
                </c:pt>
                <c:pt idx="5860">
                  <c:v>20.88</c:v>
                </c:pt>
                <c:pt idx="5861">
                  <c:v>21.92</c:v>
                </c:pt>
                <c:pt idx="5862">
                  <c:v>24.14</c:v>
                </c:pt>
                <c:pt idx="5863">
                  <c:v>29.19</c:v>
                </c:pt>
                <c:pt idx="5864">
                  <c:v>10.48</c:v>
                </c:pt>
                <c:pt idx="5865">
                  <c:v>10.32</c:v>
                </c:pt>
                <c:pt idx="5866">
                  <c:v>19.55</c:v>
                </c:pt>
                <c:pt idx="5867">
                  <c:v>15.49</c:v>
                </c:pt>
                <c:pt idx="5868">
                  <c:v>19.690000000000001</c:v>
                </c:pt>
                <c:pt idx="5869">
                  <c:v>11.92</c:v>
                </c:pt>
                <c:pt idx="5870">
                  <c:v>14.41</c:v>
                </c:pt>
                <c:pt idx="5871">
                  <c:v>10.47</c:v>
                </c:pt>
                <c:pt idx="5872">
                  <c:v>7.64</c:v>
                </c:pt>
                <c:pt idx="5873">
                  <c:v>30.27</c:v>
                </c:pt>
                <c:pt idx="5874">
                  <c:v>26.26</c:v>
                </c:pt>
                <c:pt idx="5875">
                  <c:v>15.93</c:v>
                </c:pt>
                <c:pt idx="5876">
                  <c:v>23.74</c:v>
                </c:pt>
                <c:pt idx="5877">
                  <c:v>27.35</c:v>
                </c:pt>
                <c:pt idx="5878">
                  <c:v>26.23</c:v>
                </c:pt>
                <c:pt idx="5879">
                  <c:v>21.99</c:v>
                </c:pt>
                <c:pt idx="5880">
                  <c:v>6.25</c:v>
                </c:pt>
                <c:pt idx="5881">
                  <c:v>14.13</c:v>
                </c:pt>
                <c:pt idx="5882">
                  <c:v>28.32</c:v>
                </c:pt>
                <c:pt idx="5883">
                  <c:v>7.65</c:v>
                </c:pt>
                <c:pt idx="5884">
                  <c:v>31.68</c:v>
                </c:pt>
                <c:pt idx="5885">
                  <c:v>28.69</c:v>
                </c:pt>
                <c:pt idx="5886">
                  <c:v>20.37</c:v>
                </c:pt>
                <c:pt idx="5887">
                  <c:v>27.01</c:v>
                </c:pt>
                <c:pt idx="5888">
                  <c:v>28.06</c:v>
                </c:pt>
                <c:pt idx="5889">
                  <c:v>26.51</c:v>
                </c:pt>
                <c:pt idx="5890">
                  <c:v>3.26</c:v>
                </c:pt>
                <c:pt idx="5891">
                  <c:v>22.21</c:v>
                </c:pt>
                <c:pt idx="5892">
                  <c:v>11.41</c:v>
                </c:pt>
                <c:pt idx="5893">
                  <c:v>21.88</c:v>
                </c:pt>
                <c:pt idx="5894">
                  <c:v>27.36</c:v>
                </c:pt>
                <c:pt idx="5895">
                  <c:v>27.78</c:v>
                </c:pt>
                <c:pt idx="5896">
                  <c:v>12.04</c:v>
                </c:pt>
                <c:pt idx="5897">
                  <c:v>10.91</c:v>
                </c:pt>
                <c:pt idx="5898">
                  <c:v>28.65</c:v>
                </c:pt>
                <c:pt idx="5899">
                  <c:v>20.079999999999998</c:v>
                </c:pt>
                <c:pt idx="5900">
                  <c:v>18.2</c:v>
                </c:pt>
                <c:pt idx="5901">
                  <c:v>7.63</c:v>
                </c:pt>
                <c:pt idx="5902">
                  <c:v>24.24</c:v>
                </c:pt>
                <c:pt idx="5903">
                  <c:v>7.52</c:v>
                </c:pt>
                <c:pt idx="5904">
                  <c:v>23.7</c:v>
                </c:pt>
                <c:pt idx="5905">
                  <c:v>24.98</c:v>
                </c:pt>
                <c:pt idx="5906">
                  <c:v>25.2</c:v>
                </c:pt>
                <c:pt idx="5907">
                  <c:v>17.190000000000001</c:v>
                </c:pt>
                <c:pt idx="5908">
                  <c:v>22.08</c:v>
                </c:pt>
                <c:pt idx="5909">
                  <c:v>22.79</c:v>
                </c:pt>
                <c:pt idx="5910">
                  <c:v>31.63</c:v>
                </c:pt>
                <c:pt idx="5911">
                  <c:v>12.5</c:v>
                </c:pt>
                <c:pt idx="5912">
                  <c:v>14.04</c:v>
                </c:pt>
                <c:pt idx="5913">
                  <c:v>28.7</c:v>
                </c:pt>
                <c:pt idx="5914">
                  <c:v>15.46</c:v>
                </c:pt>
                <c:pt idx="5915">
                  <c:v>4.78</c:v>
                </c:pt>
                <c:pt idx="5916">
                  <c:v>23.38</c:v>
                </c:pt>
                <c:pt idx="5917">
                  <c:v>11.4</c:v>
                </c:pt>
                <c:pt idx="5918">
                  <c:v>6.13</c:v>
                </c:pt>
                <c:pt idx="5919">
                  <c:v>28.44</c:v>
                </c:pt>
                <c:pt idx="5920">
                  <c:v>8.83</c:v>
                </c:pt>
                <c:pt idx="5921">
                  <c:v>28.4</c:v>
                </c:pt>
                <c:pt idx="5922">
                  <c:v>16.059999999999999</c:v>
                </c:pt>
                <c:pt idx="5923">
                  <c:v>21.37</c:v>
                </c:pt>
                <c:pt idx="5924">
                  <c:v>21.12</c:v>
                </c:pt>
                <c:pt idx="5925">
                  <c:v>32.950000000000003</c:v>
                </c:pt>
                <c:pt idx="5926">
                  <c:v>25.14</c:v>
                </c:pt>
                <c:pt idx="5927">
                  <c:v>12.45</c:v>
                </c:pt>
                <c:pt idx="5928">
                  <c:v>17.04</c:v>
                </c:pt>
                <c:pt idx="5929">
                  <c:v>8.64</c:v>
                </c:pt>
                <c:pt idx="5930">
                  <c:v>23.67</c:v>
                </c:pt>
                <c:pt idx="5931">
                  <c:v>24.23</c:v>
                </c:pt>
                <c:pt idx="5932">
                  <c:v>11.23</c:v>
                </c:pt>
                <c:pt idx="5933">
                  <c:v>26.57</c:v>
                </c:pt>
                <c:pt idx="5934">
                  <c:v>20.78</c:v>
                </c:pt>
                <c:pt idx="5935">
                  <c:v>26.05</c:v>
                </c:pt>
                <c:pt idx="5936">
                  <c:v>11.83</c:v>
                </c:pt>
                <c:pt idx="5937">
                  <c:v>24.58</c:v>
                </c:pt>
                <c:pt idx="5938">
                  <c:v>23.65</c:v>
                </c:pt>
                <c:pt idx="5939">
                  <c:v>11.42</c:v>
                </c:pt>
                <c:pt idx="5940">
                  <c:v>30.82</c:v>
                </c:pt>
                <c:pt idx="5941">
                  <c:v>19.149999999999999</c:v>
                </c:pt>
                <c:pt idx="5942">
                  <c:v>18.850000000000001</c:v>
                </c:pt>
                <c:pt idx="5943">
                  <c:v>31.32</c:v>
                </c:pt>
                <c:pt idx="5944">
                  <c:v>23.49</c:v>
                </c:pt>
                <c:pt idx="5945">
                  <c:v>22.52</c:v>
                </c:pt>
                <c:pt idx="5946">
                  <c:v>20.61</c:v>
                </c:pt>
                <c:pt idx="5947">
                  <c:v>9.4499999999999993</c:v>
                </c:pt>
                <c:pt idx="5948">
                  <c:v>14.17</c:v>
                </c:pt>
                <c:pt idx="5949">
                  <c:v>9.36</c:v>
                </c:pt>
                <c:pt idx="5950">
                  <c:v>8.83</c:v>
                </c:pt>
                <c:pt idx="5951">
                  <c:v>28.01</c:v>
                </c:pt>
                <c:pt idx="5952">
                  <c:v>31.53</c:v>
                </c:pt>
                <c:pt idx="5953">
                  <c:v>27.93</c:v>
                </c:pt>
                <c:pt idx="5954">
                  <c:v>27.4</c:v>
                </c:pt>
                <c:pt idx="5955">
                  <c:v>8.02</c:v>
                </c:pt>
                <c:pt idx="5956">
                  <c:v>10.29</c:v>
                </c:pt>
                <c:pt idx="5957">
                  <c:v>6.76</c:v>
                </c:pt>
                <c:pt idx="5958">
                  <c:v>23.49</c:v>
                </c:pt>
                <c:pt idx="5959">
                  <c:v>13.56</c:v>
                </c:pt>
                <c:pt idx="5960">
                  <c:v>21.64</c:v>
                </c:pt>
                <c:pt idx="5961">
                  <c:v>26.18</c:v>
                </c:pt>
                <c:pt idx="5962">
                  <c:v>26.93</c:v>
                </c:pt>
                <c:pt idx="5963">
                  <c:v>18.329999999999998</c:v>
                </c:pt>
                <c:pt idx="5964">
                  <c:v>15.85</c:v>
                </c:pt>
                <c:pt idx="5965">
                  <c:v>21.94</c:v>
                </c:pt>
                <c:pt idx="5966">
                  <c:v>20.73</c:v>
                </c:pt>
                <c:pt idx="5967">
                  <c:v>13.83</c:v>
                </c:pt>
                <c:pt idx="5968">
                  <c:v>23.5</c:v>
                </c:pt>
                <c:pt idx="5969">
                  <c:v>4.6100000000000003</c:v>
                </c:pt>
                <c:pt idx="5970">
                  <c:v>13.27</c:v>
                </c:pt>
                <c:pt idx="5971">
                  <c:v>23.71</c:v>
                </c:pt>
                <c:pt idx="5972">
                  <c:v>21.83</c:v>
                </c:pt>
                <c:pt idx="5973">
                  <c:v>29.26</c:v>
                </c:pt>
                <c:pt idx="5974">
                  <c:v>18.62</c:v>
                </c:pt>
                <c:pt idx="5975">
                  <c:v>7.87</c:v>
                </c:pt>
                <c:pt idx="5976">
                  <c:v>16.5</c:v>
                </c:pt>
                <c:pt idx="5977">
                  <c:v>10.15</c:v>
                </c:pt>
                <c:pt idx="5978">
                  <c:v>27.5</c:v>
                </c:pt>
                <c:pt idx="5979">
                  <c:v>8.4700000000000006</c:v>
                </c:pt>
                <c:pt idx="5980">
                  <c:v>16.77</c:v>
                </c:pt>
                <c:pt idx="5981">
                  <c:v>29.39</c:v>
                </c:pt>
                <c:pt idx="5982">
                  <c:v>30.12</c:v>
                </c:pt>
                <c:pt idx="5983">
                  <c:v>6.86</c:v>
                </c:pt>
                <c:pt idx="5984">
                  <c:v>25.56</c:v>
                </c:pt>
                <c:pt idx="5985">
                  <c:v>20.46</c:v>
                </c:pt>
                <c:pt idx="5986">
                  <c:v>3.63</c:v>
                </c:pt>
                <c:pt idx="5987">
                  <c:v>13.07</c:v>
                </c:pt>
                <c:pt idx="5988">
                  <c:v>21.31</c:v>
                </c:pt>
                <c:pt idx="5989">
                  <c:v>16.96</c:v>
                </c:pt>
                <c:pt idx="5990">
                  <c:v>19.29</c:v>
                </c:pt>
                <c:pt idx="5991">
                  <c:v>23.49</c:v>
                </c:pt>
                <c:pt idx="5992">
                  <c:v>25.79</c:v>
                </c:pt>
                <c:pt idx="5993">
                  <c:v>23.51</c:v>
                </c:pt>
                <c:pt idx="5994">
                  <c:v>26.42</c:v>
                </c:pt>
                <c:pt idx="5995">
                  <c:v>13.55</c:v>
                </c:pt>
                <c:pt idx="5996">
                  <c:v>21.45</c:v>
                </c:pt>
                <c:pt idx="5997">
                  <c:v>5.98</c:v>
                </c:pt>
                <c:pt idx="5998">
                  <c:v>31.23</c:v>
                </c:pt>
                <c:pt idx="5999">
                  <c:v>18.350000000000001</c:v>
                </c:pt>
                <c:pt idx="6000">
                  <c:v>27.44</c:v>
                </c:pt>
                <c:pt idx="6001">
                  <c:v>28.57</c:v>
                </c:pt>
                <c:pt idx="6002">
                  <c:v>26.62</c:v>
                </c:pt>
                <c:pt idx="6003">
                  <c:v>21.25</c:v>
                </c:pt>
                <c:pt idx="6004">
                  <c:v>26.44</c:v>
                </c:pt>
                <c:pt idx="6005">
                  <c:v>24.3</c:v>
                </c:pt>
                <c:pt idx="6006">
                  <c:v>25.24</c:v>
                </c:pt>
                <c:pt idx="6007">
                  <c:v>16.61</c:v>
                </c:pt>
                <c:pt idx="6008">
                  <c:v>8.33</c:v>
                </c:pt>
                <c:pt idx="6009">
                  <c:v>13.12</c:v>
                </c:pt>
                <c:pt idx="6010">
                  <c:v>26</c:v>
                </c:pt>
                <c:pt idx="6011">
                  <c:v>32.89</c:v>
                </c:pt>
                <c:pt idx="6012">
                  <c:v>27.24</c:v>
                </c:pt>
                <c:pt idx="6013">
                  <c:v>30.15</c:v>
                </c:pt>
                <c:pt idx="6014">
                  <c:v>26.86</c:v>
                </c:pt>
                <c:pt idx="6015">
                  <c:v>26.17</c:v>
                </c:pt>
                <c:pt idx="6016">
                  <c:v>28.53</c:v>
                </c:pt>
                <c:pt idx="6017">
                  <c:v>7</c:v>
                </c:pt>
                <c:pt idx="6018">
                  <c:v>24.66</c:v>
                </c:pt>
                <c:pt idx="6019">
                  <c:v>19.04</c:v>
                </c:pt>
                <c:pt idx="6020">
                  <c:v>19.48</c:v>
                </c:pt>
                <c:pt idx="6021">
                  <c:v>12.74</c:v>
                </c:pt>
                <c:pt idx="6022">
                  <c:v>12.14</c:v>
                </c:pt>
                <c:pt idx="6023">
                  <c:v>15.87</c:v>
                </c:pt>
                <c:pt idx="6024">
                  <c:v>14.57</c:v>
                </c:pt>
                <c:pt idx="6025">
                  <c:v>7.94</c:v>
                </c:pt>
                <c:pt idx="6026">
                  <c:v>20.92</c:v>
                </c:pt>
                <c:pt idx="6027">
                  <c:v>27.92</c:v>
                </c:pt>
                <c:pt idx="6028">
                  <c:v>26.52</c:v>
                </c:pt>
                <c:pt idx="6029">
                  <c:v>22.23</c:v>
                </c:pt>
                <c:pt idx="6030">
                  <c:v>10.4</c:v>
                </c:pt>
                <c:pt idx="6031">
                  <c:v>7.3</c:v>
                </c:pt>
                <c:pt idx="6032">
                  <c:v>31.01</c:v>
                </c:pt>
                <c:pt idx="6033">
                  <c:v>11.42</c:v>
                </c:pt>
                <c:pt idx="6034">
                  <c:v>17.89</c:v>
                </c:pt>
                <c:pt idx="6035">
                  <c:v>13.7</c:v>
                </c:pt>
                <c:pt idx="6036">
                  <c:v>11.52</c:v>
                </c:pt>
                <c:pt idx="6037">
                  <c:v>18.3</c:v>
                </c:pt>
                <c:pt idx="6038">
                  <c:v>24.8</c:v>
                </c:pt>
                <c:pt idx="6039">
                  <c:v>15.56</c:v>
                </c:pt>
                <c:pt idx="6040">
                  <c:v>21.95</c:v>
                </c:pt>
                <c:pt idx="6041">
                  <c:v>26.42</c:v>
                </c:pt>
                <c:pt idx="6042">
                  <c:v>17.48</c:v>
                </c:pt>
                <c:pt idx="6043">
                  <c:v>30.97</c:v>
                </c:pt>
                <c:pt idx="6044">
                  <c:v>13.41</c:v>
                </c:pt>
                <c:pt idx="6045">
                  <c:v>9.2799999999999994</c:v>
                </c:pt>
                <c:pt idx="6046">
                  <c:v>25.02</c:v>
                </c:pt>
                <c:pt idx="6047">
                  <c:v>24.99</c:v>
                </c:pt>
                <c:pt idx="6048">
                  <c:v>34.18</c:v>
                </c:pt>
                <c:pt idx="6049">
                  <c:v>26.08</c:v>
                </c:pt>
                <c:pt idx="6050">
                  <c:v>31.03</c:v>
                </c:pt>
                <c:pt idx="6051">
                  <c:v>7.19</c:v>
                </c:pt>
                <c:pt idx="6052">
                  <c:v>6.87</c:v>
                </c:pt>
                <c:pt idx="6053">
                  <c:v>20.23</c:v>
                </c:pt>
                <c:pt idx="6054">
                  <c:v>15.85</c:v>
                </c:pt>
                <c:pt idx="6055">
                  <c:v>24.66</c:v>
                </c:pt>
                <c:pt idx="6056">
                  <c:v>31.4</c:v>
                </c:pt>
                <c:pt idx="6057">
                  <c:v>8.14</c:v>
                </c:pt>
                <c:pt idx="6058">
                  <c:v>33.369999999999997</c:v>
                </c:pt>
                <c:pt idx="6059">
                  <c:v>29.64</c:v>
                </c:pt>
                <c:pt idx="6060">
                  <c:v>24.58</c:v>
                </c:pt>
                <c:pt idx="6061">
                  <c:v>16.87</c:v>
                </c:pt>
                <c:pt idx="6062">
                  <c:v>23.34</c:v>
                </c:pt>
                <c:pt idx="6063">
                  <c:v>28.88</c:v>
                </c:pt>
                <c:pt idx="6064">
                  <c:v>14.76</c:v>
                </c:pt>
                <c:pt idx="6065">
                  <c:v>25.44</c:v>
                </c:pt>
                <c:pt idx="6066">
                  <c:v>30.76</c:v>
                </c:pt>
                <c:pt idx="6067">
                  <c:v>12.73</c:v>
                </c:pt>
                <c:pt idx="6068">
                  <c:v>18.87</c:v>
                </c:pt>
                <c:pt idx="6069">
                  <c:v>12.26</c:v>
                </c:pt>
                <c:pt idx="6070">
                  <c:v>15.34</c:v>
                </c:pt>
                <c:pt idx="6071">
                  <c:v>13.83</c:v>
                </c:pt>
                <c:pt idx="6072">
                  <c:v>23.32</c:v>
                </c:pt>
                <c:pt idx="6073">
                  <c:v>25.28</c:v>
                </c:pt>
                <c:pt idx="6074">
                  <c:v>28.17</c:v>
                </c:pt>
                <c:pt idx="6075">
                  <c:v>18.32</c:v>
                </c:pt>
                <c:pt idx="6076">
                  <c:v>27.3</c:v>
                </c:pt>
                <c:pt idx="6077">
                  <c:v>8.85</c:v>
                </c:pt>
                <c:pt idx="6078">
                  <c:v>12.39</c:v>
                </c:pt>
                <c:pt idx="6079">
                  <c:v>26.71</c:v>
                </c:pt>
                <c:pt idx="6080">
                  <c:v>17.34</c:v>
                </c:pt>
                <c:pt idx="6081">
                  <c:v>9.0500000000000007</c:v>
                </c:pt>
                <c:pt idx="6082">
                  <c:v>23.33</c:v>
                </c:pt>
                <c:pt idx="6083">
                  <c:v>26.03</c:v>
                </c:pt>
                <c:pt idx="6084">
                  <c:v>17.760000000000002</c:v>
                </c:pt>
                <c:pt idx="6085">
                  <c:v>16.37</c:v>
                </c:pt>
                <c:pt idx="6086">
                  <c:v>23.56</c:v>
                </c:pt>
                <c:pt idx="6087">
                  <c:v>17.489999999999998</c:v>
                </c:pt>
                <c:pt idx="6088">
                  <c:v>10.62</c:v>
                </c:pt>
                <c:pt idx="6089">
                  <c:v>11.7</c:v>
                </c:pt>
                <c:pt idx="6090">
                  <c:v>22.1</c:v>
                </c:pt>
                <c:pt idx="6091">
                  <c:v>22.25</c:v>
                </c:pt>
                <c:pt idx="6092">
                  <c:v>5.21</c:v>
                </c:pt>
                <c:pt idx="6093">
                  <c:v>27.89</c:v>
                </c:pt>
                <c:pt idx="6094">
                  <c:v>26.81</c:v>
                </c:pt>
                <c:pt idx="6095">
                  <c:v>27.82</c:v>
                </c:pt>
                <c:pt idx="6096">
                  <c:v>14.04</c:v>
                </c:pt>
                <c:pt idx="6097">
                  <c:v>5.43</c:v>
                </c:pt>
                <c:pt idx="6098">
                  <c:v>11.51</c:v>
                </c:pt>
                <c:pt idx="6099">
                  <c:v>31.11</c:v>
                </c:pt>
                <c:pt idx="6100">
                  <c:v>19.05</c:v>
                </c:pt>
                <c:pt idx="6101">
                  <c:v>21.23</c:v>
                </c:pt>
                <c:pt idx="6102">
                  <c:v>26.7</c:v>
                </c:pt>
                <c:pt idx="6103">
                  <c:v>15.49</c:v>
                </c:pt>
                <c:pt idx="6104">
                  <c:v>24.8</c:v>
                </c:pt>
                <c:pt idx="6105">
                  <c:v>17.07</c:v>
                </c:pt>
                <c:pt idx="6106">
                  <c:v>11.71</c:v>
                </c:pt>
                <c:pt idx="6107">
                  <c:v>17.100000000000001</c:v>
                </c:pt>
                <c:pt idx="6108">
                  <c:v>14.02</c:v>
                </c:pt>
                <c:pt idx="6109">
                  <c:v>3.96</c:v>
                </c:pt>
                <c:pt idx="6110">
                  <c:v>23.06</c:v>
                </c:pt>
                <c:pt idx="6111">
                  <c:v>10.97</c:v>
                </c:pt>
                <c:pt idx="6112">
                  <c:v>29.7</c:v>
                </c:pt>
                <c:pt idx="6113">
                  <c:v>25.6</c:v>
                </c:pt>
                <c:pt idx="6114">
                  <c:v>21.82</c:v>
                </c:pt>
                <c:pt idx="6115">
                  <c:v>20.399999999999999</c:v>
                </c:pt>
                <c:pt idx="6116">
                  <c:v>28.42</c:v>
                </c:pt>
                <c:pt idx="6117">
                  <c:v>26.17</c:v>
                </c:pt>
                <c:pt idx="6118">
                  <c:v>26.39</c:v>
                </c:pt>
                <c:pt idx="6119">
                  <c:v>3.92</c:v>
                </c:pt>
                <c:pt idx="6120">
                  <c:v>30.8</c:v>
                </c:pt>
                <c:pt idx="6121">
                  <c:v>10.59</c:v>
                </c:pt>
                <c:pt idx="6122">
                  <c:v>15.69</c:v>
                </c:pt>
                <c:pt idx="6123">
                  <c:v>13.56</c:v>
                </c:pt>
                <c:pt idx="6124">
                  <c:v>6.94</c:v>
                </c:pt>
                <c:pt idx="6125">
                  <c:v>22.93</c:v>
                </c:pt>
                <c:pt idx="6126">
                  <c:v>28.55</c:v>
                </c:pt>
                <c:pt idx="6127">
                  <c:v>20.010000000000002</c:v>
                </c:pt>
                <c:pt idx="6128">
                  <c:v>15.78</c:v>
                </c:pt>
                <c:pt idx="6129">
                  <c:v>24.97</c:v>
                </c:pt>
                <c:pt idx="6130">
                  <c:v>25.52</c:v>
                </c:pt>
                <c:pt idx="6131">
                  <c:v>7.94</c:v>
                </c:pt>
                <c:pt idx="6132">
                  <c:v>6.29</c:v>
                </c:pt>
                <c:pt idx="6133">
                  <c:v>12.38</c:v>
                </c:pt>
                <c:pt idx="6134">
                  <c:v>27.55</c:v>
                </c:pt>
                <c:pt idx="6135">
                  <c:v>24.43</c:v>
                </c:pt>
                <c:pt idx="6136">
                  <c:v>10.69</c:v>
                </c:pt>
                <c:pt idx="6137">
                  <c:v>12.31</c:v>
                </c:pt>
                <c:pt idx="6138">
                  <c:v>22.32</c:v>
                </c:pt>
                <c:pt idx="6139">
                  <c:v>17.89</c:v>
                </c:pt>
                <c:pt idx="6140">
                  <c:v>13.04</c:v>
                </c:pt>
                <c:pt idx="6141">
                  <c:v>31.5</c:v>
                </c:pt>
                <c:pt idx="6142">
                  <c:v>23.56</c:v>
                </c:pt>
                <c:pt idx="6143">
                  <c:v>11.94</c:v>
                </c:pt>
                <c:pt idx="6144">
                  <c:v>35.03</c:v>
                </c:pt>
                <c:pt idx="6145">
                  <c:v>6.91</c:v>
                </c:pt>
                <c:pt idx="6146">
                  <c:v>18.91</c:v>
                </c:pt>
                <c:pt idx="6147">
                  <c:v>18.239999999999998</c:v>
                </c:pt>
                <c:pt idx="6148">
                  <c:v>15.86</c:v>
                </c:pt>
                <c:pt idx="6149">
                  <c:v>13.77</c:v>
                </c:pt>
                <c:pt idx="6150">
                  <c:v>18</c:v>
                </c:pt>
                <c:pt idx="6151">
                  <c:v>28.41</c:v>
                </c:pt>
                <c:pt idx="6152">
                  <c:v>6.79</c:v>
                </c:pt>
                <c:pt idx="6153">
                  <c:v>26.82</c:v>
                </c:pt>
                <c:pt idx="6154">
                  <c:v>19.68</c:v>
                </c:pt>
                <c:pt idx="6155">
                  <c:v>27.82</c:v>
                </c:pt>
                <c:pt idx="6156">
                  <c:v>6.01</c:v>
                </c:pt>
                <c:pt idx="6157">
                  <c:v>5.89</c:v>
                </c:pt>
                <c:pt idx="6158">
                  <c:v>17.309999999999999</c:v>
                </c:pt>
                <c:pt idx="6159">
                  <c:v>21.25</c:v>
                </c:pt>
                <c:pt idx="6160">
                  <c:v>13.03</c:v>
                </c:pt>
                <c:pt idx="6161">
                  <c:v>9.27</c:v>
                </c:pt>
                <c:pt idx="6162">
                  <c:v>27.2</c:v>
                </c:pt>
                <c:pt idx="6163">
                  <c:v>9.43</c:v>
                </c:pt>
                <c:pt idx="6164">
                  <c:v>15.69</c:v>
                </c:pt>
                <c:pt idx="6165">
                  <c:v>22.8</c:v>
                </c:pt>
                <c:pt idx="6166">
                  <c:v>9.64</c:v>
                </c:pt>
                <c:pt idx="6167">
                  <c:v>30.08</c:v>
                </c:pt>
                <c:pt idx="6168">
                  <c:v>16.09</c:v>
                </c:pt>
                <c:pt idx="6169">
                  <c:v>8.93</c:v>
                </c:pt>
                <c:pt idx="6170">
                  <c:v>25.41</c:v>
                </c:pt>
                <c:pt idx="6171">
                  <c:v>22.78</c:v>
                </c:pt>
                <c:pt idx="6172">
                  <c:v>12.7</c:v>
                </c:pt>
                <c:pt idx="6173">
                  <c:v>29.59</c:v>
                </c:pt>
                <c:pt idx="6174">
                  <c:v>19.41</c:v>
                </c:pt>
                <c:pt idx="6175">
                  <c:v>16.579999999999998</c:v>
                </c:pt>
                <c:pt idx="6176">
                  <c:v>12.07</c:v>
                </c:pt>
                <c:pt idx="6177">
                  <c:v>15.82</c:v>
                </c:pt>
                <c:pt idx="6178">
                  <c:v>8.7100000000000009</c:v>
                </c:pt>
                <c:pt idx="6179">
                  <c:v>17.989999999999998</c:v>
                </c:pt>
                <c:pt idx="6180">
                  <c:v>21.33</c:v>
                </c:pt>
                <c:pt idx="6181">
                  <c:v>30.52</c:v>
                </c:pt>
                <c:pt idx="6182">
                  <c:v>33.299999999999997</c:v>
                </c:pt>
                <c:pt idx="6183">
                  <c:v>6.02</c:v>
                </c:pt>
                <c:pt idx="6184">
                  <c:v>20.88</c:v>
                </c:pt>
                <c:pt idx="6185">
                  <c:v>14.35</c:v>
                </c:pt>
                <c:pt idx="6186">
                  <c:v>12.71</c:v>
                </c:pt>
                <c:pt idx="6187">
                  <c:v>20.399999999999999</c:v>
                </c:pt>
                <c:pt idx="6188">
                  <c:v>13.73</c:v>
                </c:pt>
                <c:pt idx="6189">
                  <c:v>9.75</c:v>
                </c:pt>
                <c:pt idx="6190">
                  <c:v>11.83</c:v>
                </c:pt>
                <c:pt idx="6191">
                  <c:v>21.87</c:v>
                </c:pt>
                <c:pt idx="6192">
                  <c:v>5.67</c:v>
                </c:pt>
                <c:pt idx="6193">
                  <c:v>6.25</c:v>
                </c:pt>
                <c:pt idx="6194">
                  <c:v>14.85</c:v>
                </c:pt>
                <c:pt idx="6195">
                  <c:v>29.53</c:v>
                </c:pt>
                <c:pt idx="6196">
                  <c:v>18.93</c:v>
                </c:pt>
                <c:pt idx="6197">
                  <c:v>26.35</c:v>
                </c:pt>
                <c:pt idx="6198">
                  <c:v>31.92</c:v>
                </c:pt>
                <c:pt idx="6199">
                  <c:v>12.8</c:v>
                </c:pt>
                <c:pt idx="6200">
                  <c:v>9.14</c:v>
                </c:pt>
                <c:pt idx="6201">
                  <c:v>33.119999999999997</c:v>
                </c:pt>
                <c:pt idx="6202">
                  <c:v>20.14</c:v>
                </c:pt>
                <c:pt idx="6203">
                  <c:v>12.8</c:v>
                </c:pt>
                <c:pt idx="6204">
                  <c:v>27.74</c:v>
                </c:pt>
                <c:pt idx="6205">
                  <c:v>24.81</c:v>
                </c:pt>
                <c:pt idx="6206">
                  <c:v>13.27</c:v>
                </c:pt>
                <c:pt idx="6207">
                  <c:v>6.13</c:v>
                </c:pt>
                <c:pt idx="6208">
                  <c:v>17.739999999999998</c:v>
                </c:pt>
                <c:pt idx="6209">
                  <c:v>12.24</c:v>
                </c:pt>
                <c:pt idx="6210">
                  <c:v>27.53</c:v>
                </c:pt>
                <c:pt idx="6211">
                  <c:v>17.32</c:v>
                </c:pt>
                <c:pt idx="6212">
                  <c:v>10.71</c:v>
                </c:pt>
                <c:pt idx="6213">
                  <c:v>6.92</c:v>
                </c:pt>
                <c:pt idx="6214">
                  <c:v>19.32</c:v>
                </c:pt>
                <c:pt idx="6215">
                  <c:v>25</c:v>
                </c:pt>
                <c:pt idx="6216">
                  <c:v>12.34</c:v>
                </c:pt>
                <c:pt idx="6217">
                  <c:v>30.22</c:v>
                </c:pt>
                <c:pt idx="6218">
                  <c:v>28.68</c:v>
                </c:pt>
                <c:pt idx="6219">
                  <c:v>16.72</c:v>
                </c:pt>
                <c:pt idx="6220">
                  <c:v>23.09</c:v>
                </c:pt>
                <c:pt idx="6221">
                  <c:v>16.8</c:v>
                </c:pt>
                <c:pt idx="6222">
                  <c:v>8.57</c:v>
                </c:pt>
                <c:pt idx="6223">
                  <c:v>19.690000000000001</c:v>
                </c:pt>
                <c:pt idx="6224">
                  <c:v>22.34</c:v>
                </c:pt>
                <c:pt idx="6225">
                  <c:v>22.18</c:v>
                </c:pt>
                <c:pt idx="6226">
                  <c:v>26.55</c:v>
                </c:pt>
                <c:pt idx="6227">
                  <c:v>12.28</c:v>
                </c:pt>
                <c:pt idx="6228">
                  <c:v>10.55</c:v>
                </c:pt>
                <c:pt idx="6229">
                  <c:v>28.42</c:v>
                </c:pt>
                <c:pt idx="6230">
                  <c:v>20.98</c:v>
                </c:pt>
                <c:pt idx="6231">
                  <c:v>26.65</c:v>
                </c:pt>
                <c:pt idx="6232">
                  <c:v>13.9</c:v>
                </c:pt>
                <c:pt idx="6233">
                  <c:v>11.12</c:v>
                </c:pt>
                <c:pt idx="6234">
                  <c:v>13.48</c:v>
                </c:pt>
                <c:pt idx="6235">
                  <c:v>21.69</c:v>
                </c:pt>
                <c:pt idx="6236">
                  <c:v>20.73</c:v>
                </c:pt>
                <c:pt idx="6237">
                  <c:v>16.84</c:v>
                </c:pt>
                <c:pt idx="6238">
                  <c:v>15.75</c:v>
                </c:pt>
                <c:pt idx="6239">
                  <c:v>25.6</c:v>
                </c:pt>
                <c:pt idx="6240">
                  <c:v>17.05</c:v>
                </c:pt>
                <c:pt idx="6241">
                  <c:v>28.55</c:v>
                </c:pt>
                <c:pt idx="6242">
                  <c:v>27.38</c:v>
                </c:pt>
                <c:pt idx="6243">
                  <c:v>6.26</c:v>
                </c:pt>
                <c:pt idx="6244">
                  <c:v>15.04</c:v>
                </c:pt>
                <c:pt idx="6245">
                  <c:v>25.56</c:v>
                </c:pt>
                <c:pt idx="6246">
                  <c:v>27.43</c:v>
                </c:pt>
                <c:pt idx="6247">
                  <c:v>21.14</c:v>
                </c:pt>
                <c:pt idx="6248">
                  <c:v>5.0199999999999996</c:v>
                </c:pt>
                <c:pt idx="6249">
                  <c:v>27.47</c:v>
                </c:pt>
                <c:pt idx="6250">
                  <c:v>22.43</c:v>
                </c:pt>
                <c:pt idx="6251">
                  <c:v>29.57</c:v>
                </c:pt>
                <c:pt idx="6252">
                  <c:v>20.32</c:v>
                </c:pt>
                <c:pt idx="6253">
                  <c:v>12.27</c:v>
                </c:pt>
                <c:pt idx="6254">
                  <c:v>26.55</c:v>
                </c:pt>
                <c:pt idx="6255">
                  <c:v>10.56</c:v>
                </c:pt>
                <c:pt idx="6256">
                  <c:v>13.58</c:v>
                </c:pt>
                <c:pt idx="6257">
                  <c:v>23.71</c:v>
                </c:pt>
                <c:pt idx="6258">
                  <c:v>14.49</c:v>
                </c:pt>
                <c:pt idx="6259">
                  <c:v>9.58</c:v>
                </c:pt>
                <c:pt idx="6260">
                  <c:v>27.77</c:v>
                </c:pt>
                <c:pt idx="6261">
                  <c:v>23.95</c:v>
                </c:pt>
                <c:pt idx="6262">
                  <c:v>9.91</c:v>
                </c:pt>
                <c:pt idx="6263">
                  <c:v>6.5</c:v>
                </c:pt>
                <c:pt idx="6264">
                  <c:v>5.94</c:v>
                </c:pt>
                <c:pt idx="6265">
                  <c:v>6.8</c:v>
                </c:pt>
                <c:pt idx="6266">
                  <c:v>5.18</c:v>
                </c:pt>
                <c:pt idx="6267">
                  <c:v>21.67</c:v>
                </c:pt>
                <c:pt idx="6268">
                  <c:v>19.23</c:v>
                </c:pt>
                <c:pt idx="6269">
                  <c:v>25.92</c:v>
                </c:pt>
                <c:pt idx="6270">
                  <c:v>11.87</c:v>
                </c:pt>
                <c:pt idx="6271">
                  <c:v>32.770000000000003</c:v>
                </c:pt>
                <c:pt idx="6272">
                  <c:v>23.29</c:v>
                </c:pt>
                <c:pt idx="6273">
                  <c:v>8.6199999999999992</c:v>
                </c:pt>
                <c:pt idx="6274">
                  <c:v>27.99</c:v>
                </c:pt>
                <c:pt idx="6275">
                  <c:v>23.48</c:v>
                </c:pt>
                <c:pt idx="6276">
                  <c:v>18.260000000000002</c:v>
                </c:pt>
                <c:pt idx="6277">
                  <c:v>28.64</c:v>
                </c:pt>
                <c:pt idx="6278">
                  <c:v>21.62</c:v>
                </c:pt>
                <c:pt idx="6279">
                  <c:v>23.1</c:v>
                </c:pt>
                <c:pt idx="6280">
                  <c:v>21.86</c:v>
                </c:pt>
                <c:pt idx="6281">
                  <c:v>13.41</c:v>
                </c:pt>
                <c:pt idx="6282">
                  <c:v>12.77</c:v>
                </c:pt>
                <c:pt idx="6283">
                  <c:v>10.15</c:v>
                </c:pt>
                <c:pt idx="6284">
                  <c:v>27.17</c:v>
                </c:pt>
                <c:pt idx="6285">
                  <c:v>27.36</c:v>
                </c:pt>
                <c:pt idx="6286">
                  <c:v>6.01</c:v>
                </c:pt>
                <c:pt idx="6287">
                  <c:v>6.43</c:v>
                </c:pt>
                <c:pt idx="6288">
                  <c:v>21.54</c:v>
                </c:pt>
                <c:pt idx="6289">
                  <c:v>21.43</c:v>
                </c:pt>
                <c:pt idx="6290">
                  <c:v>22.07</c:v>
                </c:pt>
                <c:pt idx="6291">
                  <c:v>30.38</c:v>
                </c:pt>
                <c:pt idx="6292">
                  <c:v>27.06</c:v>
                </c:pt>
                <c:pt idx="6293">
                  <c:v>23.09</c:v>
                </c:pt>
                <c:pt idx="6294">
                  <c:v>16.37</c:v>
                </c:pt>
                <c:pt idx="6295">
                  <c:v>22</c:v>
                </c:pt>
                <c:pt idx="6296">
                  <c:v>17.84</c:v>
                </c:pt>
                <c:pt idx="6297">
                  <c:v>13.89</c:v>
                </c:pt>
                <c:pt idx="6298">
                  <c:v>25.09</c:v>
                </c:pt>
                <c:pt idx="6299">
                  <c:v>25.71</c:v>
                </c:pt>
                <c:pt idx="6300">
                  <c:v>20.04</c:v>
                </c:pt>
                <c:pt idx="6301">
                  <c:v>15.34</c:v>
                </c:pt>
                <c:pt idx="6302">
                  <c:v>8.83</c:v>
                </c:pt>
                <c:pt idx="6303">
                  <c:v>13.96</c:v>
                </c:pt>
                <c:pt idx="6304">
                  <c:v>17.09</c:v>
                </c:pt>
                <c:pt idx="6305">
                  <c:v>15.75</c:v>
                </c:pt>
                <c:pt idx="6306">
                  <c:v>19.04</c:v>
                </c:pt>
                <c:pt idx="6307">
                  <c:v>13.51</c:v>
                </c:pt>
                <c:pt idx="6308">
                  <c:v>29.89</c:v>
                </c:pt>
                <c:pt idx="6309">
                  <c:v>18.309999999999999</c:v>
                </c:pt>
                <c:pt idx="6310">
                  <c:v>21.45</c:v>
                </c:pt>
                <c:pt idx="6311">
                  <c:v>24.67</c:v>
                </c:pt>
                <c:pt idx="6312">
                  <c:v>15.6</c:v>
                </c:pt>
                <c:pt idx="6313">
                  <c:v>28.97</c:v>
                </c:pt>
                <c:pt idx="6314">
                  <c:v>27.29</c:v>
                </c:pt>
                <c:pt idx="6315">
                  <c:v>23.25</c:v>
                </c:pt>
                <c:pt idx="6316">
                  <c:v>18.88</c:v>
                </c:pt>
                <c:pt idx="6317">
                  <c:v>28.37</c:v>
                </c:pt>
                <c:pt idx="6318">
                  <c:v>22.98</c:v>
                </c:pt>
                <c:pt idx="6319">
                  <c:v>14.01</c:v>
                </c:pt>
                <c:pt idx="6320">
                  <c:v>7.85</c:v>
                </c:pt>
                <c:pt idx="6321">
                  <c:v>21.37</c:v>
                </c:pt>
                <c:pt idx="6322">
                  <c:v>27.03</c:v>
                </c:pt>
                <c:pt idx="6323">
                  <c:v>17.79</c:v>
                </c:pt>
                <c:pt idx="6324">
                  <c:v>19.68</c:v>
                </c:pt>
                <c:pt idx="6325">
                  <c:v>10.39</c:v>
                </c:pt>
                <c:pt idx="6326">
                  <c:v>14.16</c:v>
                </c:pt>
                <c:pt idx="6327">
                  <c:v>12.85</c:v>
                </c:pt>
                <c:pt idx="6328">
                  <c:v>16.07</c:v>
                </c:pt>
                <c:pt idx="6329">
                  <c:v>28.04</c:v>
                </c:pt>
                <c:pt idx="6330">
                  <c:v>23.96</c:v>
                </c:pt>
                <c:pt idx="6331">
                  <c:v>29.24</c:v>
                </c:pt>
                <c:pt idx="6332">
                  <c:v>7.09</c:v>
                </c:pt>
                <c:pt idx="6333">
                  <c:v>14.81</c:v>
                </c:pt>
                <c:pt idx="6334">
                  <c:v>26.06</c:v>
                </c:pt>
                <c:pt idx="6335">
                  <c:v>14.84</c:v>
                </c:pt>
                <c:pt idx="6336">
                  <c:v>21.75</c:v>
                </c:pt>
                <c:pt idx="6337">
                  <c:v>12.91</c:v>
                </c:pt>
                <c:pt idx="6338">
                  <c:v>31.38</c:v>
                </c:pt>
                <c:pt idx="6339">
                  <c:v>13.63</c:v>
                </c:pt>
                <c:pt idx="6340">
                  <c:v>5</c:v>
                </c:pt>
                <c:pt idx="6341">
                  <c:v>31.02</c:v>
                </c:pt>
                <c:pt idx="6342">
                  <c:v>15.97</c:v>
                </c:pt>
                <c:pt idx="6343">
                  <c:v>21</c:v>
                </c:pt>
                <c:pt idx="6344">
                  <c:v>16.579999999999998</c:v>
                </c:pt>
                <c:pt idx="6345">
                  <c:v>10.34</c:v>
                </c:pt>
                <c:pt idx="6346">
                  <c:v>13.92</c:v>
                </c:pt>
                <c:pt idx="6347">
                  <c:v>13.97</c:v>
                </c:pt>
                <c:pt idx="6348">
                  <c:v>17.63</c:v>
                </c:pt>
                <c:pt idx="6349">
                  <c:v>22.73</c:v>
                </c:pt>
                <c:pt idx="6350">
                  <c:v>25.47</c:v>
                </c:pt>
                <c:pt idx="6351">
                  <c:v>21.54</c:v>
                </c:pt>
                <c:pt idx="6352">
                  <c:v>15.18</c:v>
                </c:pt>
                <c:pt idx="6353">
                  <c:v>23.45</c:v>
                </c:pt>
                <c:pt idx="6354">
                  <c:v>34.090000000000003</c:v>
                </c:pt>
                <c:pt idx="6355">
                  <c:v>30.94</c:v>
                </c:pt>
                <c:pt idx="6356">
                  <c:v>5.05</c:v>
                </c:pt>
                <c:pt idx="6357">
                  <c:v>30.57</c:v>
                </c:pt>
                <c:pt idx="6358">
                  <c:v>29.29</c:v>
                </c:pt>
                <c:pt idx="6359">
                  <c:v>28.26</c:v>
                </c:pt>
                <c:pt idx="6360">
                  <c:v>30.92</c:v>
                </c:pt>
                <c:pt idx="6361">
                  <c:v>29.94</c:v>
                </c:pt>
                <c:pt idx="6362">
                  <c:v>24.85</c:v>
                </c:pt>
                <c:pt idx="6363">
                  <c:v>15.04</c:v>
                </c:pt>
                <c:pt idx="6364">
                  <c:v>6.93</c:v>
                </c:pt>
                <c:pt idx="6365">
                  <c:v>8.8000000000000007</c:v>
                </c:pt>
                <c:pt idx="6366">
                  <c:v>13.58</c:v>
                </c:pt>
                <c:pt idx="6367">
                  <c:v>23.07</c:v>
                </c:pt>
                <c:pt idx="6368">
                  <c:v>29.23</c:v>
                </c:pt>
                <c:pt idx="6369">
                  <c:v>28.15</c:v>
                </c:pt>
                <c:pt idx="6370">
                  <c:v>20.29</c:v>
                </c:pt>
                <c:pt idx="6371">
                  <c:v>24.96</c:v>
                </c:pt>
                <c:pt idx="6372">
                  <c:v>17.12</c:v>
                </c:pt>
                <c:pt idx="6373">
                  <c:v>33.869999999999997</c:v>
                </c:pt>
                <c:pt idx="6374">
                  <c:v>20.91</c:v>
                </c:pt>
                <c:pt idx="6375">
                  <c:v>26.27</c:v>
                </c:pt>
                <c:pt idx="6376">
                  <c:v>13.82</c:v>
                </c:pt>
                <c:pt idx="6377">
                  <c:v>18.63</c:v>
                </c:pt>
                <c:pt idx="6378">
                  <c:v>29.79</c:v>
                </c:pt>
                <c:pt idx="6379">
                  <c:v>10.59</c:v>
                </c:pt>
                <c:pt idx="6380">
                  <c:v>24.01</c:v>
                </c:pt>
                <c:pt idx="6381">
                  <c:v>22.64</c:v>
                </c:pt>
                <c:pt idx="6382">
                  <c:v>24.93</c:v>
                </c:pt>
                <c:pt idx="6383">
                  <c:v>23.28</c:v>
                </c:pt>
                <c:pt idx="6384">
                  <c:v>12.16</c:v>
                </c:pt>
                <c:pt idx="6385">
                  <c:v>12.21</c:v>
                </c:pt>
                <c:pt idx="6386">
                  <c:v>31.91</c:v>
                </c:pt>
                <c:pt idx="6387">
                  <c:v>10.7</c:v>
                </c:pt>
                <c:pt idx="6388">
                  <c:v>30.54</c:v>
                </c:pt>
                <c:pt idx="6389">
                  <c:v>28.74</c:v>
                </c:pt>
                <c:pt idx="6390">
                  <c:v>24.15</c:v>
                </c:pt>
                <c:pt idx="6391">
                  <c:v>14.04</c:v>
                </c:pt>
                <c:pt idx="6392">
                  <c:v>27.63</c:v>
                </c:pt>
                <c:pt idx="6393">
                  <c:v>25.14</c:v>
                </c:pt>
                <c:pt idx="6394">
                  <c:v>5.51</c:v>
                </c:pt>
                <c:pt idx="6395">
                  <c:v>24.34</c:v>
                </c:pt>
                <c:pt idx="6396">
                  <c:v>21.38</c:v>
                </c:pt>
                <c:pt idx="6397">
                  <c:v>17.68</c:v>
                </c:pt>
                <c:pt idx="6398">
                  <c:v>5.81</c:v>
                </c:pt>
                <c:pt idx="6399">
                  <c:v>13.46</c:v>
                </c:pt>
                <c:pt idx="6400">
                  <c:v>5.62</c:v>
                </c:pt>
                <c:pt idx="6401">
                  <c:v>27.29</c:v>
                </c:pt>
                <c:pt idx="6402">
                  <c:v>25.11</c:v>
                </c:pt>
                <c:pt idx="6403">
                  <c:v>29.7</c:v>
                </c:pt>
                <c:pt idx="6404">
                  <c:v>29.09</c:v>
                </c:pt>
                <c:pt idx="6405">
                  <c:v>13.08</c:v>
                </c:pt>
                <c:pt idx="6406">
                  <c:v>22.61</c:v>
                </c:pt>
                <c:pt idx="6407">
                  <c:v>17.28</c:v>
                </c:pt>
                <c:pt idx="6408">
                  <c:v>22.72</c:v>
                </c:pt>
                <c:pt idx="6409">
                  <c:v>25.95</c:v>
                </c:pt>
                <c:pt idx="6410">
                  <c:v>29.01</c:v>
                </c:pt>
                <c:pt idx="6411">
                  <c:v>34.43</c:v>
                </c:pt>
                <c:pt idx="6412">
                  <c:v>18.18</c:v>
                </c:pt>
                <c:pt idx="6413">
                  <c:v>28.84</c:v>
                </c:pt>
                <c:pt idx="6414">
                  <c:v>7.11</c:v>
                </c:pt>
                <c:pt idx="6415">
                  <c:v>28.54</c:v>
                </c:pt>
                <c:pt idx="6416">
                  <c:v>29.65</c:v>
                </c:pt>
                <c:pt idx="6417">
                  <c:v>23.53</c:v>
                </c:pt>
                <c:pt idx="6418">
                  <c:v>9.5299999999999994</c:v>
                </c:pt>
                <c:pt idx="6419">
                  <c:v>27.09</c:v>
                </c:pt>
                <c:pt idx="6420">
                  <c:v>18.559999999999999</c:v>
                </c:pt>
                <c:pt idx="6421">
                  <c:v>19.940000000000001</c:v>
                </c:pt>
                <c:pt idx="6422">
                  <c:v>25.69</c:v>
                </c:pt>
                <c:pt idx="6423">
                  <c:v>29.36</c:v>
                </c:pt>
                <c:pt idx="6424">
                  <c:v>16.21</c:v>
                </c:pt>
                <c:pt idx="6425">
                  <c:v>10.36</c:v>
                </c:pt>
                <c:pt idx="6426">
                  <c:v>14.68</c:v>
                </c:pt>
                <c:pt idx="6427">
                  <c:v>6.39</c:v>
                </c:pt>
                <c:pt idx="6428">
                  <c:v>26.86</c:v>
                </c:pt>
                <c:pt idx="6429">
                  <c:v>24.74</c:v>
                </c:pt>
                <c:pt idx="6430">
                  <c:v>15.8</c:v>
                </c:pt>
                <c:pt idx="6431">
                  <c:v>26.99</c:v>
                </c:pt>
                <c:pt idx="6432">
                  <c:v>22.5</c:v>
                </c:pt>
                <c:pt idx="6433">
                  <c:v>22.24</c:v>
                </c:pt>
                <c:pt idx="6434">
                  <c:v>25.96</c:v>
                </c:pt>
                <c:pt idx="6435">
                  <c:v>18.97</c:v>
                </c:pt>
                <c:pt idx="6436">
                  <c:v>17.29</c:v>
                </c:pt>
                <c:pt idx="6437">
                  <c:v>24.98</c:v>
                </c:pt>
                <c:pt idx="6438">
                  <c:v>20.76</c:v>
                </c:pt>
                <c:pt idx="6439">
                  <c:v>20.079999999999998</c:v>
                </c:pt>
                <c:pt idx="6440">
                  <c:v>29.55</c:v>
                </c:pt>
                <c:pt idx="6441">
                  <c:v>14.18</c:v>
                </c:pt>
                <c:pt idx="6442">
                  <c:v>30.08</c:v>
                </c:pt>
                <c:pt idx="6443">
                  <c:v>31.88</c:v>
                </c:pt>
                <c:pt idx="6444">
                  <c:v>27.79</c:v>
                </c:pt>
                <c:pt idx="6445">
                  <c:v>13.41</c:v>
                </c:pt>
                <c:pt idx="6446">
                  <c:v>26.6</c:v>
                </c:pt>
                <c:pt idx="6447">
                  <c:v>9.32</c:v>
                </c:pt>
                <c:pt idx="6448">
                  <c:v>13.14</c:v>
                </c:pt>
                <c:pt idx="6449">
                  <c:v>17.34</c:v>
                </c:pt>
                <c:pt idx="6450">
                  <c:v>12.41</c:v>
                </c:pt>
                <c:pt idx="6451">
                  <c:v>18.18</c:v>
                </c:pt>
                <c:pt idx="6452">
                  <c:v>29</c:v>
                </c:pt>
                <c:pt idx="6453">
                  <c:v>16.09</c:v>
                </c:pt>
                <c:pt idx="6454">
                  <c:v>23.3</c:v>
                </c:pt>
                <c:pt idx="6455">
                  <c:v>7.54</c:v>
                </c:pt>
                <c:pt idx="6456">
                  <c:v>27.33</c:v>
                </c:pt>
                <c:pt idx="6457">
                  <c:v>27.59</c:v>
                </c:pt>
                <c:pt idx="6458">
                  <c:v>16.11</c:v>
                </c:pt>
                <c:pt idx="6459">
                  <c:v>28.97</c:v>
                </c:pt>
                <c:pt idx="6460">
                  <c:v>24.51</c:v>
                </c:pt>
                <c:pt idx="6461">
                  <c:v>11.41</c:v>
                </c:pt>
                <c:pt idx="6462">
                  <c:v>20.71</c:v>
                </c:pt>
                <c:pt idx="6463">
                  <c:v>23.48</c:v>
                </c:pt>
                <c:pt idx="6464">
                  <c:v>24.43</c:v>
                </c:pt>
                <c:pt idx="6465">
                  <c:v>12.82</c:v>
                </c:pt>
                <c:pt idx="6466">
                  <c:v>22.82</c:v>
                </c:pt>
                <c:pt idx="6467">
                  <c:v>25.47</c:v>
                </c:pt>
                <c:pt idx="6468">
                  <c:v>26.27</c:v>
                </c:pt>
                <c:pt idx="6469">
                  <c:v>12.45</c:v>
                </c:pt>
                <c:pt idx="6470">
                  <c:v>10.3</c:v>
                </c:pt>
                <c:pt idx="6471">
                  <c:v>6.58</c:v>
                </c:pt>
                <c:pt idx="6472">
                  <c:v>7.45</c:v>
                </c:pt>
                <c:pt idx="6473">
                  <c:v>21.85</c:v>
                </c:pt>
                <c:pt idx="6474">
                  <c:v>19.399999999999999</c:v>
                </c:pt>
                <c:pt idx="6475">
                  <c:v>27.14</c:v>
                </c:pt>
                <c:pt idx="6476">
                  <c:v>18.739999999999998</c:v>
                </c:pt>
                <c:pt idx="6477">
                  <c:v>20.84</c:v>
                </c:pt>
                <c:pt idx="6478">
                  <c:v>21.22</c:v>
                </c:pt>
                <c:pt idx="6479">
                  <c:v>24.16</c:v>
                </c:pt>
                <c:pt idx="6480">
                  <c:v>25.24</c:v>
                </c:pt>
                <c:pt idx="6481">
                  <c:v>26.31</c:v>
                </c:pt>
                <c:pt idx="6482">
                  <c:v>27.32</c:v>
                </c:pt>
                <c:pt idx="6483">
                  <c:v>7.16</c:v>
                </c:pt>
                <c:pt idx="6484">
                  <c:v>27.97</c:v>
                </c:pt>
                <c:pt idx="6485">
                  <c:v>26.3</c:v>
                </c:pt>
                <c:pt idx="6486">
                  <c:v>15.69</c:v>
                </c:pt>
                <c:pt idx="6487">
                  <c:v>8.43</c:v>
                </c:pt>
                <c:pt idx="6488">
                  <c:v>16.29</c:v>
                </c:pt>
                <c:pt idx="6489">
                  <c:v>27.02</c:v>
                </c:pt>
                <c:pt idx="6490">
                  <c:v>16.739999999999998</c:v>
                </c:pt>
                <c:pt idx="6491">
                  <c:v>19.079999999999998</c:v>
                </c:pt>
                <c:pt idx="6492">
                  <c:v>28.03</c:v>
                </c:pt>
                <c:pt idx="6493">
                  <c:v>6.82</c:v>
                </c:pt>
                <c:pt idx="6494">
                  <c:v>5.91</c:v>
                </c:pt>
                <c:pt idx="6495">
                  <c:v>24.28</c:v>
                </c:pt>
                <c:pt idx="6496">
                  <c:v>20.65</c:v>
                </c:pt>
                <c:pt idx="6497">
                  <c:v>9.19</c:v>
                </c:pt>
                <c:pt idx="6498">
                  <c:v>29.09</c:v>
                </c:pt>
                <c:pt idx="6499">
                  <c:v>30.22</c:v>
                </c:pt>
                <c:pt idx="6500">
                  <c:v>30.19</c:v>
                </c:pt>
                <c:pt idx="6501">
                  <c:v>11.11</c:v>
                </c:pt>
                <c:pt idx="6502">
                  <c:v>8</c:v>
                </c:pt>
                <c:pt idx="6503">
                  <c:v>13.5</c:v>
                </c:pt>
                <c:pt idx="6504">
                  <c:v>18.64</c:v>
                </c:pt>
                <c:pt idx="6505">
                  <c:v>10.59</c:v>
                </c:pt>
                <c:pt idx="6506">
                  <c:v>32.909999999999997</c:v>
                </c:pt>
                <c:pt idx="6507">
                  <c:v>10.15</c:v>
                </c:pt>
                <c:pt idx="6508">
                  <c:v>15.07</c:v>
                </c:pt>
                <c:pt idx="6509">
                  <c:v>12.86</c:v>
                </c:pt>
                <c:pt idx="6510">
                  <c:v>25.13</c:v>
                </c:pt>
                <c:pt idx="6511">
                  <c:v>27.01</c:v>
                </c:pt>
                <c:pt idx="6512">
                  <c:v>16.989999999999998</c:v>
                </c:pt>
                <c:pt idx="6513">
                  <c:v>26.44</c:v>
                </c:pt>
                <c:pt idx="6514">
                  <c:v>25.21</c:v>
                </c:pt>
                <c:pt idx="6515">
                  <c:v>8.66</c:v>
                </c:pt>
                <c:pt idx="6516">
                  <c:v>23.55</c:v>
                </c:pt>
                <c:pt idx="6517">
                  <c:v>15.27</c:v>
                </c:pt>
                <c:pt idx="6518">
                  <c:v>10.33</c:v>
                </c:pt>
                <c:pt idx="6519">
                  <c:v>31.11</c:v>
                </c:pt>
                <c:pt idx="6520">
                  <c:v>30.06</c:v>
                </c:pt>
                <c:pt idx="6521">
                  <c:v>26.57</c:v>
                </c:pt>
                <c:pt idx="6522">
                  <c:v>18.899999999999999</c:v>
                </c:pt>
                <c:pt idx="6523">
                  <c:v>29.25</c:v>
                </c:pt>
                <c:pt idx="6524">
                  <c:v>23.56</c:v>
                </c:pt>
                <c:pt idx="6525">
                  <c:v>24.74</c:v>
                </c:pt>
                <c:pt idx="6526">
                  <c:v>13.98</c:v>
                </c:pt>
                <c:pt idx="6527">
                  <c:v>16.5</c:v>
                </c:pt>
                <c:pt idx="6528">
                  <c:v>20.03</c:v>
                </c:pt>
                <c:pt idx="6529">
                  <c:v>16.86</c:v>
                </c:pt>
                <c:pt idx="6530">
                  <c:v>14.43</c:v>
                </c:pt>
                <c:pt idx="6531">
                  <c:v>19.09</c:v>
                </c:pt>
                <c:pt idx="6532">
                  <c:v>30.28</c:v>
                </c:pt>
                <c:pt idx="6533">
                  <c:v>14.12</c:v>
                </c:pt>
                <c:pt idx="6534">
                  <c:v>21.1</c:v>
                </c:pt>
                <c:pt idx="6535">
                  <c:v>27.17</c:v>
                </c:pt>
                <c:pt idx="6536">
                  <c:v>11.75</c:v>
                </c:pt>
                <c:pt idx="6537">
                  <c:v>15.03</c:v>
                </c:pt>
                <c:pt idx="6538">
                  <c:v>8.57</c:v>
                </c:pt>
                <c:pt idx="6539">
                  <c:v>22.79</c:v>
                </c:pt>
                <c:pt idx="6540">
                  <c:v>32.96</c:v>
                </c:pt>
                <c:pt idx="6541">
                  <c:v>28.09</c:v>
                </c:pt>
                <c:pt idx="6542">
                  <c:v>31.44</c:v>
                </c:pt>
                <c:pt idx="6543">
                  <c:v>13.42</c:v>
                </c:pt>
                <c:pt idx="6544">
                  <c:v>10.02</c:v>
                </c:pt>
                <c:pt idx="6545">
                  <c:v>6.33</c:v>
                </c:pt>
                <c:pt idx="6546">
                  <c:v>22.02</c:v>
                </c:pt>
                <c:pt idx="6547">
                  <c:v>15.02</c:v>
                </c:pt>
                <c:pt idx="6548">
                  <c:v>26.31</c:v>
                </c:pt>
                <c:pt idx="6549">
                  <c:v>12.49</c:v>
                </c:pt>
                <c:pt idx="6550">
                  <c:v>10.1</c:v>
                </c:pt>
                <c:pt idx="6551">
                  <c:v>18.2</c:v>
                </c:pt>
                <c:pt idx="6552">
                  <c:v>25.16</c:v>
                </c:pt>
                <c:pt idx="6553">
                  <c:v>12.88</c:v>
                </c:pt>
                <c:pt idx="6554">
                  <c:v>29.53</c:v>
                </c:pt>
                <c:pt idx="6555">
                  <c:v>15.27</c:v>
                </c:pt>
                <c:pt idx="6556">
                  <c:v>8.2200000000000006</c:v>
                </c:pt>
                <c:pt idx="6557">
                  <c:v>12.23</c:v>
                </c:pt>
                <c:pt idx="6558">
                  <c:v>14.27</c:v>
                </c:pt>
                <c:pt idx="6559">
                  <c:v>23.37</c:v>
                </c:pt>
                <c:pt idx="6560">
                  <c:v>25.23</c:v>
                </c:pt>
                <c:pt idx="6561">
                  <c:v>7.98</c:v>
                </c:pt>
                <c:pt idx="6562">
                  <c:v>5.17</c:v>
                </c:pt>
                <c:pt idx="6563">
                  <c:v>8.1</c:v>
                </c:pt>
                <c:pt idx="6564">
                  <c:v>10.199999999999999</c:v>
                </c:pt>
                <c:pt idx="6565">
                  <c:v>3.99</c:v>
                </c:pt>
                <c:pt idx="6566">
                  <c:v>21.79</c:v>
                </c:pt>
                <c:pt idx="6567">
                  <c:v>13.94</c:v>
                </c:pt>
                <c:pt idx="6568">
                  <c:v>13.89</c:v>
                </c:pt>
                <c:pt idx="6569">
                  <c:v>24.04</c:v>
                </c:pt>
                <c:pt idx="6570">
                  <c:v>21.03</c:v>
                </c:pt>
                <c:pt idx="6571">
                  <c:v>24.57</c:v>
                </c:pt>
                <c:pt idx="6572">
                  <c:v>12.33</c:v>
                </c:pt>
                <c:pt idx="6573">
                  <c:v>27.5</c:v>
                </c:pt>
                <c:pt idx="6574">
                  <c:v>10.67</c:v>
                </c:pt>
                <c:pt idx="6575">
                  <c:v>30.75</c:v>
                </c:pt>
                <c:pt idx="6576">
                  <c:v>10.9</c:v>
                </c:pt>
                <c:pt idx="6577">
                  <c:v>21.99</c:v>
                </c:pt>
                <c:pt idx="6578">
                  <c:v>10.48</c:v>
                </c:pt>
                <c:pt idx="6579">
                  <c:v>23.92</c:v>
                </c:pt>
                <c:pt idx="6580">
                  <c:v>12.75</c:v>
                </c:pt>
                <c:pt idx="6581">
                  <c:v>28.5</c:v>
                </c:pt>
                <c:pt idx="6582">
                  <c:v>14.01</c:v>
                </c:pt>
                <c:pt idx="6583">
                  <c:v>14.69</c:v>
                </c:pt>
                <c:pt idx="6584">
                  <c:v>32.31</c:v>
                </c:pt>
                <c:pt idx="6585">
                  <c:v>20.54</c:v>
                </c:pt>
                <c:pt idx="6586">
                  <c:v>10.51</c:v>
                </c:pt>
                <c:pt idx="6587">
                  <c:v>30.93</c:v>
                </c:pt>
                <c:pt idx="6588">
                  <c:v>29.1</c:v>
                </c:pt>
                <c:pt idx="6589">
                  <c:v>26.13</c:v>
                </c:pt>
                <c:pt idx="6590">
                  <c:v>21.43</c:v>
                </c:pt>
                <c:pt idx="6591">
                  <c:v>30.06</c:v>
                </c:pt>
                <c:pt idx="6592">
                  <c:v>14.43</c:v>
                </c:pt>
                <c:pt idx="6593">
                  <c:v>14.69</c:v>
                </c:pt>
                <c:pt idx="6594">
                  <c:v>8.73</c:v>
                </c:pt>
                <c:pt idx="6595">
                  <c:v>27.46</c:v>
                </c:pt>
                <c:pt idx="6596">
                  <c:v>26.05</c:v>
                </c:pt>
                <c:pt idx="6597">
                  <c:v>11.6</c:v>
                </c:pt>
                <c:pt idx="6598">
                  <c:v>8.99</c:v>
                </c:pt>
                <c:pt idx="6599">
                  <c:v>12.64</c:v>
                </c:pt>
                <c:pt idx="6600">
                  <c:v>12.98</c:v>
                </c:pt>
                <c:pt idx="6601">
                  <c:v>25.92</c:v>
                </c:pt>
                <c:pt idx="6602">
                  <c:v>12</c:v>
                </c:pt>
                <c:pt idx="6603">
                  <c:v>23.61</c:v>
                </c:pt>
                <c:pt idx="6604">
                  <c:v>5.68</c:v>
                </c:pt>
                <c:pt idx="6605">
                  <c:v>13.64</c:v>
                </c:pt>
                <c:pt idx="6606">
                  <c:v>23.6</c:v>
                </c:pt>
                <c:pt idx="6607">
                  <c:v>8.35</c:v>
                </c:pt>
                <c:pt idx="6608">
                  <c:v>15.64</c:v>
                </c:pt>
                <c:pt idx="6609">
                  <c:v>28.9</c:v>
                </c:pt>
                <c:pt idx="6610">
                  <c:v>14.29</c:v>
                </c:pt>
                <c:pt idx="6611">
                  <c:v>6.37</c:v>
                </c:pt>
                <c:pt idx="6612">
                  <c:v>20.18</c:v>
                </c:pt>
                <c:pt idx="6613">
                  <c:v>16.73</c:v>
                </c:pt>
                <c:pt idx="6614">
                  <c:v>25.24</c:v>
                </c:pt>
                <c:pt idx="6615">
                  <c:v>16.37</c:v>
                </c:pt>
                <c:pt idx="6616">
                  <c:v>28.81</c:v>
                </c:pt>
                <c:pt idx="6617">
                  <c:v>21.98</c:v>
                </c:pt>
                <c:pt idx="6618">
                  <c:v>32.479999999999997</c:v>
                </c:pt>
                <c:pt idx="6619">
                  <c:v>6.59</c:v>
                </c:pt>
                <c:pt idx="6620">
                  <c:v>19.64</c:v>
                </c:pt>
                <c:pt idx="6621">
                  <c:v>26.29</c:v>
                </c:pt>
                <c:pt idx="6622">
                  <c:v>9.01</c:v>
                </c:pt>
                <c:pt idx="6623">
                  <c:v>15.62</c:v>
                </c:pt>
                <c:pt idx="6624">
                  <c:v>29.78</c:v>
                </c:pt>
                <c:pt idx="6625">
                  <c:v>32.869999999999997</c:v>
                </c:pt>
                <c:pt idx="6626">
                  <c:v>14.72</c:v>
                </c:pt>
                <c:pt idx="6627">
                  <c:v>30.65</c:v>
                </c:pt>
                <c:pt idx="6628">
                  <c:v>24.88</c:v>
                </c:pt>
                <c:pt idx="6629">
                  <c:v>27.31</c:v>
                </c:pt>
                <c:pt idx="6630">
                  <c:v>13.55</c:v>
                </c:pt>
                <c:pt idx="6631">
                  <c:v>23.9</c:v>
                </c:pt>
                <c:pt idx="6632">
                  <c:v>16.8</c:v>
                </c:pt>
                <c:pt idx="6633">
                  <c:v>6.45</c:v>
                </c:pt>
                <c:pt idx="6634">
                  <c:v>19.54</c:v>
                </c:pt>
                <c:pt idx="6635">
                  <c:v>16.329999999999998</c:v>
                </c:pt>
                <c:pt idx="6636">
                  <c:v>7.71</c:v>
                </c:pt>
                <c:pt idx="6637">
                  <c:v>31.85</c:v>
                </c:pt>
                <c:pt idx="6638">
                  <c:v>29.3</c:v>
                </c:pt>
                <c:pt idx="6639">
                  <c:v>11.9</c:v>
                </c:pt>
                <c:pt idx="6640">
                  <c:v>24.81</c:v>
                </c:pt>
                <c:pt idx="6641">
                  <c:v>15.7</c:v>
                </c:pt>
                <c:pt idx="6642">
                  <c:v>27.16</c:v>
                </c:pt>
                <c:pt idx="6643">
                  <c:v>30.15</c:v>
                </c:pt>
                <c:pt idx="6644">
                  <c:v>7.47</c:v>
                </c:pt>
                <c:pt idx="6645">
                  <c:v>12.24</c:v>
                </c:pt>
                <c:pt idx="6646">
                  <c:v>12.68</c:v>
                </c:pt>
                <c:pt idx="6647">
                  <c:v>9.98</c:v>
                </c:pt>
                <c:pt idx="6648">
                  <c:v>32.090000000000003</c:v>
                </c:pt>
                <c:pt idx="6649">
                  <c:v>19.3</c:v>
                </c:pt>
                <c:pt idx="6650">
                  <c:v>26.62</c:v>
                </c:pt>
                <c:pt idx="6651">
                  <c:v>19.59</c:v>
                </c:pt>
                <c:pt idx="6652">
                  <c:v>32.57</c:v>
                </c:pt>
                <c:pt idx="6653">
                  <c:v>21.55</c:v>
                </c:pt>
                <c:pt idx="6654">
                  <c:v>13.8</c:v>
                </c:pt>
                <c:pt idx="6655">
                  <c:v>25.52</c:v>
                </c:pt>
                <c:pt idx="6656">
                  <c:v>23.29</c:v>
                </c:pt>
                <c:pt idx="6657">
                  <c:v>28.03</c:v>
                </c:pt>
                <c:pt idx="6658">
                  <c:v>16.55</c:v>
                </c:pt>
                <c:pt idx="6659">
                  <c:v>17.760000000000002</c:v>
                </c:pt>
                <c:pt idx="6660">
                  <c:v>5.62</c:v>
                </c:pt>
                <c:pt idx="6661">
                  <c:v>28.75</c:v>
                </c:pt>
                <c:pt idx="6662">
                  <c:v>12.59</c:v>
                </c:pt>
                <c:pt idx="6663">
                  <c:v>27.99</c:v>
                </c:pt>
                <c:pt idx="6664">
                  <c:v>20.23</c:v>
                </c:pt>
                <c:pt idx="6665">
                  <c:v>8.52</c:v>
                </c:pt>
                <c:pt idx="6666">
                  <c:v>28.51</c:v>
                </c:pt>
                <c:pt idx="6667">
                  <c:v>23.32</c:v>
                </c:pt>
                <c:pt idx="6668">
                  <c:v>14.07</c:v>
                </c:pt>
                <c:pt idx="6669">
                  <c:v>25.02</c:v>
                </c:pt>
                <c:pt idx="6670">
                  <c:v>14.1</c:v>
                </c:pt>
                <c:pt idx="6671">
                  <c:v>20.39</c:v>
                </c:pt>
                <c:pt idx="6672">
                  <c:v>25.85</c:v>
                </c:pt>
                <c:pt idx="6673">
                  <c:v>19.829999999999998</c:v>
                </c:pt>
                <c:pt idx="6674">
                  <c:v>13.09</c:v>
                </c:pt>
                <c:pt idx="6675">
                  <c:v>13.85</c:v>
                </c:pt>
                <c:pt idx="6676">
                  <c:v>25.98</c:v>
                </c:pt>
                <c:pt idx="6677">
                  <c:v>21.31</c:v>
                </c:pt>
                <c:pt idx="6678">
                  <c:v>33.61</c:v>
                </c:pt>
                <c:pt idx="6679">
                  <c:v>25.43</c:v>
                </c:pt>
                <c:pt idx="6680">
                  <c:v>20.71</c:v>
                </c:pt>
                <c:pt idx="6681">
                  <c:v>12.52</c:v>
                </c:pt>
                <c:pt idx="6682">
                  <c:v>29.05</c:v>
                </c:pt>
                <c:pt idx="6683">
                  <c:v>12.27</c:v>
                </c:pt>
                <c:pt idx="6684">
                  <c:v>5.4</c:v>
                </c:pt>
                <c:pt idx="6685">
                  <c:v>6.05</c:v>
                </c:pt>
                <c:pt idx="6686">
                  <c:v>4.97</c:v>
                </c:pt>
                <c:pt idx="6687">
                  <c:v>14.44</c:v>
                </c:pt>
                <c:pt idx="6688">
                  <c:v>32.380000000000003</c:v>
                </c:pt>
                <c:pt idx="6689">
                  <c:v>23.55</c:v>
                </c:pt>
                <c:pt idx="6690">
                  <c:v>25.99</c:v>
                </c:pt>
                <c:pt idx="6691">
                  <c:v>18.27</c:v>
                </c:pt>
                <c:pt idx="6692">
                  <c:v>10.94</c:v>
                </c:pt>
                <c:pt idx="6693">
                  <c:v>16.07</c:v>
                </c:pt>
                <c:pt idx="6694">
                  <c:v>14.24</c:v>
                </c:pt>
                <c:pt idx="6695">
                  <c:v>23.46</c:v>
                </c:pt>
                <c:pt idx="6696">
                  <c:v>5.99</c:v>
                </c:pt>
                <c:pt idx="6697">
                  <c:v>14.49</c:v>
                </c:pt>
                <c:pt idx="6698">
                  <c:v>9.82</c:v>
                </c:pt>
                <c:pt idx="6699">
                  <c:v>19.68</c:v>
                </c:pt>
                <c:pt idx="6700">
                  <c:v>25.09</c:v>
                </c:pt>
                <c:pt idx="6701">
                  <c:v>21.25</c:v>
                </c:pt>
                <c:pt idx="6702">
                  <c:v>20.21</c:v>
                </c:pt>
                <c:pt idx="6703">
                  <c:v>21.12</c:v>
                </c:pt>
                <c:pt idx="6704">
                  <c:v>29.49</c:v>
                </c:pt>
                <c:pt idx="6705">
                  <c:v>13.18</c:v>
                </c:pt>
                <c:pt idx="6706">
                  <c:v>14.08</c:v>
                </c:pt>
                <c:pt idx="6707">
                  <c:v>10.65</c:v>
                </c:pt>
                <c:pt idx="6708">
                  <c:v>7.55</c:v>
                </c:pt>
                <c:pt idx="6709">
                  <c:v>16.62</c:v>
                </c:pt>
                <c:pt idx="6710">
                  <c:v>32.229999999999997</c:v>
                </c:pt>
                <c:pt idx="6711">
                  <c:v>32.409999999999997</c:v>
                </c:pt>
                <c:pt idx="6712">
                  <c:v>26.38</c:v>
                </c:pt>
                <c:pt idx="6713">
                  <c:v>26.45</c:v>
                </c:pt>
                <c:pt idx="6714">
                  <c:v>28.37</c:v>
                </c:pt>
                <c:pt idx="6715">
                  <c:v>14.13</c:v>
                </c:pt>
                <c:pt idx="6716">
                  <c:v>22.17</c:v>
                </c:pt>
                <c:pt idx="6717">
                  <c:v>14.7</c:v>
                </c:pt>
                <c:pt idx="6718">
                  <c:v>20.190000000000001</c:v>
                </c:pt>
                <c:pt idx="6719">
                  <c:v>23.86</c:v>
                </c:pt>
                <c:pt idx="6720">
                  <c:v>16.91</c:v>
                </c:pt>
                <c:pt idx="6721">
                  <c:v>6.79</c:v>
                </c:pt>
                <c:pt idx="6722">
                  <c:v>14.87</c:v>
                </c:pt>
                <c:pt idx="6723">
                  <c:v>28.75</c:v>
                </c:pt>
                <c:pt idx="6724">
                  <c:v>7.49</c:v>
                </c:pt>
                <c:pt idx="6725">
                  <c:v>23.96</c:v>
                </c:pt>
                <c:pt idx="6726">
                  <c:v>29.03</c:v>
                </c:pt>
                <c:pt idx="6727">
                  <c:v>25.61</c:v>
                </c:pt>
                <c:pt idx="6728">
                  <c:v>23.57</c:v>
                </c:pt>
                <c:pt idx="6729">
                  <c:v>31.79</c:v>
                </c:pt>
                <c:pt idx="6730">
                  <c:v>16.690000000000001</c:v>
                </c:pt>
                <c:pt idx="6731">
                  <c:v>15.62</c:v>
                </c:pt>
                <c:pt idx="6732">
                  <c:v>28.61</c:v>
                </c:pt>
                <c:pt idx="6733">
                  <c:v>23.76</c:v>
                </c:pt>
                <c:pt idx="6734">
                  <c:v>18.73</c:v>
                </c:pt>
                <c:pt idx="6735">
                  <c:v>12.36</c:v>
                </c:pt>
                <c:pt idx="6736">
                  <c:v>29.6</c:v>
                </c:pt>
                <c:pt idx="6737">
                  <c:v>21.75</c:v>
                </c:pt>
                <c:pt idx="6738">
                  <c:v>27.01</c:v>
                </c:pt>
                <c:pt idx="6739">
                  <c:v>13.04</c:v>
                </c:pt>
                <c:pt idx="6740">
                  <c:v>26.53</c:v>
                </c:pt>
                <c:pt idx="6741">
                  <c:v>16.29</c:v>
                </c:pt>
                <c:pt idx="6742">
                  <c:v>20.74</c:v>
                </c:pt>
                <c:pt idx="6743">
                  <c:v>16.14</c:v>
                </c:pt>
                <c:pt idx="6744">
                  <c:v>17.39</c:v>
                </c:pt>
                <c:pt idx="6745">
                  <c:v>15.61</c:v>
                </c:pt>
                <c:pt idx="6746">
                  <c:v>15.62</c:v>
                </c:pt>
                <c:pt idx="6747">
                  <c:v>27.82</c:v>
                </c:pt>
                <c:pt idx="6748">
                  <c:v>15.34</c:v>
                </c:pt>
                <c:pt idx="6749">
                  <c:v>17.03</c:v>
                </c:pt>
                <c:pt idx="6750">
                  <c:v>30.92</c:v>
                </c:pt>
                <c:pt idx="6751">
                  <c:v>26.2</c:v>
                </c:pt>
                <c:pt idx="6752">
                  <c:v>11.88</c:v>
                </c:pt>
                <c:pt idx="6753">
                  <c:v>25.6</c:v>
                </c:pt>
                <c:pt idx="6754">
                  <c:v>21.04</c:v>
                </c:pt>
                <c:pt idx="6755">
                  <c:v>32.729999999999997</c:v>
                </c:pt>
                <c:pt idx="6756">
                  <c:v>27.18</c:v>
                </c:pt>
                <c:pt idx="6757">
                  <c:v>9.41</c:v>
                </c:pt>
                <c:pt idx="6758">
                  <c:v>17.72</c:v>
                </c:pt>
                <c:pt idx="6759">
                  <c:v>12.61</c:v>
                </c:pt>
                <c:pt idx="6760">
                  <c:v>28.01</c:v>
                </c:pt>
                <c:pt idx="6761">
                  <c:v>22.77</c:v>
                </c:pt>
                <c:pt idx="6762">
                  <c:v>13.11</c:v>
                </c:pt>
                <c:pt idx="6763">
                  <c:v>28.82</c:v>
                </c:pt>
                <c:pt idx="6764">
                  <c:v>15.77</c:v>
                </c:pt>
                <c:pt idx="6765">
                  <c:v>25.28</c:v>
                </c:pt>
                <c:pt idx="6766">
                  <c:v>17.920000000000002</c:v>
                </c:pt>
                <c:pt idx="6767">
                  <c:v>32.67</c:v>
                </c:pt>
                <c:pt idx="6768">
                  <c:v>14.64</c:v>
                </c:pt>
                <c:pt idx="6769">
                  <c:v>29.14</c:v>
                </c:pt>
                <c:pt idx="6770">
                  <c:v>26.85</c:v>
                </c:pt>
                <c:pt idx="6771">
                  <c:v>13.33</c:v>
                </c:pt>
                <c:pt idx="6772">
                  <c:v>6.49</c:v>
                </c:pt>
                <c:pt idx="6773">
                  <c:v>27.54</c:v>
                </c:pt>
                <c:pt idx="6774">
                  <c:v>26.43</c:v>
                </c:pt>
                <c:pt idx="6775">
                  <c:v>15.33</c:v>
                </c:pt>
                <c:pt idx="6776">
                  <c:v>14.35</c:v>
                </c:pt>
                <c:pt idx="6777">
                  <c:v>21.92</c:v>
                </c:pt>
                <c:pt idx="6778">
                  <c:v>25.19</c:v>
                </c:pt>
                <c:pt idx="6779">
                  <c:v>13.69</c:v>
                </c:pt>
                <c:pt idx="6780">
                  <c:v>6.1</c:v>
                </c:pt>
                <c:pt idx="6781">
                  <c:v>16.18</c:v>
                </c:pt>
                <c:pt idx="6782">
                  <c:v>22.38</c:v>
                </c:pt>
                <c:pt idx="6783">
                  <c:v>13.15</c:v>
                </c:pt>
                <c:pt idx="6784">
                  <c:v>12.68</c:v>
                </c:pt>
                <c:pt idx="6785">
                  <c:v>14.47</c:v>
                </c:pt>
                <c:pt idx="6786">
                  <c:v>28.44</c:v>
                </c:pt>
                <c:pt idx="6787">
                  <c:v>21.65</c:v>
                </c:pt>
                <c:pt idx="6788">
                  <c:v>27</c:v>
                </c:pt>
                <c:pt idx="6789">
                  <c:v>6.25</c:v>
                </c:pt>
                <c:pt idx="6790">
                  <c:v>17.23</c:v>
                </c:pt>
                <c:pt idx="6791">
                  <c:v>7.74</c:v>
                </c:pt>
                <c:pt idx="6792">
                  <c:v>12.75</c:v>
                </c:pt>
                <c:pt idx="6793">
                  <c:v>3.6</c:v>
                </c:pt>
                <c:pt idx="6794">
                  <c:v>16.170000000000002</c:v>
                </c:pt>
                <c:pt idx="6795">
                  <c:v>11.19</c:v>
                </c:pt>
                <c:pt idx="6796">
                  <c:v>23.4</c:v>
                </c:pt>
                <c:pt idx="6797">
                  <c:v>20.059999999999999</c:v>
                </c:pt>
                <c:pt idx="6798">
                  <c:v>14.17</c:v>
                </c:pt>
                <c:pt idx="6799">
                  <c:v>23.03</c:v>
                </c:pt>
                <c:pt idx="6800">
                  <c:v>19.66</c:v>
                </c:pt>
                <c:pt idx="6801">
                  <c:v>28.54</c:v>
                </c:pt>
                <c:pt idx="6802">
                  <c:v>31.31</c:v>
                </c:pt>
                <c:pt idx="6803">
                  <c:v>31.66</c:v>
                </c:pt>
                <c:pt idx="6804">
                  <c:v>28</c:v>
                </c:pt>
                <c:pt idx="6805">
                  <c:v>12.58</c:v>
                </c:pt>
                <c:pt idx="6806">
                  <c:v>12.75</c:v>
                </c:pt>
                <c:pt idx="6807">
                  <c:v>14.73</c:v>
                </c:pt>
                <c:pt idx="6808">
                  <c:v>28.45</c:v>
                </c:pt>
                <c:pt idx="6809">
                  <c:v>13.8</c:v>
                </c:pt>
                <c:pt idx="6810">
                  <c:v>22.95</c:v>
                </c:pt>
                <c:pt idx="6811">
                  <c:v>19.43</c:v>
                </c:pt>
                <c:pt idx="6812">
                  <c:v>5.23</c:v>
                </c:pt>
                <c:pt idx="6813">
                  <c:v>5.66</c:v>
                </c:pt>
                <c:pt idx="6814">
                  <c:v>24.22</c:v>
                </c:pt>
                <c:pt idx="6815">
                  <c:v>23.14</c:v>
                </c:pt>
                <c:pt idx="6816">
                  <c:v>22.69</c:v>
                </c:pt>
                <c:pt idx="6817">
                  <c:v>5.64</c:v>
                </c:pt>
                <c:pt idx="6818">
                  <c:v>13.48</c:v>
                </c:pt>
                <c:pt idx="6819">
                  <c:v>22.99</c:v>
                </c:pt>
                <c:pt idx="6820">
                  <c:v>12.93</c:v>
                </c:pt>
                <c:pt idx="6821">
                  <c:v>20.25</c:v>
                </c:pt>
                <c:pt idx="6822">
                  <c:v>14.2</c:v>
                </c:pt>
                <c:pt idx="6823">
                  <c:v>20.58</c:v>
                </c:pt>
                <c:pt idx="6824">
                  <c:v>25.79</c:v>
                </c:pt>
                <c:pt idx="6825">
                  <c:v>25.9</c:v>
                </c:pt>
                <c:pt idx="6826">
                  <c:v>18.32</c:v>
                </c:pt>
                <c:pt idx="6827">
                  <c:v>25.73</c:v>
                </c:pt>
                <c:pt idx="6828">
                  <c:v>16.45</c:v>
                </c:pt>
                <c:pt idx="6829">
                  <c:v>22.73</c:v>
                </c:pt>
                <c:pt idx="6830">
                  <c:v>21.26</c:v>
                </c:pt>
                <c:pt idx="6831">
                  <c:v>19.5</c:v>
                </c:pt>
                <c:pt idx="6832">
                  <c:v>14.58</c:v>
                </c:pt>
                <c:pt idx="6833">
                  <c:v>20.61</c:v>
                </c:pt>
                <c:pt idx="6834">
                  <c:v>8.99</c:v>
                </c:pt>
                <c:pt idx="6835">
                  <c:v>20.059999999999999</c:v>
                </c:pt>
                <c:pt idx="6836">
                  <c:v>23.85</c:v>
                </c:pt>
                <c:pt idx="6837">
                  <c:v>12.23</c:v>
                </c:pt>
                <c:pt idx="6838">
                  <c:v>20.79</c:v>
                </c:pt>
                <c:pt idx="6839">
                  <c:v>24.7</c:v>
                </c:pt>
                <c:pt idx="6840">
                  <c:v>22.89</c:v>
                </c:pt>
                <c:pt idx="6841">
                  <c:v>27.2</c:v>
                </c:pt>
                <c:pt idx="6842">
                  <c:v>27.19</c:v>
                </c:pt>
                <c:pt idx="6843">
                  <c:v>24.42</c:v>
                </c:pt>
                <c:pt idx="6844">
                  <c:v>8.32</c:v>
                </c:pt>
                <c:pt idx="6845">
                  <c:v>24.38</c:v>
                </c:pt>
                <c:pt idx="6846">
                  <c:v>25.41</c:v>
                </c:pt>
                <c:pt idx="6847">
                  <c:v>8.81</c:v>
                </c:pt>
                <c:pt idx="6848">
                  <c:v>18.579999999999998</c:v>
                </c:pt>
                <c:pt idx="6849">
                  <c:v>27.67</c:v>
                </c:pt>
                <c:pt idx="6850">
                  <c:v>28.54</c:v>
                </c:pt>
                <c:pt idx="6851">
                  <c:v>21.93</c:v>
                </c:pt>
                <c:pt idx="6852">
                  <c:v>22.56</c:v>
                </c:pt>
                <c:pt idx="6853">
                  <c:v>28.12</c:v>
                </c:pt>
                <c:pt idx="6854">
                  <c:v>21.44</c:v>
                </c:pt>
                <c:pt idx="6855">
                  <c:v>15.38</c:v>
                </c:pt>
                <c:pt idx="6856">
                  <c:v>11.48</c:v>
                </c:pt>
                <c:pt idx="6857">
                  <c:v>11.34</c:v>
                </c:pt>
                <c:pt idx="6858">
                  <c:v>17.399999999999999</c:v>
                </c:pt>
                <c:pt idx="6859">
                  <c:v>25.59</c:v>
                </c:pt>
                <c:pt idx="6860">
                  <c:v>27.47</c:v>
                </c:pt>
                <c:pt idx="6861">
                  <c:v>11.23</c:v>
                </c:pt>
                <c:pt idx="6862">
                  <c:v>13.64</c:v>
                </c:pt>
                <c:pt idx="6863">
                  <c:v>17.27</c:v>
                </c:pt>
                <c:pt idx="6864">
                  <c:v>32</c:v>
                </c:pt>
                <c:pt idx="6865">
                  <c:v>30.96</c:v>
                </c:pt>
                <c:pt idx="6866">
                  <c:v>25.52</c:v>
                </c:pt>
                <c:pt idx="6867">
                  <c:v>14.76</c:v>
                </c:pt>
                <c:pt idx="6868">
                  <c:v>26.3</c:v>
                </c:pt>
                <c:pt idx="6869">
                  <c:v>14.22</c:v>
                </c:pt>
                <c:pt idx="6870">
                  <c:v>14.72</c:v>
                </c:pt>
                <c:pt idx="6871">
                  <c:v>25.53</c:v>
                </c:pt>
                <c:pt idx="6872">
                  <c:v>12.02</c:v>
                </c:pt>
                <c:pt idx="6873">
                  <c:v>13.98</c:v>
                </c:pt>
                <c:pt idx="6874">
                  <c:v>24.42</c:v>
                </c:pt>
                <c:pt idx="6875">
                  <c:v>12.56</c:v>
                </c:pt>
                <c:pt idx="6876">
                  <c:v>31.41</c:v>
                </c:pt>
                <c:pt idx="6877">
                  <c:v>14.79</c:v>
                </c:pt>
                <c:pt idx="6878">
                  <c:v>6.64</c:v>
                </c:pt>
                <c:pt idx="6879">
                  <c:v>16.13</c:v>
                </c:pt>
                <c:pt idx="6880">
                  <c:v>10.32</c:v>
                </c:pt>
                <c:pt idx="6881">
                  <c:v>24.29</c:v>
                </c:pt>
                <c:pt idx="6882">
                  <c:v>32.53</c:v>
                </c:pt>
                <c:pt idx="6883">
                  <c:v>27.26</c:v>
                </c:pt>
                <c:pt idx="6884">
                  <c:v>26.88</c:v>
                </c:pt>
                <c:pt idx="6885">
                  <c:v>22.86</c:v>
                </c:pt>
                <c:pt idx="6886">
                  <c:v>9.8000000000000007</c:v>
                </c:pt>
                <c:pt idx="6887">
                  <c:v>10.77</c:v>
                </c:pt>
                <c:pt idx="6888">
                  <c:v>11.54</c:v>
                </c:pt>
                <c:pt idx="6889">
                  <c:v>21.13</c:v>
                </c:pt>
                <c:pt idx="6890">
                  <c:v>10.31</c:v>
                </c:pt>
                <c:pt idx="6891">
                  <c:v>22.22</c:v>
                </c:pt>
                <c:pt idx="6892">
                  <c:v>9.18</c:v>
                </c:pt>
                <c:pt idx="6893">
                  <c:v>7.94</c:v>
                </c:pt>
                <c:pt idx="6894">
                  <c:v>30.68</c:v>
                </c:pt>
                <c:pt idx="6895">
                  <c:v>21.18</c:v>
                </c:pt>
                <c:pt idx="6896">
                  <c:v>23.93</c:v>
                </c:pt>
                <c:pt idx="6897">
                  <c:v>26.16</c:v>
                </c:pt>
                <c:pt idx="6898">
                  <c:v>16.88</c:v>
                </c:pt>
                <c:pt idx="6899">
                  <c:v>10.01</c:v>
                </c:pt>
                <c:pt idx="6900">
                  <c:v>10.06</c:v>
                </c:pt>
                <c:pt idx="6901">
                  <c:v>31.04</c:v>
                </c:pt>
                <c:pt idx="6902">
                  <c:v>11.01</c:v>
                </c:pt>
                <c:pt idx="6903">
                  <c:v>28.17</c:v>
                </c:pt>
                <c:pt idx="6904">
                  <c:v>26.18</c:v>
                </c:pt>
                <c:pt idx="6905">
                  <c:v>17.29</c:v>
                </c:pt>
                <c:pt idx="6906">
                  <c:v>7.7</c:v>
                </c:pt>
                <c:pt idx="6907">
                  <c:v>27.3</c:v>
                </c:pt>
                <c:pt idx="6908">
                  <c:v>23.48</c:v>
                </c:pt>
                <c:pt idx="6909">
                  <c:v>26.09</c:v>
                </c:pt>
                <c:pt idx="6910">
                  <c:v>26.06</c:v>
                </c:pt>
                <c:pt idx="6911">
                  <c:v>15.42</c:v>
                </c:pt>
                <c:pt idx="6912">
                  <c:v>18.899999999999999</c:v>
                </c:pt>
                <c:pt idx="6913">
                  <c:v>15.84</c:v>
                </c:pt>
                <c:pt idx="6914">
                  <c:v>29.77</c:v>
                </c:pt>
                <c:pt idx="6915">
                  <c:v>9.1999999999999993</c:v>
                </c:pt>
                <c:pt idx="6916">
                  <c:v>12.22</c:v>
                </c:pt>
                <c:pt idx="6917">
                  <c:v>10.67</c:v>
                </c:pt>
                <c:pt idx="6918">
                  <c:v>27.71</c:v>
                </c:pt>
                <c:pt idx="6919">
                  <c:v>11.3</c:v>
                </c:pt>
                <c:pt idx="6920">
                  <c:v>17.329999999999998</c:v>
                </c:pt>
                <c:pt idx="6921">
                  <c:v>28.37</c:v>
                </c:pt>
                <c:pt idx="6922">
                  <c:v>16.440000000000001</c:v>
                </c:pt>
                <c:pt idx="6923">
                  <c:v>3.51</c:v>
                </c:pt>
                <c:pt idx="6924">
                  <c:v>22.8</c:v>
                </c:pt>
                <c:pt idx="6925">
                  <c:v>20.65</c:v>
                </c:pt>
                <c:pt idx="6926">
                  <c:v>9.59</c:v>
                </c:pt>
                <c:pt idx="6927">
                  <c:v>28.72</c:v>
                </c:pt>
                <c:pt idx="6928">
                  <c:v>18.260000000000002</c:v>
                </c:pt>
                <c:pt idx="6929">
                  <c:v>13.44</c:v>
                </c:pt>
                <c:pt idx="6930">
                  <c:v>14.24</c:v>
                </c:pt>
                <c:pt idx="6931">
                  <c:v>10.029999999999999</c:v>
                </c:pt>
                <c:pt idx="6932">
                  <c:v>20.61</c:v>
                </c:pt>
                <c:pt idx="6933">
                  <c:v>21.67</c:v>
                </c:pt>
                <c:pt idx="6934">
                  <c:v>18.75</c:v>
                </c:pt>
                <c:pt idx="6935">
                  <c:v>27.27</c:v>
                </c:pt>
                <c:pt idx="6936">
                  <c:v>15.94</c:v>
                </c:pt>
                <c:pt idx="6937">
                  <c:v>24.4</c:v>
                </c:pt>
                <c:pt idx="6938">
                  <c:v>21.5</c:v>
                </c:pt>
                <c:pt idx="6939">
                  <c:v>6.5</c:v>
                </c:pt>
                <c:pt idx="6940">
                  <c:v>24.87</c:v>
                </c:pt>
                <c:pt idx="6941">
                  <c:v>24.44</c:v>
                </c:pt>
                <c:pt idx="6942">
                  <c:v>14.44</c:v>
                </c:pt>
                <c:pt idx="6943">
                  <c:v>27.14</c:v>
                </c:pt>
                <c:pt idx="6944">
                  <c:v>11.56</c:v>
                </c:pt>
                <c:pt idx="6945">
                  <c:v>5.81</c:v>
                </c:pt>
                <c:pt idx="6946">
                  <c:v>26.16</c:v>
                </c:pt>
                <c:pt idx="6947">
                  <c:v>6.84</c:v>
                </c:pt>
                <c:pt idx="6948">
                  <c:v>25.56</c:v>
                </c:pt>
                <c:pt idx="6949">
                  <c:v>12.75</c:v>
                </c:pt>
                <c:pt idx="6950">
                  <c:v>14.28</c:v>
                </c:pt>
                <c:pt idx="6951">
                  <c:v>20</c:v>
                </c:pt>
                <c:pt idx="6952">
                  <c:v>9.17</c:v>
                </c:pt>
                <c:pt idx="6953">
                  <c:v>29.3</c:v>
                </c:pt>
                <c:pt idx="6954">
                  <c:v>31.12</c:v>
                </c:pt>
                <c:pt idx="6955">
                  <c:v>12.16</c:v>
                </c:pt>
                <c:pt idx="6956">
                  <c:v>23.57</c:v>
                </c:pt>
                <c:pt idx="6957">
                  <c:v>13.32</c:v>
                </c:pt>
                <c:pt idx="6958">
                  <c:v>26.89</c:v>
                </c:pt>
                <c:pt idx="6959">
                  <c:v>16.25</c:v>
                </c:pt>
                <c:pt idx="6960">
                  <c:v>15.17</c:v>
                </c:pt>
                <c:pt idx="6961">
                  <c:v>13.85</c:v>
                </c:pt>
                <c:pt idx="6962">
                  <c:v>15.76</c:v>
                </c:pt>
                <c:pt idx="6963">
                  <c:v>13.06</c:v>
                </c:pt>
                <c:pt idx="6964">
                  <c:v>30.04</c:v>
                </c:pt>
                <c:pt idx="6965">
                  <c:v>15.12</c:v>
                </c:pt>
                <c:pt idx="6966">
                  <c:v>25.33</c:v>
                </c:pt>
                <c:pt idx="6967">
                  <c:v>28.94</c:v>
                </c:pt>
                <c:pt idx="6968">
                  <c:v>22.82</c:v>
                </c:pt>
                <c:pt idx="6969">
                  <c:v>5.78</c:v>
                </c:pt>
                <c:pt idx="6970">
                  <c:v>12.79</c:v>
                </c:pt>
                <c:pt idx="6971">
                  <c:v>15.4</c:v>
                </c:pt>
                <c:pt idx="6972">
                  <c:v>4.2300000000000004</c:v>
                </c:pt>
                <c:pt idx="6973">
                  <c:v>27.35</c:v>
                </c:pt>
                <c:pt idx="6974">
                  <c:v>5.7</c:v>
                </c:pt>
                <c:pt idx="6975">
                  <c:v>23.81</c:v>
                </c:pt>
                <c:pt idx="6976">
                  <c:v>26.26</c:v>
                </c:pt>
                <c:pt idx="6977">
                  <c:v>17.37</c:v>
                </c:pt>
                <c:pt idx="6978">
                  <c:v>13.49</c:v>
                </c:pt>
                <c:pt idx="6979">
                  <c:v>18.61</c:v>
                </c:pt>
                <c:pt idx="6980">
                  <c:v>27.88</c:v>
                </c:pt>
                <c:pt idx="6981">
                  <c:v>6.69</c:v>
                </c:pt>
                <c:pt idx="6982">
                  <c:v>12.26</c:v>
                </c:pt>
                <c:pt idx="6983">
                  <c:v>22.66</c:v>
                </c:pt>
                <c:pt idx="6984">
                  <c:v>23.45</c:v>
                </c:pt>
                <c:pt idx="6985">
                  <c:v>16.61</c:v>
                </c:pt>
                <c:pt idx="6986">
                  <c:v>26.82</c:v>
                </c:pt>
                <c:pt idx="6987">
                  <c:v>8.75</c:v>
                </c:pt>
                <c:pt idx="6988">
                  <c:v>9.25</c:v>
                </c:pt>
                <c:pt idx="6989">
                  <c:v>7.54</c:v>
                </c:pt>
                <c:pt idx="6990">
                  <c:v>23.34</c:v>
                </c:pt>
                <c:pt idx="6991">
                  <c:v>19.32</c:v>
                </c:pt>
                <c:pt idx="6992">
                  <c:v>27.89</c:v>
                </c:pt>
                <c:pt idx="6993">
                  <c:v>8.68</c:v>
                </c:pt>
                <c:pt idx="6994">
                  <c:v>9.83</c:v>
                </c:pt>
                <c:pt idx="6995">
                  <c:v>8.83</c:v>
                </c:pt>
                <c:pt idx="6996">
                  <c:v>15.89</c:v>
                </c:pt>
                <c:pt idx="6997">
                  <c:v>26.71</c:v>
                </c:pt>
                <c:pt idx="6998">
                  <c:v>8.6999999999999993</c:v>
                </c:pt>
                <c:pt idx="6999">
                  <c:v>23.96</c:v>
                </c:pt>
                <c:pt idx="7000">
                  <c:v>8.0299999999999994</c:v>
                </c:pt>
                <c:pt idx="7001">
                  <c:v>12.46</c:v>
                </c:pt>
                <c:pt idx="7002">
                  <c:v>15.15</c:v>
                </c:pt>
                <c:pt idx="7003">
                  <c:v>21.57</c:v>
                </c:pt>
                <c:pt idx="7004">
                  <c:v>10.63</c:v>
                </c:pt>
                <c:pt idx="7005">
                  <c:v>11.82</c:v>
                </c:pt>
                <c:pt idx="7006">
                  <c:v>27.09</c:v>
                </c:pt>
                <c:pt idx="7007">
                  <c:v>25.01</c:v>
                </c:pt>
                <c:pt idx="7008">
                  <c:v>30.31</c:v>
                </c:pt>
                <c:pt idx="7009">
                  <c:v>18.829999999999998</c:v>
                </c:pt>
                <c:pt idx="7010">
                  <c:v>24.82</c:v>
                </c:pt>
                <c:pt idx="7011">
                  <c:v>16.89</c:v>
                </c:pt>
                <c:pt idx="7012">
                  <c:v>32.380000000000003</c:v>
                </c:pt>
                <c:pt idx="7013">
                  <c:v>13.07</c:v>
                </c:pt>
                <c:pt idx="7014">
                  <c:v>14.86</c:v>
                </c:pt>
                <c:pt idx="7015">
                  <c:v>31.81</c:v>
                </c:pt>
                <c:pt idx="7016">
                  <c:v>15.42</c:v>
                </c:pt>
                <c:pt idx="7017">
                  <c:v>22.63</c:v>
                </c:pt>
                <c:pt idx="7018">
                  <c:v>21.73</c:v>
                </c:pt>
                <c:pt idx="7019">
                  <c:v>32.14</c:v>
                </c:pt>
                <c:pt idx="7020">
                  <c:v>15.59</c:v>
                </c:pt>
                <c:pt idx="7021">
                  <c:v>11.01</c:v>
                </c:pt>
                <c:pt idx="7022">
                  <c:v>22.06</c:v>
                </c:pt>
                <c:pt idx="7023">
                  <c:v>26.69</c:v>
                </c:pt>
                <c:pt idx="7024">
                  <c:v>17.41</c:v>
                </c:pt>
                <c:pt idx="7025">
                  <c:v>24.98</c:v>
                </c:pt>
                <c:pt idx="7026">
                  <c:v>14.38</c:v>
                </c:pt>
                <c:pt idx="7027">
                  <c:v>7.7</c:v>
                </c:pt>
                <c:pt idx="7028">
                  <c:v>21.59</c:v>
                </c:pt>
                <c:pt idx="7029">
                  <c:v>26.53</c:v>
                </c:pt>
                <c:pt idx="7030">
                  <c:v>19.89</c:v>
                </c:pt>
                <c:pt idx="7031">
                  <c:v>27.1</c:v>
                </c:pt>
                <c:pt idx="7032">
                  <c:v>20.79</c:v>
                </c:pt>
                <c:pt idx="7033">
                  <c:v>10.119999999999999</c:v>
                </c:pt>
                <c:pt idx="7034">
                  <c:v>31.38</c:v>
                </c:pt>
                <c:pt idx="7035">
                  <c:v>14.2</c:v>
                </c:pt>
                <c:pt idx="7036">
                  <c:v>15.12</c:v>
                </c:pt>
                <c:pt idx="7037">
                  <c:v>26.11</c:v>
                </c:pt>
                <c:pt idx="7038">
                  <c:v>18.03</c:v>
                </c:pt>
                <c:pt idx="7039">
                  <c:v>22.19</c:v>
                </c:pt>
                <c:pt idx="7040">
                  <c:v>15.96</c:v>
                </c:pt>
                <c:pt idx="7041">
                  <c:v>22.84</c:v>
                </c:pt>
                <c:pt idx="7042">
                  <c:v>4.04</c:v>
                </c:pt>
                <c:pt idx="7043">
                  <c:v>17.690000000000001</c:v>
                </c:pt>
                <c:pt idx="7044">
                  <c:v>22.54</c:v>
                </c:pt>
                <c:pt idx="7045">
                  <c:v>28.2</c:v>
                </c:pt>
                <c:pt idx="7046">
                  <c:v>12.52</c:v>
                </c:pt>
                <c:pt idx="7047">
                  <c:v>27.58</c:v>
                </c:pt>
                <c:pt idx="7048">
                  <c:v>6.29</c:v>
                </c:pt>
                <c:pt idx="7049">
                  <c:v>25.56</c:v>
                </c:pt>
                <c:pt idx="7050">
                  <c:v>32.56</c:v>
                </c:pt>
                <c:pt idx="7051">
                  <c:v>24.01</c:v>
                </c:pt>
                <c:pt idx="7052">
                  <c:v>15.01</c:v>
                </c:pt>
                <c:pt idx="7053">
                  <c:v>14.66</c:v>
                </c:pt>
                <c:pt idx="7054">
                  <c:v>29.52</c:v>
                </c:pt>
                <c:pt idx="7055">
                  <c:v>13.48</c:v>
                </c:pt>
                <c:pt idx="7056">
                  <c:v>10.220000000000001</c:v>
                </c:pt>
                <c:pt idx="7057">
                  <c:v>16</c:v>
                </c:pt>
                <c:pt idx="7058">
                  <c:v>13.85</c:v>
                </c:pt>
                <c:pt idx="7059">
                  <c:v>25.54</c:v>
                </c:pt>
                <c:pt idx="7060">
                  <c:v>16.62</c:v>
                </c:pt>
                <c:pt idx="7061">
                  <c:v>4.43</c:v>
                </c:pt>
                <c:pt idx="7062">
                  <c:v>27.44</c:v>
                </c:pt>
                <c:pt idx="7063">
                  <c:v>27.59</c:v>
                </c:pt>
                <c:pt idx="7064">
                  <c:v>14.74</c:v>
                </c:pt>
                <c:pt idx="7065">
                  <c:v>9.83</c:v>
                </c:pt>
                <c:pt idx="7066">
                  <c:v>5.95</c:v>
                </c:pt>
                <c:pt idx="7067">
                  <c:v>26.71</c:v>
                </c:pt>
                <c:pt idx="7068">
                  <c:v>26.64</c:v>
                </c:pt>
                <c:pt idx="7069">
                  <c:v>28.57</c:v>
                </c:pt>
                <c:pt idx="7070">
                  <c:v>30.31</c:v>
                </c:pt>
                <c:pt idx="7071">
                  <c:v>29.56</c:v>
                </c:pt>
                <c:pt idx="7072">
                  <c:v>20.79</c:v>
                </c:pt>
                <c:pt idx="7073">
                  <c:v>22.21</c:v>
                </c:pt>
                <c:pt idx="7074">
                  <c:v>26.3</c:v>
                </c:pt>
                <c:pt idx="7075">
                  <c:v>26.25</c:v>
                </c:pt>
                <c:pt idx="7076">
                  <c:v>25.34</c:v>
                </c:pt>
                <c:pt idx="7077">
                  <c:v>9.44</c:v>
                </c:pt>
                <c:pt idx="7078">
                  <c:v>18.68</c:v>
                </c:pt>
                <c:pt idx="7079">
                  <c:v>23.02</c:v>
                </c:pt>
                <c:pt idx="7080">
                  <c:v>19.95</c:v>
                </c:pt>
                <c:pt idx="7081">
                  <c:v>9.59</c:v>
                </c:pt>
                <c:pt idx="7082">
                  <c:v>7.2</c:v>
                </c:pt>
                <c:pt idx="7083">
                  <c:v>22.1</c:v>
                </c:pt>
                <c:pt idx="7084">
                  <c:v>25.15</c:v>
                </c:pt>
                <c:pt idx="7085">
                  <c:v>23.58</c:v>
                </c:pt>
                <c:pt idx="7086">
                  <c:v>11.95</c:v>
                </c:pt>
                <c:pt idx="7087">
                  <c:v>12.53</c:v>
                </c:pt>
                <c:pt idx="7088">
                  <c:v>18.989999999999998</c:v>
                </c:pt>
                <c:pt idx="7089">
                  <c:v>23.61</c:v>
                </c:pt>
                <c:pt idx="7090">
                  <c:v>25.99</c:v>
                </c:pt>
                <c:pt idx="7091">
                  <c:v>24.07</c:v>
                </c:pt>
                <c:pt idx="7092">
                  <c:v>31.8</c:v>
                </c:pt>
                <c:pt idx="7093">
                  <c:v>14.64</c:v>
                </c:pt>
                <c:pt idx="7094">
                  <c:v>11.52</c:v>
                </c:pt>
                <c:pt idx="7095">
                  <c:v>5.25</c:v>
                </c:pt>
                <c:pt idx="7096">
                  <c:v>29.05</c:v>
                </c:pt>
                <c:pt idx="7097">
                  <c:v>25.11</c:v>
                </c:pt>
                <c:pt idx="7098">
                  <c:v>30.7</c:v>
                </c:pt>
                <c:pt idx="7099">
                  <c:v>21.38</c:v>
                </c:pt>
                <c:pt idx="7100">
                  <c:v>7.95</c:v>
                </c:pt>
                <c:pt idx="7101">
                  <c:v>21.44</c:v>
                </c:pt>
                <c:pt idx="7102">
                  <c:v>16.3</c:v>
                </c:pt>
                <c:pt idx="7103">
                  <c:v>28.43</c:v>
                </c:pt>
                <c:pt idx="7104">
                  <c:v>16.850000000000001</c:v>
                </c:pt>
                <c:pt idx="7105">
                  <c:v>22.11</c:v>
                </c:pt>
                <c:pt idx="7106">
                  <c:v>15.9</c:v>
                </c:pt>
                <c:pt idx="7107">
                  <c:v>13.35</c:v>
                </c:pt>
                <c:pt idx="7108">
                  <c:v>25.15</c:v>
                </c:pt>
                <c:pt idx="7109">
                  <c:v>25.32</c:v>
                </c:pt>
                <c:pt idx="7110">
                  <c:v>13.47</c:v>
                </c:pt>
                <c:pt idx="7111">
                  <c:v>25.77</c:v>
                </c:pt>
                <c:pt idx="7112">
                  <c:v>28.11</c:v>
                </c:pt>
                <c:pt idx="7113">
                  <c:v>12.43</c:v>
                </c:pt>
                <c:pt idx="7114">
                  <c:v>8.94</c:v>
                </c:pt>
                <c:pt idx="7115">
                  <c:v>14.8</c:v>
                </c:pt>
                <c:pt idx="7116">
                  <c:v>28.86</c:v>
                </c:pt>
                <c:pt idx="7117">
                  <c:v>27.57</c:v>
                </c:pt>
                <c:pt idx="7118">
                  <c:v>7.38</c:v>
                </c:pt>
                <c:pt idx="7119">
                  <c:v>14.85</c:v>
                </c:pt>
                <c:pt idx="7120">
                  <c:v>21.99</c:v>
                </c:pt>
                <c:pt idx="7121">
                  <c:v>6.37</c:v>
                </c:pt>
                <c:pt idx="7122">
                  <c:v>14.77</c:v>
                </c:pt>
                <c:pt idx="7123">
                  <c:v>19.329999999999998</c:v>
                </c:pt>
                <c:pt idx="7124">
                  <c:v>26.12</c:v>
                </c:pt>
                <c:pt idx="7125">
                  <c:v>23.99</c:v>
                </c:pt>
                <c:pt idx="7126">
                  <c:v>31.09</c:v>
                </c:pt>
                <c:pt idx="7127">
                  <c:v>6.62</c:v>
                </c:pt>
                <c:pt idx="7128">
                  <c:v>29.08</c:v>
                </c:pt>
                <c:pt idx="7129">
                  <c:v>9.2899999999999991</c:v>
                </c:pt>
                <c:pt idx="7130">
                  <c:v>23.77</c:v>
                </c:pt>
                <c:pt idx="7131">
                  <c:v>21.46</c:v>
                </c:pt>
                <c:pt idx="7132">
                  <c:v>20.12</c:v>
                </c:pt>
                <c:pt idx="7133">
                  <c:v>19.57</c:v>
                </c:pt>
                <c:pt idx="7134">
                  <c:v>17.48</c:v>
                </c:pt>
                <c:pt idx="7135">
                  <c:v>14.38</c:v>
                </c:pt>
                <c:pt idx="7136">
                  <c:v>21.36</c:v>
                </c:pt>
                <c:pt idx="7137">
                  <c:v>19.64</c:v>
                </c:pt>
                <c:pt idx="7138">
                  <c:v>14.96</c:v>
                </c:pt>
                <c:pt idx="7139">
                  <c:v>14.39</c:v>
                </c:pt>
                <c:pt idx="7140">
                  <c:v>25.32</c:v>
                </c:pt>
                <c:pt idx="7141">
                  <c:v>18.91</c:v>
                </c:pt>
                <c:pt idx="7142">
                  <c:v>25.68</c:v>
                </c:pt>
                <c:pt idx="7143">
                  <c:v>18.77</c:v>
                </c:pt>
                <c:pt idx="7144">
                  <c:v>19.309999999999999</c:v>
                </c:pt>
                <c:pt idx="7145">
                  <c:v>31.44</c:v>
                </c:pt>
                <c:pt idx="7146">
                  <c:v>7.01</c:v>
                </c:pt>
                <c:pt idx="7147">
                  <c:v>15.07</c:v>
                </c:pt>
                <c:pt idx="7148">
                  <c:v>23.51</c:v>
                </c:pt>
                <c:pt idx="7149">
                  <c:v>28.24</c:v>
                </c:pt>
                <c:pt idx="7150">
                  <c:v>29.09</c:v>
                </c:pt>
                <c:pt idx="7151">
                  <c:v>23.38</c:v>
                </c:pt>
                <c:pt idx="7152">
                  <c:v>25.65</c:v>
                </c:pt>
                <c:pt idx="7153">
                  <c:v>15.49</c:v>
                </c:pt>
                <c:pt idx="7154">
                  <c:v>16.75</c:v>
                </c:pt>
                <c:pt idx="7155">
                  <c:v>8.11</c:v>
                </c:pt>
                <c:pt idx="7156">
                  <c:v>12.65</c:v>
                </c:pt>
                <c:pt idx="7157">
                  <c:v>24.16</c:v>
                </c:pt>
                <c:pt idx="7158">
                  <c:v>23.19</c:v>
                </c:pt>
                <c:pt idx="7159">
                  <c:v>21.35</c:v>
                </c:pt>
                <c:pt idx="7160">
                  <c:v>6.49</c:v>
                </c:pt>
                <c:pt idx="7161">
                  <c:v>17.37</c:v>
                </c:pt>
                <c:pt idx="7162">
                  <c:v>24.5</c:v>
                </c:pt>
                <c:pt idx="7163">
                  <c:v>23</c:v>
                </c:pt>
                <c:pt idx="7164">
                  <c:v>13.34</c:v>
                </c:pt>
                <c:pt idx="7165">
                  <c:v>28.29</c:v>
                </c:pt>
                <c:pt idx="7166">
                  <c:v>13.36</c:v>
                </c:pt>
                <c:pt idx="7167">
                  <c:v>9.15</c:v>
                </c:pt>
                <c:pt idx="7168">
                  <c:v>18.96</c:v>
                </c:pt>
                <c:pt idx="7169">
                  <c:v>30.97</c:v>
                </c:pt>
                <c:pt idx="7170">
                  <c:v>29.2</c:v>
                </c:pt>
                <c:pt idx="7171">
                  <c:v>27.84</c:v>
                </c:pt>
                <c:pt idx="7172">
                  <c:v>28.36</c:v>
                </c:pt>
                <c:pt idx="7173">
                  <c:v>16.95</c:v>
                </c:pt>
                <c:pt idx="7174">
                  <c:v>21.28</c:v>
                </c:pt>
                <c:pt idx="7175">
                  <c:v>16.88</c:v>
                </c:pt>
                <c:pt idx="7176">
                  <c:v>26.17</c:v>
                </c:pt>
                <c:pt idx="7177">
                  <c:v>25.1</c:v>
                </c:pt>
                <c:pt idx="7178">
                  <c:v>27.56</c:v>
                </c:pt>
                <c:pt idx="7179">
                  <c:v>25.88</c:v>
                </c:pt>
                <c:pt idx="7180">
                  <c:v>26.86</c:v>
                </c:pt>
                <c:pt idx="7181">
                  <c:v>8.2200000000000006</c:v>
                </c:pt>
                <c:pt idx="7182">
                  <c:v>12.03</c:v>
                </c:pt>
                <c:pt idx="7183">
                  <c:v>13.7</c:v>
                </c:pt>
                <c:pt idx="7184">
                  <c:v>6.18</c:v>
                </c:pt>
                <c:pt idx="7185">
                  <c:v>33.96</c:v>
                </c:pt>
                <c:pt idx="7186">
                  <c:v>28.96</c:v>
                </c:pt>
                <c:pt idx="7187">
                  <c:v>10.77</c:v>
                </c:pt>
                <c:pt idx="7188">
                  <c:v>24.46</c:v>
                </c:pt>
                <c:pt idx="7189">
                  <c:v>9.16</c:v>
                </c:pt>
                <c:pt idx="7190">
                  <c:v>14.08</c:v>
                </c:pt>
                <c:pt idx="7191">
                  <c:v>25.11</c:v>
                </c:pt>
                <c:pt idx="7192">
                  <c:v>20.14</c:v>
                </c:pt>
                <c:pt idx="7193">
                  <c:v>23.21</c:v>
                </c:pt>
                <c:pt idx="7194">
                  <c:v>10.62</c:v>
                </c:pt>
                <c:pt idx="7195">
                  <c:v>14.56</c:v>
                </c:pt>
                <c:pt idx="7196">
                  <c:v>21.19</c:v>
                </c:pt>
                <c:pt idx="7197">
                  <c:v>17.45</c:v>
                </c:pt>
                <c:pt idx="7198">
                  <c:v>24.33</c:v>
                </c:pt>
                <c:pt idx="7199">
                  <c:v>30.02</c:v>
                </c:pt>
                <c:pt idx="7200">
                  <c:v>14.1</c:v>
                </c:pt>
                <c:pt idx="7201">
                  <c:v>25.57</c:v>
                </c:pt>
                <c:pt idx="7202">
                  <c:v>6.71</c:v>
                </c:pt>
                <c:pt idx="7203">
                  <c:v>11.48</c:v>
                </c:pt>
                <c:pt idx="7204">
                  <c:v>11.49</c:v>
                </c:pt>
                <c:pt idx="7205">
                  <c:v>9.82</c:v>
                </c:pt>
                <c:pt idx="7206">
                  <c:v>15.19</c:v>
                </c:pt>
                <c:pt idx="7207">
                  <c:v>19.98</c:v>
                </c:pt>
                <c:pt idx="7208">
                  <c:v>22.49</c:v>
                </c:pt>
                <c:pt idx="7209">
                  <c:v>27.91</c:v>
                </c:pt>
                <c:pt idx="7210">
                  <c:v>15.26</c:v>
                </c:pt>
                <c:pt idx="7211">
                  <c:v>23.25</c:v>
                </c:pt>
                <c:pt idx="7212">
                  <c:v>20.53</c:v>
                </c:pt>
                <c:pt idx="7213">
                  <c:v>23.87</c:v>
                </c:pt>
                <c:pt idx="7214">
                  <c:v>6.1</c:v>
                </c:pt>
                <c:pt idx="7215">
                  <c:v>13.13</c:v>
                </c:pt>
                <c:pt idx="7216">
                  <c:v>10.11</c:v>
                </c:pt>
                <c:pt idx="7217">
                  <c:v>31.61</c:v>
                </c:pt>
                <c:pt idx="7218">
                  <c:v>12.93</c:v>
                </c:pt>
                <c:pt idx="7219">
                  <c:v>30.61</c:v>
                </c:pt>
                <c:pt idx="7220">
                  <c:v>26.59</c:v>
                </c:pt>
                <c:pt idx="7221">
                  <c:v>24.61</c:v>
                </c:pt>
                <c:pt idx="7222">
                  <c:v>7</c:v>
                </c:pt>
                <c:pt idx="7223">
                  <c:v>10.25</c:v>
                </c:pt>
                <c:pt idx="7224">
                  <c:v>14.01</c:v>
                </c:pt>
                <c:pt idx="7225">
                  <c:v>15.84</c:v>
                </c:pt>
                <c:pt idx="7226">
                  <c:v>25.35</c:v>
                </c:pt>
                <c:pt idx="7227">
                  <c:v>20.86</c:v>
                </c:pt>
                <c:pt idx="7228">
                  <c:v>8.99</c:v>
                </c:pt>
                <c:pt idx="7229">
                  <c:v>14.98</c:v>
                </c:pt>
                <c:pt idx="7230">
                  <c:v>31.38</c:v>
                </c:pt>
                <c:pt idx="7231">
                  <c:v>29.23</c:v>
                </c:pt>
                <c:pt idx="7232">
                  <c:v>10.33</c:v>
                </c:pt>
                <c:pt idx="7233">
                  <c:v>15.51</c:v>
                </c:pt>
                <c:pt idx="7234">
                  <c:v>31.84</c:v>
                </c:pt>
                <c:pt idx="7235">
                  <c:v>19.14</c:v>
                </c:pt>
                <c:pt idx="7236">
                  <c:v>10.14</c:v>
                </c:pt>
                <c:pt idx="7237">
                  <c:v>24.94</c:v>
                </c:pt>
                <c:pt idx="7238">
                  <c:v>11.06</c:v>
                </c:pt>
                <c:pt idx="7239">
                  <c:v>11.3</c:v>
                </c:pt>
                <c:pt idx="7240">
                  <c:v>13.65</c:v>
                </c:pt>
                <c:pt idx="7241">
                  <c:v>20.03</c:v>
                </c:pt>
                <c:pt idx="7242">
                  <c:v>29.9</c:v>
                </c:pt>
                <c:pt idx="7243">
                  <c:v>14.33</c:v>
                </c:pt>
                <c:pt idx="7244">
                  <c:v>17.75</c:v>
                </c:pt>
                <c:pt idx="7245">
                  <c:v>18.920000000000002</c:v>
                </c:pt>
                <c:pt idx="7246">
                  <c:v>25.57</c:v>
                </c:pt>
                <c:pt idx="7247">
                  <c:v>30.3</c:v>
                </c:pt>
                <c:pt idx="7248">
                  <c:v>24.93</c:v>
                </c:pt>
                <c:pt idx="7249">
                  <c:v>30.35</c:v>
                </c:pt>
                <c:pt idx="7250">
                  <c:v>21.18</c:v>
                </c:pt>
                <c:pt idx="7251">
                  <c:v>17.829999999999998</c:v>
                </c:pt>
                <c:pt idx="7252">
                  <c:v>19.61</c:v>
                </c:pt>
                <c:pt idx="7253">
                  <c:v>12.95</c:v>
                </c:pt>
                <c:pt idx="7254">
                  <c:v>26.07</c:v>
                </c:pt>
                <c:pt idx="7255">
                  <c:v>15.99</c:v>
                </c:pt>
                <c:pt idx="7256">
                  <c:v>23.3</c:v>
                </c:pt>
                <c:pt idx="7257">
                  <c:v>23.79</c:v>
                </c:pt>
                <c:pt idx="7258">
                  <c:v>29.38</c:v>
                </c:pt>
                <c:pt idx="7259">
                  <c:v>10.08</c:v>
                </c:pt>
                <c:pt idx="7260">
                  <c:v>26.27</c:v>
                </c:pt>
                <c:pt idx="7261">
                  <c:v>5.96</c:v>
                </c:pt>
                <c:pt idx="7262">
                  <c:v>23.63</c:v>
                </c:pt>
                <c:pt idx="7263">
                  <c:v>3</c:v>
                </c:pt>
                <c:pt idx="7264">
                  <c:v>16.96</c:v>
                </c:pt>
                <c:pt idx="7265">
                  <c:v>26.04</c:v>
                </c:pt>
                <c:pt idx="7266">
                  <c:v>8.4600000000000009</c:v>
                </c:pt>
                <c:pt idx="7267">
                  <c:v>11.89</c:v>
                </c:pt>
                <c:pt idx="7268">
                  <c:v>25.11</c:v>
                </c:pt>
                <c:pt idx="7269">
                  <c:v>17.64</c:v>
                </c:pt>
                <c:pt idx="7270">
                  <c:v>22.96</c:v>
                </c:pt>
                <c:pt idx="7271">
                  <c:v>19.16</c:v>
                </c:pt>
                <c:pt idx="7272">
                  <c:v>13.21</c:v>
                </c:pt>
                <c:pt idx="7273">
                  <c:v>15.01</c:v>
                </c:pt>
                <c:pt idx="7274">
                  <c:v>12.19</c:v>
                </c:pt>
                <c:pt idx="7275">
                  <c:v>23.86</c:v>
                </c:pt>
                <c:pt idx="7276">
                  <c:v>17.46</c:v>
                </c:pt>
                <c:pt idx="7277">
                  <c:v>9.3800000000000008</c:v>
                </c:pt>
                <c:pt idx="7278">
                  <c:v>23.04</c:v>
                </c:pt>
                <c:pt idx="7279">
                  <c:v>23.63</c:v>
                </c:pt>
                <c:pt idx="7280">
                  <c:v>26.24</c:v>
                </c:pt>
                <c:pt idx="7281">
                  <c:v>24.13</c:v>
                </c:pt>
                <c:pt idx="7282">
                  <c:v>28.59</c:v>
                </c:pt>
                <c:pt idx="7283">
                  <c:v>28.61</c:v>
                </c:pt>
                <c:pt idx="7284">
                  <c:v>26.18</c:v>
                </c:pt>
                <c:pt idx="7285">
                  <c:v>16.600000000000001</c:v>
                </c:pt>
                <c:pt idx="7286">
                  <c:v>24.27</c:v>
                </c:pt>
                <c:pt idx="7287">
                  <c:v>18.760000000000002</c:v>
                </c:pt>
                <c:pt idx="7288">
                  <c:v>26.11</c:v>
                </c:pt>
                <c:pt idx="7289">
                  <c:v>14.54</c:v>
                </c:pt>
                <c:pt idx="7290">
                  <c:v>26.98</c:v>
                </c:pt>
                <c:pt idx="7291">
                  <c:v>20.76</c:v>
                </c:pt>
                <c:pt idx="7292">
                  <c:v>14</c:v>
                </c:pt>
                <c:pt idx="7293">
                  <c:v>24.2</c:v>
                </c:pt>
                <c:pt idx="7294">
                  <c:v>9</c:v>
                </c:pt>
                <c:pt idx="7295">
                  <c:v>12.54</c:v>
                </c:pt>
                <c:pt idx="7296">
                  <c:v>32.770000000000003</c:v>
                </c:pt>
                <c:pt idx="7297">
                  <c:v>25.17</c:v>
                </c:pt>
                <c:pt idx="7298">
                  <c:v>17.440000000000001</c:v>
                </c:pt>
                <c:pt idx="7299">
                  <c:v>26.17</c:v>
                </c:pt>
                <c:pt idx="7300">
                  <c:v>4.88</c:v>
                </c:pt>
                <c:pt idx="7301">
                  <c:v>25.18</c:v>
                </c:pt>
                <c:pt idx="7302">
                  <c:v>16.690000000000001</c:v>
                </c:pt>
                <c:pt idx="7303">
                  <c:v>18.02</c:v>
                </c:pt>
                <c:pt idx="7304">
                  <c:v>25.87</c:v>
                </c:pt>
                <c:pt idx="7305">
                  <c:v>26.33</c:v>
                </c:pt>
                <c:pt idx="7306">
                  <c:v>25.99</c:v>
                </c:pt>
                <c:pt idx="7307">
                  <c:v>17.98</c:v>
                </c:pt>
                <c:pt idx="7308">
                  <c:v>17.78</c:v>
                </c:pt>
                <c:pt idx="7309">
                  <c:v>24.14</c:v>
                </c:pt>
                <c:pt idx="7310">
                  <c:v>32.29</c:v>
                </c:pt>
                <c:pt idx="7311">
                  <c:v>7.01</c:v>
                </c:pt>
                <c:pt idx="7312">
                  <c:v>32.340000000000003</c:v>
                </c:pt>
                <c:pt idx="7313">
                  <c:v>11.73</c:v>
                </c:pt>
                <c:pt idx="7314">
                  <c:v>26.51</c:v>
                </c:pt>
                <c:pt idx="7315">
                  <c:v>17.989999999999998</c:v>
                </c:pt>
                <c:pt idx="7316">
                  <c:v>14.45</c:v>
                </c:pt>
                <c:pt idx="7317">
                  <c:v>26.9</c:v>
                </c:pt>
                <c:pt idx="7318">
                  <c:v>6.62</c:v>
                </c:pt>
                <c:pt idx="7319">
                  <c:v>7.61</c:v>
                </c:pt>
                <c:pt idx="7320">
                  <c:v>24.92</c:v>
                </c:pt>
                <c:pt idx="7321">
                  <c:v>6.79</c:v>
                </c:pt>
                <c:pt idx="7322">
                  <c:v>21.9</c:v>
                </c:pt>
                <c:pt idx="7323">
                  <c:v>26.63</c:v>
                </c:pt>
                <c:pt idx="7324">
                  <c:v>25.43</c:v>
                </c:pt>
                <c:pt idx="7325">
                  <c:v>20.56</c:v>
                </c:pt>
                <c:pt idx="7326">
                  <c:v>34.97</c:v>
                </c:pt>
                <c:pt idx="7327">
                  <c:v>20.36</c:v>
                </c:pt>
                <c:pt idx="7328">
                  <c:v>18.14</c:v>
                </c:pt>
                <c:pt idx="7329">
                  <c:v>13.61</c:v>
                </c:pt>
                <c:pt idx="7330">
                  <c:v>25.96</c:v>
                </c:pt>
                <c:pt idx="7331">
                  <c:v>25.17</c:v>
                </c:pt>
                <c:pt idx="7332">
                  <c:v>13.7</c:v>
                </c:pt>
                <c:pt idx="7333">
                  <c:v>26.35</c:v>
                </c:pt>
                <c:pt idx="7334">
                  <c:v>18.350000000000001</c:v>
                </c:pt>
                <c:pt idx="7335">
                  <c:v>31.33</c:v>
                </c:pt>
                <c:pt idx="7336">
                  <c:v>24.11</c:v>
                </c:pt>
                <c:pt idx="7337">
                  <c:v>12.32</c:v>
                </c:pt>
                <c:pt idx="7338">
                  <c:v>12.58</c:v>
                </c:pt>
                <c:pt idx="7339">
                  <c:v>31.87</c:v>
                </c:pt>
                <c:pt idx="7340">
                  <c:v>25.69</c:v>
                </c:pt>
                <c:pt idx="7341">
                  <c:v>7.82</c:v>
                </c:pt>
                <c:pt idx="7342">
                  <c:v>25.89</c:v>
                </c:pt>
                <c:pt idx="7343">
                  <c:v>25.39</c:v>
                </c:pt>
                <c:pt idx="7344">
                  <c:v>19.079999999999998</c:v>
                </c:pt>
                <c:pt idx="7345">
                  <c:v>12.42</c:v>
                </c:pt>
                <c:pt idx="7346">
                  <c:v>29.09</c:v>
                </c:pt>
                <c:pt idx="7347">
                  <c:v>8.8800000000000008</c:v>
                </c:pt>
                <c:pt idx="7348">
                  <c:v>20.41</c:v>
                </c:pt>
                <c:pt idx="7349">
                  <c:v>28.59</c:v>
                </c:pt>
                <c:pt idx="7350">
                  <c:v>24.55</c:v>
                </c:pt>
                <c:pt idx="7351">
                  <c:v>28.52</c:v>
                </c:pt>
                <c:pt idx="7352">
                  <c:v>20.79</c:v>
                </c:pt>
                <c:pt idx="7353">
                  <c:v>15.87</c:v>
                </c:pt>
                <c:pt idx="7354">
                  <c:v>17.190000000000001</c:v>
                </c:pt>
                <c:pt idx="7355">
                  <c:v>31.08</c:v>
                </c:pt>
                <c:pt idx="7356">
                  <c:v>18.36</c:v>
                </c:pt>
                <c:pt idx="7357">
                  <c:v>10.06</c:v>
                </c:pt>
                <c:pt idx="7358">
                  <c:v>23.86</c:v>
                </c:pt>
                <c:pt idx="7359">
                  <c:v>10.06</c:v>
                </c:pt>
                <c:pt idx="7360">
                  <c:v>28.67</c:v>
                </c:pt>
                <c:pt idx="7361">
                  <c:v>10.57</c:v>
                </c:pt>
                <c:pt idx="7362">
                  <c:v>23.75</c:v>
                </c:pt>
                <c:pt idx="7363">
                  <c:v>21.01</c:v>
                </c:pt>
                <c:pt idx="7364">
                  <c:v>33.71</c:v>
                </c:pt>
                <c:pt idx="7365">
                  <c:v>8.4600000000000009</c:v>
                </c:pt>
                <c:pt idx="7366">
                  <c:v>14.92</c:v>
                </c:pt>
                <c:pt idx="7367">
                  <c:v>26.48</c:v>
                </c:pt>
                <c:pt idx="7368">
                  <c:v>19.600000000000001</c:v>
                </c:pt>
                <c:pt idx="7369">
                  <c:v>25.57</c:v>
                </c:pt>
                <c:pt idx="7370">
                  <c:v>17.62</c:v>
                </c:pt>
                <c:pt idx="7371">
                  <c:v>24.17</c:v>
                </c:pt>
                <c:pt idx="7372">
                  <c:v>12.71</c:v>
                </c:pt>
                <c:pt idx="7373">
                  <c:v>15.29</c:v>
                </c:pt>
                <c:pt idx="7374">
                  <c:v>22.88</c:v>
                </c:pt>
                <c:pt idx="7375">
                  <c:v>32.380000000000003</c:v>
                </c:pt>
                <c:pt idx="7376">
                  <c:v>30.35</c:v>
                </c:pt>
                <c:pt idx="7377">
                  <c:v>19.62</c:v>
                </c:pt>
                <c:pt idx="7378">
                  <c:v>17.14</c:v>
                </c:pt>
                <c:pt idx="7379">
                  <c:v>22.19</c:v>
                </c:pt>
                <c:pt idx="7380">
                  <c:v>18.59</c:v>
                </c:pt>
                <c:pt idx="7381">
                  <c:v>10.1</c:v>
                </c:pt>
                <c:pt idx="7382">
                  <c:v>24.59</c:v>
                </c:pt>
                <c:pt idx="7383">
                  <c:v>24.49</c:v>
                </c:pt>
                <c:pt idx="7384">
                  <c:v>10.39</c:v>
                </c:pt>
                <c:pt idx="7385">
                  <c:v>22.12</c:v>
                </c:pt>
                <c:pt idx="7386">
                  <c:v>17.12</c:v>
                </c:pt>
                <c:pt idx="7387">
                  <c:v>23.67</c:v>
                </c:pt>
                <c:pt idx="7388">
                  <c:v>13.68</c:v>
                </c:pt>
                <c:pt idx="7389">
                  <c:v>22.49</c:v>
                </c:pt>
                <c:pt idx="7390">
                  <c:v>27.6</c:v>
                </c:pt>
                <c:pt idx="7391">
                  <c:v>17.79</c:v>
                </c:pt>
                <c:pt idx="7392">
                  <c:v>34.35</c:v>
                </c:pt>
                <c:pt idx="7393">
                  <c:v>16.579999999999998</c:v>
                </c:pt>
                <c:pt idx="7394">
                  <c:v>11.03</c:v>
                </c:pt>
                <c:pt idx="7395">
                  <c:v>26.06</c:v>
                </c:pt>
                <c:pt idx="7396">
                  <c:v>12.84</c:v>
                </c:pt>
                <c:pt idx="7397">
                  <c:v>11.6</c:v>
                </c:pt>
                <c:pt idx="7398">
                  <c:v>30.08</c:v>
                </c:pt>
                <c:pt idx="7399">
                  <c:v>20.03</c:v>
                </c:pt>
                <c:pt idx="7400">
                  <c:v>12.83</c:v>
                </c:pt>
                <c:pt idx="7401">
                  <c:v>10.33</c:v>
                </c:pt>
                <c:pt idx="7402">
                  <c:v>20.6</c:v>
                </c:pt>
                <c:pt idx="7403">
                  <c:v>28.3</c:v>
                </c:pt>
                <c:pt idx="7404">
                  <c:v>10.15</c:v>
                </c:pt>
                <c:pt idx="7405">
                  <c:v>15.24</c:v>
                </c:pt>
                <c:pt idx="7406">
                  <c:v>22.86</c:v>
                </c:pt>
                <c:pt idx="7407">
                  <c:v>23.39</c:v>
                </c:pt>
                <c:pt idx="7408">
                  <c:v>25.14</c:v>
                </c:pt>
                <c:pt idx="7409">
                  <c:v>14.22</c:v>
                </c:pt>
                <c:pt idx="7410">
                  <c:v>14.74</c:v>
                </c:pt>
                <c:pt idx="7411">
                  <c:v>22.32</c:v>
                </c:pt>
                <c:pt idx="7412">
                  <c:v>29.96</c:v>
                </c:pt>
                <c:pt idx="7413">
                  <c:v>25.44</c:v>
                </c:pt>
                <c:pt idx="7414">
                  <c:v>20.190000000000001</c:v>
                </c:pt>
                <c:pt idx="7415">
                  <c:v>17.16</c:v>
                </c:pt>
                <c:pt idx="7416">
                  <c:v>14.54</c:v>
                </c:pt>
                <c:pt idx="7417">
                  <c:v>6.12</c:v>
                </c:pt>
                <c:pt idx="7418">
                  <c:v>15.41</c:v>
                </c:pt>
                <c:pt idx="7419">
                  <c:v>18.21</c:v>
                </c:pt>
                <c:pt idx="7420">
                  <c:v>11.91</c:v>
                </c:pt>
                <c:pt idx="7421">
                  <c:v>32.96</c:v>
                </c:pt>
                <c:pt idx="7422">
                  <c:v>29.8</c:v>
                </c:pt>
                <c:pt idx="7423">
                  <c:v>12.1</c:v>
                </c:pt>
                <c:pt idx="7424">
                  <c:v>13.24</c:v>
                </c:pt>
                <c:pt idx="7425">
                  <c:v>23.62</c:v>
                </c:pt>
                <c:pt idx="7426">
                  <c:v>22.09</c:v>
                </c:pt>
                <c:pt idx="7427">
                  <c:v>27.72</c:v>
                </c:pt>
                <c:pt idx="7428">
                  <c:v>29.6</c:v>
                </c:pt>
                <c:pt idx="7429">
                  <c:v>9.51</c:v>
                </c:pt>
                <c:pt idx="7430">
                  <c:v>14.35</c:v>
                </c:pt>
                <c:pt idx="7431">
                  <c:v>25.89</c:v>
                </c:pt>
                <c:pt idx="7432">
                  <c:v>18.399999999999999</c:v>
                </c:pt>
                <c:pt idx="7433">
                  <c:v>25.76</c:v>
                </c:pt>
                <c:pt idx="7434">
                  <c:v>14.3</c:v>
                </c:pt>
                <c:pt idx="7435">
                  <c:v>13.8</c:v>
                </c:pt>
                <c:pt idx="7436">
                  <c:v>23.78</c:v>
                </c:pt>
                <c:pt idx="7437">
                  <c:v>5.66</c:v>
                </c:pt>
                <c:pt idx="7438">
                  <c:v>8.7200000000000006</c:v>
                </c:pt>
                <c:pt idx="7439">
                  <c:v>24.8</c:v>
                </c:pt>
                <c:pt idx="7440">
                  <c:v>25.42</c:v>
                </c:pt>
                <c:pt idx="7441">
                  <c:v>28.84</c:v>
                </c:pt>
                <c:pt idx="7442">
                  <c:v>16.39</c:v>
                </c:pt>
                <c:pt idx="7443">
                  <c:v>8.19</c:v>
                </c:pt>
                <c:pt idx="7444">
                  <c:v>20.6</c:v>
                </c:pt>
                <c:pt idx="7445">
                  <c:v>17.3</c:v>
                </c:pt>
                <c:pt idx="7446">
                  <c:v>29.91</c:v>
                </c:pt>
                <c:pt idx="7447">
                  <c:v>28.29</c:v>
                </c:pt>
                <c:pt idx="7448">
                  <c:v>25.31</c:v>
                </c:pt>
                <c:pt idx="7449">
                  <c:v>9.51</c:v>
                </c:pt>
                <c:pt idx="7450">
                  <c:v>31.87</c:v>
                </c:pt>
                <c:pt idx="7451">
                  <c:v>22.68</c:v>
                </c:pt>
                <c:pt idx="7452">
                  <c:v>26.69</c:v>
                </c:pt>
                <c:pt idx="7453">
                  <c:v>26.45</c:v>
                </c:pt>
                <c:pt idx="7454">
                  <c:v>24.56</c:v>
                </c:pt>
                <c:pt idx="7455">
                  <c:v>12.88</c:v>
                </c:pt>
                <c:pt idx="7456">
                  <c:v>18.07</c:v>
                </c:pt>
                <c:pt idx="7457">
                  <c:v>23.28</c:v>
                </c:pt>
                <c:pt idx="7458">
                  <c:v>9.3800000000000008</c:v>
                </c:pt>
                <c:pt idx="7459">
                  <c:v>31.59</c:v>
                </c:pt>
                <c:pt idx="7460">
                  <c:v>26.35</c:v>
                </c:pt>
                <c:pt idx="7461">
                  <c:v>6.8</c:v>
                </c:pt>
                <c:pt idx="7462">
                  <c:v>13.56</c:v>
                </c:pt>
                <c:pt idx="7463">
                  <c:v>9.4700000000000006</c:v>
                </c:pt>
                <c:pt idx="7464">
                  <c:v>20.55</c:v>
                </c:pt>
                <c:pt idx="7465">
                  <c:v>17.18</c:v>
                </c:pt>
                <c:pt idx="7466">
                  <c:v>18.190000000000001</c:v>
                </c:pt>
                <c:pt idx="7467">
                  <c:v>12.36</c:v>
                </c:pt>
                <c:pt idx="7468">
                  <c:v>32.049999999999997</c:v>
                </c:pt>
                <c:pt idx="7469">
                  <c:v>29.87</c:v>
                </c:pt>
                <c:pt idx="7470">
                  <c:v>15.24</c:v>
                </c:pt>
                <c:pt idx="7471">
                  <c:v>16.82</c:v>
                </c:pt>
                <c:pt idx="7472">
                  <c:v>29.53</c:v>
                </c:pt>
                <c:pt idx="7473">
                  <c:v>25.45</c:v>
                </c:pt>
                <c:pt idx="7474">
                  <c:v>6.24</c:v>
                </c:pt>
                <c:pt idx="7475">
                  <c:v>6.71</c:v>
                </c:pt>
                <c:pt idx="7476">
                  <c:v>24.6</c:v>
                </c:pt>
                <c:pt idx="7477">
                  <c:v>27.37</c:v>
                </c:pt>
                <c:pt idx="7478">
                  <c:v>20.79</c:v>
                </c:pt>
                <c:pt idx="7479">
                  <c:v>13.78</c:v>
                </c:pt>
                <c:pt idx="7480">
                  <c:v>10.56</c:v>
                </c:pt>
                <c:pt idx="7481">
                  <c:v>16.22</c:v>
                </c:pt>
                <c:pt idx="7482">
                  <c:v>22.3</c:v>
                </c:pt>
                <c:pt idx="7483">
                  <c:v>16</c:v>
                </c:pt>
                <c:pt idx="7484">
                  <c:v>19.39</c:v>
                </c:pt>
                <c:pt idx="7485">
                  <c:v>31.15</c:v>
                </c:pt>
                <c:pt idx="7486">
                  <c:v>27.04</c:v>
                </c:pt>
                <c:pt idx="7487">
                  <c:v>16.579999999999998</c:v>
                </c:pt>
                <c:pt idx="7488">
                  <c:v>5.49</c:v>
                </c:pt>
                <c:pt idx="7489">
                  <c:v>25.45</c:v>
                </c:pt>
                <c:pt idx="7490">
                  <c:v>28.38</c:v>
                </c:pt>
                <c:pt idx="7491">
                  <c:v>10.7</c:v>
                </c:pt>
                <c:pt idx="7492">
                  <c:v>31.6</c:v>
                </c:pt>
                <c:pt idx="7493">
                  <c:v>13.9</c:v>
                </c:pt>
                <c:pt idx="7494">
                  <c:v>22.91</c:v>
                </c:pt>
                <c:pt idx="7495">
                  <c:v>16.39</c:v>
                </c:pt>
                <c:pt idx="7496">
                  <c:v>23.38</c:v>
                </c:pt>
                <c:pt idx="7497">
                  <c:v>28.76</c:v>
                </c:pt>
                <c:pt idx="7498">
                  <c:v>24.33</c:v>
                </c:pt>
                <c:pt idx="7499">
                  <c:v>13.14</c:v>
                </c:pt>
                <c:pt idx="7500">
                  <c:v>9.7100000000000009</c:v>
                </c:pt>
                <c:pt idx="7501">
                  <c:v>22.31</c:v>
                </c:pt>
                <c:pt idx="7502">
                  <c:v>29.19</c:v>
                </c:pt>
                <c:pt idx="7503">
                  <c:v>30.3</c:v>
                </c:pt>
                <c:pt idx="7504">
                  <c:v>30.95</c:v>
                </c:pt>
                <c:pt idx="7505">
                  <c:v>11.77</c:v>
                </c:pt>
                <c:pt idx="7506">
                  <c:v>21.42</c:v>
                </c:pt>
                <c:pt idx="7507">
                  <c:v>23.7</c:v>
                </c:pt>
                <c:pt idx="7508">
                  <c:v>4.6900000000000004</c:v>
                </c:pt>
                <c:pt idx="7509">
                  <c:v>26.73</c:v>
                </c:pt>
                <c:pt idx="7510">
                  <c:v>9.14</c:v>
                </c:pt>
                <c:pt idx="7511">
                  <c:v>19.09</c:v>
                </c:pt>
                <c:pt idx="7512">
                  <c:v>27.56</c:v>
                </c:pt>
                <c:pt idx="7513">
                  <c:v>26.82</c:v>
                </c:pt>
                <c:pt idx="7514">
                  <c:v>21.59</c:v>
                </c:pt>
                <c:pt idx="7515">
                  <c:v>28.74</c:v>
                </c:pt>
                <c:pt idx="7516">
                  <c:v>14.09</c:v>
                </c:pt>
                <c:pt idx="7517">
                  <c:v>10.32</c:v>
                </c:pt>
                <c:pt idx="7518">
                  <c:v>22.99</c:v>
                </c:pt>
                <c:pt idx="7519">
                  <c:v>27.04</c:v>
                </c:pt>
                <c:pt idx="7520">
                  <c:v>19.98</c:v>
                </c:pt>
                <c:pt idx="7521">
                  <c:v>23.41</c:v>
                </c:pt>
                <c:pt idx="7522">
                  <c:v>3.38</c:v>
                </c:pt>
                <c:pt idx="7523">
                  <c:v>14.66</c:v>
                </c:pt>
                <c:pt idx="7524">
                  <c:v>15.28</c:v>
                </c:pt>
                <c:pt idx="7525">
                  <c:v>15.48</c:v>
                </c:pt>
                <c:pt idx="7526">
                  <c:v>22.31</c:v>
                </c:pt>
                <c:pt idx="7527">
                  <c:v>24.85</c:v>
                </c:pt>
                <c:pt idx="7528">
                  <c:v>8.51</c:v>
                </c:pt>
                <c:pt idx="7529">
                  <c:v>28.05</c:v>
                </c:pt>
                <c:pt idx="7530">
                  <c:v>19.11</c:v>
                </c:pt>
                <c:pt idx="7531">
                  <c:v>30.83</c:v>
                </c:pt>
                <c:pt idx="7532">
                  <c:v>13.61</c:v>
                </c:pt>
                <c:pt idx="7533">
                  <c:v>14.62</c:v>
                </c:pt>
                <c:pt idx="7534">
                  <c:v>33.74</c:v>
                </c:pt>
                <c:pt idx="7535">
                  <c:v>4.78</c:v>
                </c:pt>
                <c:pt idx="7536">
                  <c:v>15.45</c:v>
                </c:pt>
                <c:pt idx="7537">
                  <c:v>21.61</c:v>
                </c:pt>
                <c:pt idx="7538">
                  <c:v>16.739999999999998</c:v>
                </c:pt>
                <c:pt idx="7539">
                  <c:v>21.06</c:v>
                </c:pt>
                <c:pt idx="7540">
                  <c:v>9.7799999999999994</c:v>
                </c:pt>
                <c:pt idx="7541">
                  <c:v>28.81</c:v>
                </c:pt>
                <c:pt idx="7542">
                  <c:v>15.8</c:v>
                </c:pt>
                <c:pt idx="7543">
                  <c:v>4.7</c:v>
                </c:pt>
                <c:pt idx="7544">
                  <c:v>19.45</c:v>
                </c:pt>
                <c:pt idx="7545">
                  <c:v>26.92</c:v>
                </c:pt>
                <c:pt idx="7546">
                  <c:v>23.6</c:v>
                </c:pt>
                <c:pt idx="7547">
                  <c:v>26.57</c:v>
                </c:pt>
                <c:pt idx="7548">
                  <c:v>10.19</c:v>
                </c:pt>
                <c:pt idx="7549">
                  <c:v>10.11</c:v>
                </c:pt>
                <c:pt idx="7550">
                  <c:v>23.55</c:v>
                </c:pt>
                <c:pt idx="7551">
                  <c:v>28.69</c:v>
                </c:pt>
                <c:pt idx="7552">
                  <c:v>14.35</c:v>
                </c:pt>
                <c:pt idx="7553">
                  <c:v>19.79</c:v>
                </c:pt>
                <c:pt idx="7554">
                  <c:v>27.63</c:v>
                </c:pt>
                <c:pt idx="7555">
                  <c:v>21.95</c:v>
                </c:pt>
                <c:pt idx="7556">
                  <c:v>28.39</c:v>
                </c:pt>
                <c:pt idx="7557">
                  <c:v>25.5</c:v>
                </c:pt>
                <c:pt idx="7558">
                  <c:v>28.28</c:v>
                </c:pt>
                <c:pt idx="7559">
                  <c:v>13.95</c:v>
                </c:pt>
                <c:pt idx="7560">
                  <c:v>20.29</c:v>
                </c:pt>
                <c:pt idx="7561">
                  <c:v>22.19</c:v>
                </c:pt>
                <c:pt idx="7562">
                  <c:v>24.97</c:v>
                </c:pt>
                <c:pt idx="7563">
                  <c:v>26.54</c:v>
                </c:pt>
                <c:pt idx="7564">
                  <c:v>25.12</c:v>
                </c:pt>
                <c:pt idx="7565">
                  <c:v>27</c:v>
                </c:pt>
                <c:pt idx="7566">
                  <c:v>25.51</c:v>
                </c:pt>
                <c:pt idx="7567">
                  <c:v>21.11</c:v>
                </c:pt>
                <c:pt idx="7568">
                  <c:v>4.47</c:v>
                </c:pt>
                <c:pt idx="7569">
                  <c:v>25.4</c:v>
                </c:pt>
                <c:pt idx="7570">
                  <c:v>26.64</c:v>
                </c:pt>
                <c:pt idx="7571">
                  <c:v>14.99</c:v>
                </c:pt>
                <c:pt idx="7572">
                  <c:v>18.920000000000002</c:v>
                </c:pt>
                <c:pt idx="7573">
                  <c:v>10.41</c:v>
                </c:pt>
                <c:pt idx="7574">
                  <c:v>30.42</c:v>
                </c:pt>
                <c:pt idx="7575">
                  <c:v>16.739999999999998</c:v>
                </c:pt>
                <c:pt idx="7576">
                  <c:v>6.4</c:v>
                </c:pt>
                <c:pt idx="7577">
                  <c:v>15.06</c:v>
                </c:pt>
                <c:pt idx="7578">
                  <c:v>22.35</c:v>
                </c:pt>
                <c:pt idx="7579">
                  <c:v>13.24</c:v>
                </c:pt>
                <c:pt idx="7580">
                  <c:v>27</c:v>
                </c:pt>
                <c:pt idx="7581">
                  <c:v>29.91</c:v>
                </c:pt>
                <c:pt idx="7582">
                  <c:v>26.11</c:v>
                </c:pt>
                <c:pt idx="7583">
                  <c:v>7.4</c:v>
                </c:pt>
                <c:pt idx="7584">
                  <c:v>27.95</c:v>
                </c:pt>
                <c:pt idx="7585">
                  <c:v>25.89</c:v>
                </c:pt>
                <c:pt idx="7586">
                  <c:v>23.62</c:v>
                </c:pt>
                <c:pt idx="7587">
                  <c:v>19</c:v>
                </c:pt>
                <c:pt idx="7588">
                  <c:v>20.079999999999998</c:v>
                </c:pt>
                <c:pt idx="7589">
                  <c:v>21.99</c:v>
                </c:pt>
                <c:pt idx="7590">
                  <c:v>22.61</c:v>
                </c:pt>
                <c:pt idx="7591">
                  <c:v>13.42</c:v>
                </c:pt>
                <c:pt idx="7592">
                  <c:v>15.3</c:v>
                </c:pt>
                <c:pt idx="7593">
                  <c:v>9.09</c:v>
                </c:pt>
                <c:pt idx="7594">
                  <c:v>23.5</c:v>
                </c:pt>
                <c:pt idx="7595">
                  <c:v>17.579999999999998</c:v>
                </c:pt>
                <c:pt idx="7596">
                  <c:v>25.13</c:v>
                </c:pt>
                <c:pt idx="7597">
                  <c:v>11.83</c:v>
                </c:pt>
                <c:pt idx="7598">
                  <c:v>24.47</c:v>
                </c:pt>
                <c:pt idx="7599">
                  <c:v>16.13</c:v>
                </c:pt>
                <c:pt idx="7600">
                  <c:v>20.52</c:v>
                </c:pt>
                <c:pt idx="7601">
                  <c:v>8.6300000000000008</c:v>
                </c:pt>
                <c:pt idx="7602">
                  <c:v>29.22</c:v>
                </c:pt>
                <c:pt idx="7603">
                  <c:v>26.72</c:v>
                </c:pt>
                <c:pt idx="7604">
                  <c:v>34.76</c:v>
                </c:pt>
                <c:pt idx="7605">
                  <c:v>28.12</c:v>
                </c:pt>
                <c:pt idx="7606">
                  <c:v>14.09</c:v>
                </c:pt>
                <c:pt idx="7607">
                  <c:v>17.100000000000001</c:v>
                </c:pt>
                <c:pt idx="7608">
                  <c:v>19.38</c:v>
                </c:pt>
                <c:pt idx="7609">
                  <c:v>23.94</c:v>
                </c:pt>
                <c:pt idx="7610">
                  <c:v>27.89</c:v>
                </c:pt>
                <c:pt idx="7611">
                  <c:v>30.28</c:v>
                </c:pt>
                <c:pt idx="7612">
                  <c:v>13.03</c:v>
                </c:pt>
                <c:pt idx="7613">
                  <c:v>20.86</c:v>
                </c:pt>
                <c:pt idx="7614">
                  <c:v>15.99</c:v>
                </c:pt>
                <c:pt idx="7615">
                  <c:v>11.77</c:v>
                </c:pt>
                <c:pt idx="7616">
                  <c:v>14.79</c:v>
                </c:pt>
                <c:pt idx="7617">
                  <c:v>26.75</c:v>
                </c:pt>
                <c:pt idx="7618">
                  <c:v>11.7</c:v>
                </c:pt>
                <c:pt idx="7619">
                  <c:v>18.22</c:v>
                </c:pt>
                <c:pt idx="7620">
                  <c:v>29.34</c:v>
                </c:pt>
                <c:pt idx="7621">
                  <c:v>9.68</c:v>
                </c:pt>
                <c:pt idx="7622">
                  <c:v>25.38</c:v>
                </c:pt>
                <c:pt idx="7623">
                  <c:v>27.84</c:v>
                </c:pt>
                <c:pt idx="7624">
                  <c:v>12.74</c:v>
                </c:pt>
                <c:pt idx="7625">
                  <c:v>12.38</c:v>
                </c:pt>
                <c:pt idx="7626">
                  <c:v>23.04</c:v>
                </c:pt>
                <c:pt idx="7627">
                  <c:v>7.52</c:v>
                </c:pt>
                <c:pt idx="7628">
                  <c:v>14.36</c:v>
                </c:pt>
                <c:pt idx="7629">
                  <c:v>14.2</c:v>
                </c:pt>
                <c:pt idx="7630">
                  <c:v>26.6</c:v>
                </c:pt>
                <c:pt idx="7631">
                  <c:v>22.43</c:v>
                </c:pt>
                <c:pt idx="7632">
                  <c:v>19.78</c:v>
                </c:pt>
                <c:pt idx="7633">
                  <c:v>15.11</c:v>
                </c:pt>
                <c:pt idx="7634">
                  <c:v>25.77</c:v>
                </c:pt>
                <c:pt idx="7635">
                  <c:v>24.1</c:v>
                </c:pt>
                <c:pt idx="7636">
                  <c:v>14.22</c:v>
                </c:pt>
                <c:pt idx="7637">
                  <c:v>29.13</c:v>
                </c:pt>
                <c:pt idx="7638">
                  <c:v>29.3</c:v>
                </c:pt>
                <c:pt idx="7639">
                  <c:v>25.6</c:v>
                </c:pt>
                <c:pt idx="7640">
                  <c:v>26.24</c:v>
                </c:pt>
                <c:pt idx="7641">
                  <c:v>7.61</c:v>
                </c:pt>
                <c:pt idx="7642">
                  <c:v>15.72</c:v>
                </c:pt>
                <c:pt idx="7643">
                  <c:v>16.27</c:v>
                </c:pt>
                <c:pt idx="7644">
                  <c:v>10.119999999999999</c:v>
                </c:pt>
                <c:pt idx="7645">
                  <c:v>16.41</c:v>
                </c:pt>
                <c:pt idx="7646">
                  <c:v>15.83</c:v>
                </c:pt>
                <c:pt idx="7647">
                  <c:v>23.54</c:v>
                </c:pt>
                <c:pt idx="7648">
                  <c:v>5.76</c:v>
                </c:pt>
                <c:pt idx="7649">
                  <c:v>11.03</c:v>
                </c:pt>
                <c:pt idx="7650">
                  <c:v>9.35</c:v>
                </c:pt>
                <c:pt idx="7651">
                  <c:v>5.37</c:v>
                </c:pt>
                <c:pt idx="7652">
                  <c:v>11.3</c:v>
                </c:pt>
                <c:pt idx="7653">
                  <c:v>25.76</c:v>
                </c:pt>
                <c:pt idx="7654">
                  <c:v>10.55</c:v>
                </c:pt>
                <c:pt idx="7655">
                  <c:v>25.97</c:v>
                </c:pt>
                <c:pt idx="7656">
                  <c:v>23.46</c:v>
                </c:pt>
                <c:pt idx="7657">
                  <c:v>21.05</c:v>
                </c:pt>
                <c:pt idx="7658">
                  <c:v>21.31</c:v>
                </c:pt>
                <c:pt idx="7659">
                  <c:v>25.34</c:v>
                </c:pt>
                <c:pt idx="7660">
                  <c:v>23.42</c:v>
                </c:pt>
                <c:pt idx="7661">
                  <c:v>30.03</c:v>
                </c:pt>
                <c:pt idx="7662">
                  <c:v>25.38</c:v>
                </c:pt>
                <c:pt idx="7663">
                  <c:v>10.199999999999999</c:v>
                </c:pt>
                <c:pt idx="7664">
                  <c:v>24.78</c:v>
                </c:pt>
                <c:pt idx="7665">
                  <c:v>23.01</c:v>
                </c:pt>
                <c:pt idx="7666">
                  <c:v>8.11</c:v>
                </c:pt>
                <c:pt idx="7667">
                  <c:v>29.34</c:v>
                </c:pt>
                <c:pt idx="7668">
                  <c:v>10.02</c:v>
                </c:pt>
                <c:pt idx="7669">
                  <c:v>10.98</c:v>
                </c:pt>
                <c:pt idx="7670">
                  <c:v>8.6300000000000008</c:v>
                </c:pt>
                <c:pt idx="7671">
                  <c:v>33.369999999999997</c:v>
                </c:pt>
                <c:pt idx="7672">
                  <c:v>8.23</c:v>
                </c:pt>
                <c:pt idx="7673">
                  <c:v>15.4</c:v>
                </c:pt>
                <c:pt idx="7674">
                  <c:v>26.2</c:v>
                </c:pt>
                <c:pt idx="7675">
                  <c:v>6.06</c:v>
                </c:pt>
                <c:pt idx="7676">
                  <c:v>22.75</c:v>
                </c:pt>
                <c:pt idx="7677">
                  <c:v>21.32</c:v>
                </c:pt>
                <c:pt idx="7678">
                  <c:v>26.1</c:v>
                </c:pt>
                <c:pt idx="7679">
                  <c:v>19.09</c:v>
                </c:pt>
                <c:pt idx="7680">
                  <c:v>10.59</c:v>
                </c:pt>
                <c:pt idx="7681">
                  <c:v>11.69</c:v>
                </c:pt>
                <c:pt idx="7682">
                  <c:v>27.24</c:v>
                </c:pt>
                <c:pt idx="7683">
                  <c:v>30.46</c:v>
                </c:pt>
                <c:pt idx="7684">
                  <c:v>20.6</c:v>
                </c:pt>
                <c:pt idx="7685">
                  <c:v>26.92</c:v>
                </c:pt>
                <c:pt idx="7686">
                  <c:v>23.94</c:v>
                </c:pt>
                <c:pt idx="7687">
                  <c:v>14.94</c:v>
                </c:pt>
                <c:pt idx="7688">
                  <c:v>10.75</c:v>
                </c:pt>
                <c:pt idx="7689">
                  <c:v>27.78</c:v>
                </c:pt>
                <c:pt idx="7690">
                  <c:v>24.93</c:v>
                </c:pt>
                <c:pt idx="7691">
                  <c:v>15.41</c:v>
                </c:pt>
                <c:pt idx="7692">
                  <c:v>22.66</c:v>
                </c:pt>
                <c:pt idx="7693">
                  <c:v>27.08</c:v>
                </c:pt>
                <c:pt idx="7694">
                  <c:v>8.51</c:v>
                </c:pt>
                <c:pt idx="7695">
                  <c:v>26.09</c:v>
                </c:pt>
                <c:pt idx="7696">
                  <c:v>26.68</c:v>
                </c:pt>
                <c:pt idx="7697">
                  <c:v>29.67</c:v>
                </c:pt>
                <c:pt idx="7698">
                  <c:v>18.78</c:v>
                </c:pt>
                <c:pt idx="7699">
                  <c:v>20.02</c:v>
                </c:pt>
                <c:pt idx="7700">
                  <c:v>23.75</c:v>
                </c:pt>
                <c:pt idx="7701">
                  <c:v>20.2</c:v>
                </c:pt>
                <c:pt idx="7702">
                  <c:v>11.49</c:v>
                </c:pt>
                <c:pt idx="7703">
                  <c:v>14.81</c:v>
                </c:pt>
                <c:pt idx="7704">
                  <c:v>19.149999999999999</c:v>
                </c:pt>
                <c:pt idx="7705">
                  <c:v>20.3</c:v>
                </c:pt>
                <c:pt idx="7706">
                  <c:v>9.4600000000000009</c:v>
                </c:pt>
                <c:pt idx="7707">
                  <c:v>25.16</c:v>
                </c:pt>
                <c:pt idx="7708">
                  <c:v>14.24</c:v>
                </c:pt>
                <c:pt idx="7709">
                  <c:v>14.47</c:v>
                </c:pt>
                <c:pt idx="7710">
                  <c:v>5.35</c:v>
                </c:pt>
                <c:pt idx="7711">
                  <c:v>22.4</c:v>
                </c:pt>
                <c:pt idx="7712">
                  <c:v>26.93</c:v>
                </c:pt>
                <c:pt idx="7713">
                  <c:v>26.54</c:v>
                </c:pt>
                <c:pt idx="7714">
                  <c:v>24.32</c:v>
                </c:pt>
                <c:pt idx="7715">
                  <c:v>17.12</c:v>
                </c:pt>
                <c:pt idx="7716">
                  <c:v>25.08</c:v>
                </c:pt>
                <c:pt idx="7717">
                  <c:v>29.42</c:v>
                </c:pt>
                <c:pt idx="7718">
                  <c:v>26.71</c:v>
                </c:pt>
                <c:pt idx="7719">
                  <c:v>5.54</c:v>
                </c:pt>
                <c:pt idx="7720">
                  <c:v>16.61</c:v>
                </c:pt>
                <c:pt idx="7721">
                  <c:v>15.19</c:v>
                </c:pt>
                <c:pt idx="7722">
                  <c:v>28.55</c:v>
                </c:pt>
                <c:pt idx="7723">
                  <c:v>13.78</c:v>
                </c:pt>
                <c:pt idx="7724">
                  <c:v>20.02</c:v>
                </c:pt>
                <c:pt idx="7725">
                  <c:v>23.58</c:v>
                </c:pt>
                <c:pt idx="7726">
                  <c:v>26.31</c:v>
                </c:pt>
                <c:pt idx="7727">
                  <c:v>9.75</c:v>
                </c:pt>
                <c:pt idx="7728">
                  <c:v>21.5</c:v>
                </c:pt>
                <c:pt idx="7729">
                  <c:v>19.21</c:v>
                </c:pt>
                <c:pt idx="7730">
                  <c:v>26.52</c:v>
                </c:pt>
                <c:pt idx="7731">
                  <c:v>27.88</c:v>
                </c:pt>
                <c:pt idx="7732">
                  <c:v>29.51</c:v>
                </c:pt>
                <c:pt idx="7733">
                  <c:v>14.71</c:v>
                </c:pt>
                <c:pt idx="7734">
                  <c:v>21.4</c:v>
                </c:pt>
                <c:pt idx="7735">
                  <c:v>28.52</c:v>
                </c:pt>
                <c:pt idx="7736">
                  <c:v>32.880000000000003</c:v>
                </c:pt>
                <c:pt idx="7737">
                  <c:v>20.7</c:v>
                </c:pt>
                <c:pt idx="7738">
                  <c:v>14.44</c:v>
                </c:pt>
                <c:pt idx="7739">
                  <c:v>27.39</c:v>
                </c:pt>
                <c:pt idx="7740">
                  <c:v>18.59</c:v>
                </c:pt>
                <c:pt idx="7741">
                  <c:v>19.149999999999999</c:v>
                </c:pt>
                <c:pt idx="7742">
                  <c:v>20.059999999999999</c:v>
                </c:pt>
                <c:pt idx="7743">
                  <c:v>31.94</c:v>
                </c:pt>
                <c:pt idx="7744">
                  <c:v>15.29</c:v>
                </c:pt>
                <c:pt idx="7745">
                  <c:v>30.1</c:v>
                </c:pt>
                <c:pt idx="7746">
                  <c:v>23.1</c:v>
                </c:pt>
                <c:pt idx="7747">
                  <c:v>19.100000000000001</c:v>
                </c:pt>
                <c:pt idx="7748">
                  <c:v>12.82</c:v>
                </c:pt>
                <c:pt idx="7749">
                  <c:v>26.65</c:v>
                </c:pt>
                <c:pt idx="7750">
                  <c:v>30.2</c:v>
                </c:pt>
                <c:pt idx="7751">
                  <c:v>30.74</c:v>
                </c:pt>
                <c:pt idx="7752">
                  <c:v>28.43</c:v>
                </c:pt>
                <c:pt idx="7753">
                  <c:v>19.75</c:v>
                </c:pt>
                <c:pt idx="7754">
                  <c:v>25.2</c:v>
                </c:pt>
                <c:pt idx="7755">
                  <c:v>13.66</c:v>
                </c:pt>
                <c:pt idx="7756">
                  <c:v>22.56</c:v>
                </c:pt>
                <c:pt idx="7757">
                  <c:v>20.32</c:v>
                </c:pt>
                <c:pt idx="7758">
                  <c:v>26.75</c:v>
                </c:pt>
                <c:pt idx="7759">
                  <c:v>18.059999999999999</c:v>
                </c:pt>
                <c:pt idx="7760">
                  <c:v>18.5</c:v>
                </c:pt>
                <c:pt idx="7761">
                  <c:v>16.21</c:v>
                </c:pt>
                <c:pt idx="7762">
                  <c:v>13.57</c:v>
                </c:pt>
                <c:pt idx="7763">
                  <c:v>30.01</c:v>
                </c:pt>
                <c:pt idx="7764">
                  <c:v>14.72</c:v>
                </c:pt>
                <c:pt idx="7765">
                  <c:v>18.260000000000002</c:v>
                </c:pt>
                <c:pt idx="7766">
                  <c:v>17.34</c:v>
                </c:pt>
                <c:pt idx="7767">
                  <c:v>23.23</c:v>
                </c:pt>
                <c:pt idx="7768">
                  <c:v>24.67</c:v>
                </c:pt>
                <c:pt idx="7769">
                  <c:v>22.02</c:v>
                </c:pt>
                <c:pt idx="7770">
                  <c:v>9.77</c:v>
                </c:pt>
                <c:pt idx="7771">
                  <c:v>18.21</c:v>
                </c:pt>
                <c:pt idx="7772">
                  <c:v>27.6</c:v>
                </c:pt>
                <c:pt idx="7773">
                  <c:v>28.73</c:v>
                </c:pt>
                <c:pt idx="7774">
                  <c:v>23.05</c:v>
                </c:pt>
                <c:pt idx="7775">
                  <c:v>25.1</c:v>
                </c:pt>
                <c:pt idx="7776">
                  <c:v>26.54</c:v>
                </c:pt>
                <c:pt idx="7777">
                  <c:v>30.88</c:v>
                </c:pt>
                <c:pt idx="7778">
                  <c:v>28.8</c:v>
                </c:pt>
                <c:pt idx="7779">
                  <c:v>12.11</c:v>
                </c:pt>
                <c:pt idx="7780">
                  <c:v>27.78</c:v>
                </c:pt>
                <c:pt idx="7781">
                  <c:v>27.33</c:v>
                </c:pt>
                <c:pt idx="7782">
                  <c:v>31.67</c:v>
                </c:pt>
                <c:pt idx="7783">
                  <c:v>13.47</c:v>
                </c:pt>
                <c:pt idx="7784">
                  <c:v>13.44</c:v>
                </c:pt>
                <c:pt idx="7785">
                  <c:v>30.29</c:v>
                </c:pt>
                <c:pt idx="7786">
                  <c:v>8.75</c:v>
                </c:pt>
                <c:pt idx="7787">
                  <c:v>16.32</c:v>
                </c:pt>
                <c:pt idx="7788">
                  <c:v>22.77</c:v>
                </c:pt>
                <c:pt idx="7789">
                  <c:v>13.12</c:v>
                </c:pt>
                <c:pt idx="7790">
                  <c:v>16.96</c:v>
                </c:pt>
                <c:pt idx="7791">
                  <c:v>6.48</c:v>
                </c:pt>
                <c:pt idx="7792">
                  <c:v>26.94</c:v>
                </c:pt>
                <c:pt idx="7793">
                  <c:v>18.170000000000002</c:v>
                </c:pt>
                <c:pt idx="7794">
                  <c:v>11.35</c:v>
                </c:pt>
                <c:pt idx="7795">
                  <c:v>20.8</c:v>
                </c:pt>
                <c:pt idx="7796">
                  <c:v>14.73</c:v>
                </c:pt>
                <c:pt idx="7797">
                  <c:v>6.76</c:v>
                </c:pt>
                <c:pt idx="7798">
                  <c:v>6.07</c:v>
                </c:pt>
                <c:pt idx="7799">
                  <c:v>27.52</c:v>
                </c:pt>
                <c:pt idx="7800">
                  <c:v>24.66</c:v>
                </c:pt>
                <c:pt idx="7801">
                  <c:v>3.95</c:v>
                </c:pt>
                <c:pt idx="7802">
                  <c:v>22.41</c:v>
                </c:pt>
                <c:pt idx="7803">
                  <c:v>20.010000000000002</c:v>
                </c:pt>
                <c:pt idx="7804">
                  <c:v>26.95</c:v>
                </c:pt>
                <c:pt idx="7805">
                  <c:v>9.6999999999999993</c:v>
                </c:pt>
                <c:pt idx="7806">
                  <c:v>14.94</c:v>
                </c:pt>
                <c:pt idx="7807">
                  <c:v>25.63</c:v>
                </c:pt>
                <c:pt idx="7808">
                  <c:v>31.07</c:v>
                </c:pt>
                <c:pt idx="7809">
                  <c:v>28.82</c:v>
                </c:pt>
                <c:pt idx="7810">
                  <c:v>23.81</c:v>
                </c:pt>
                <c:pt idx="7811">
                  <c:v>32.270000000000003</c:v>
                </c:pt>
                <c:pt idx="7812">
                  <c:v>9.24</c:v>
                </c:pt>
                <c:pt idx="7813">
                  <c:v>16.32</c:v>
                </c:pt>
                <c:pt idx="7814">
                  <c:v>25.86</c:v>
                </c:pt>
                <c:pt idx="7815">
                  <c:v>16.920000000000002</c:v>
                </c:pt>
                <c:pt idx="7816">
                  <c:v>22.35</c:v>
                </c:pt>
                <c:pt idx="7817">
                  <c:v>5.53</c:v>
                </c:pt>
                <c:pt idx="7818">
                  <c:v>16.809999999999999</c:v>
                </c:pt>
                <c:pt idx="7819">
                  <c:v>8.66</c:v>
                </c:pt>
                <c:pt idx="7820">
                  <c:v>20.78</c:v>
                </c:pt>
                <c:pt idx="7821">
                  <c:v>28.37</c:v>
                </c:pt>
                <c:pt idx="7822">
                  <c:v>21.99</c:v>
                </c:pt>
                <c:pt idx="7823">
                  <c:v>29.64</c:v>
                </c:pt>
                <c:pt idx="7824">
                  <c:v>25.21</c:v>
                </c:pt>
                <c:pt idx="7825">
                  <c:v>21.23</c:v>
                </c:pt>
                <c:pt idx="7826">
                  <c:v>23.56</c:v>
                </c:pt>
                <c:pt idx="7827">
                  <c:v>25.93</c:v>
                </c:pt>
                <c:pt idx="7828">
                  <c:v>26.82</c:v>
                </c:pt>
                <c:pt idx="7829">
                  <c:v>6.04</c:v>
                </c:pt>
                <c:pt idx="7830">
                  <c:v>6.31</c:v>
                </c:pt>
                <c:pt idx="7831">
                  <c:v>20.13</c:v>
                </c:pt>
                <c:pt idx="7832">
                  <c:v>11</c:v>
                </c:pt>
                <c:pt idx="7833">
                  <c:v>28.83</c:v>
                </c:pt>
                <c:pt idx="7834">
                  <c:v>30.08</c:v>
                </c:pt>
                <c:pt idx="7835">
                  <c:v>10.32</c:v>
                </c:pt>
                <c:pt idx="7836">
                  <c:v>33.76</c:v>
                </c:pt>
                <c:pt idx="7837">
                  <c:v>31</c:v>
                </c:pt>
                <c:pt idx="7838">
                  <c:v>8.43</c:v>
                </c:pt>
                <c:pt idx="7839">
                  <c:v>8.44</c:v>
                </c:pt>
                <c:pt idx="7840">
                  <c:v>12.07</c:v>
                </c:pt>
                <c:pt idx="7841">
                  <c:v>3.31</c:v>
                </c:pt>
                <c:pt idx="7842">
                  <c:v>25.65</c:v>
                </c:pt>
                <c:pt idx="7843">
                  <c:v>29.05</c:v>
                </c:pt>
                <c:pt idx="7844">
                  <c:v>25.01</c:v>
                </c:pt>
                <c:pt idx="7845">
                  <c:v>25.74</c:v>
                </c:pt>
                <c:pt idx="7846">
                  <c:v>14</c:v>
                </c:pt>
                <c:pt idx="7847">
                  <c:v>12.04</c:v>
                </c:pt>
                <c:pt idx="7848">
                  <c:v>17.170000000000002</c:v>
                </c:pt>
                <c:pt idx="7849">
                  <c:v>24.88</c:v>
                </c:pt>
                <c:pt idx="7850">
                  <c:v>19.72</c:v>
                </c:pt>
                <c:pt idx="7851">
                  <c:v>28.55</c:v>
                </c:pt>
                <c:pt idx="7852">
                  <c:v>6.81</c:v>
                </c:pt>
                <c:pt idx="7853">
                  <c:v>21.94</c:v>
                </c:pt>
                <c:pt idx="7854">
                  <c:v>7.31</c:v>
                </c:pt>
                <c:pt idx="7855">
                  <c:v>30.62</c:v>
                </c:pt>
                <c:pt idx="7856">
                  <c:v>6.92</c:v>
                </c:pt>
                <c:pt idx="7857">
                  <c:v>24.31</c:v>
                </c:pt>
                <c:pt idx="7858">
                  <c:v>21.39</c:v>
                </c:pt>
                <c:pt idx="7859">
                  <c:v>5.98</c:v>
                </c:pt>
                <c:pt idx="7860">
                  <c:v>18.87</c:v>
                </c:pt>
                <c:pt idx="7861">
                  <c:v>8.5500000000000007</c:v>
                </c:pt>
                <c:pt idx="7862">
                  <c:v>26.65</c:v>
                </c:pt>
                <c:pt idx="7863">
                  <c:v>21.12</c:v>
                </c:pt>
                <c:pt idx="7864">
                  <c:v>29.17</c:v>
                </c:pt>
                <c:pt idx="7865">
                  <c:v>6.14</c:v>
                </c:pt>
                <c:pt idx="7866">
                  <c:v>26.92</c:v>
                </c:pt>
                <c:pt idx="7867">
                  <c:v>28.07</c:v>
                </c:pt>
                <c:pt idx="7868">
                  <c:v>24.65</c:v>
                </c:pt>
                <c:pt idx="7869">
                  <c:v>9.9600000000000009</c:v>
                </c:pt>
                <c:pt idx="7870">
                  <c:v>16.34</c:v>
                </c:pt>
                <c:pt idx="7871">
                  <c:v>29.77</c:v>
                </c:pt>
                <c:pt idx="7872">
                  <c:v>18.68</c:v>
                </c:pt>
                <c:pt idx="7873">
                  <c:v>28.6</c:v>
                </c:pt>
                <c:pt idx="7874">
                  <c:v>31.35</c:v>
                </c:pt>
                <c:pt idx="7875">
                  <c:v>12.33</c:v>
                </c:pt>
                <c:pt idx="7876">
                  <c:v>19.149999999999999</c:v>
                </c:pt>
                <c:pt idx="7877">
                  <c:v>13.98</c:v>
                </c:pt>
                <c:pt idx="7878">
                  <c:v>24.03</c:v>
                </c:pt>
                <c:pt idx="7879">
                  <c:v>29.13</c:v>
                </c:pt>
                <c:pt idx="7880">
                  <c:v>31.54</c:v>
                </c:pt>
                <c:pt idx="7881">
                  <c:v>20.86</c:v>
                </c:pt>
                <c:pt idx="7882">
                  <c:v>29.24</c:v>
                </c:pt>
                <c:pt idx="7883">
                  <c:v>22.36</c:v>
                </c:pt>
                <c:pt idx="7884">
                  <c:v>29.29</c:v>
                </c:pt>
                <c:pt idx="7885">
                  <c:v>24.44</c:v>
                </c:pt>
                <c:pt idx="7886">
                  <c:v>22.86</c:v>
                </c:pt>
                <c:pt idx="7887">
                  <c:v>27.53</c:v>
                </c:pt>
                <c:pt idx="7888">
                  <c:v>17.45</c:v>
                </c:pt>
                <c:pt idx="7889">
                  <c:v>17.16</c:v>
                </c:pt>
                <c:pt idx="7890">
                  <c:v>19.670000000000002</c:v>
                </c:pt>
                <c:pt idx="7891">
                  <c:v>32.159999999999997</c:v>
                </c:pt>
                <c:pt idx="7892">
                  <c:v>23.62</c:v>
                </c:pt>
                <c:pt idx="7893">
                  <c:v>20.58</c:v>
                </c:pt>
                <c:pt idx="7894">
                  <c:v>15.9</c:v>
                </c:pt>
                <c:pt idx="7895">
                  <c:v>24.2</c:v>
                </c:pt>
                <c:pt idx="7896">
                  <c:v>32.07</c:v>
                </c:pt>
                <c:pt idx="7897">
                  <c:v>22.99</c:v>
                </c:pt>
                <c:pt idx="7898">
                  <c:v>24.67</c:v>
                </c:pt>
                <c:pt idx="7899">
                  <c:v>25.18</c:v>
                </c:pt>
                <c:pt idx="7900">
                  <c:v>18.16</c:v>
                </c:pt>
                <c:pt idx="7901">
                  <c:v>15.62</c:v>
                </c:pt>
                <c:pt idx="7902">
                  <c:v>25.06</c:v>
                </c:pt>
                <c:pt idx="7903">
                  <c:v>24.92</c:v>
                </c:pt>
                <c:pt idx="7904">
                  <c:v>23.86</c:v>
                </c:pt>
                <c:pt idx="7905">
                  <c:v>20.37</c:v>
                </c:pt>
                <c:pt idx="7906">
                  <c:v>13.72</c:v>
                </c:pt>
                <c:pt idx="7907">
                  <c:v>8.07</c:v>
                </c:pt>
                <c:pt idx="7908">
                  <c:v>19.55</c:v>
                </c:pt>
                <c:pt idx="7909">
                  <c:v>24.35</c:v>
                </c:pt>
                <c:pt idx="7910">
                  <c:v>25.77</c:v>
                </c:pt>
                <c:pt idx="7911">
                  <c:v>10.59</c:v>
                </c:pt>
                <c:pt idx="7912">
                  <c:v>25.72</c:v>
                </c:pt>
                <c:pt idx="7913">
                  <c:v>31.93</c:v>
                </c:pt>
                <c:pt idx="7914">
                  <c:v>9.5299999999999994</c:v>
                </c:pt>
                <c:pt idx="7915">
                  <c:v>9.69</c:v>
                </c:pt>
                <c:pt idx="7916">
                  <c:v>10.59</c:v>
                </c:pt>
                <c:pt idx="7917">
                  <c:v>28.87</c:v>
                </c:pt>
                <c:pt idx="7918">
                  <c:v>5.19</c:v>
                </c:pt>
                <c:pt idx="7919">
                  <c:v>12.65</c:v>
                </c:pt>
                <c:pt idx="7920">
                  <c:v>27.47</c:v>
                </c:pt>
                <c:pt idx="7921">
                  <c:v>10.38</c:v>
                </c:pt>
                <c:pt idx="7922">
                  <c:v>6.65</c:v>
                </c:pt>
                <c:pt idx="7923">
                  <c:v>14.4</c:v>
                </c:pt>
                <c:pt idx="7924">
                  <c:v>24.78</c:v>
                </c:pt>
                <c:pt idx="7925">
                  <c:v>23.36</c:v>
                </c:pt>
                <c:pt idx="7926">
                  <c:v>22.38</c:v>
                </c:pt>
                <c:pt idx="7927">
                  <c:v>17.48</c:v>
                </c:pt>
                <c:pt idx="7928">
                  <c:v>21.44</c:v>
                </c:pt>
                <c:pt idx="7929">
                  <c:v>22.86</c:v>
                </c:pt>
                <c:pt idx="7930">
                  <c:v>8.66</c:v>
                </c:pt>
                <c:pt idx="7931">
                  <c:v>9.5299999999999994</c:v>
                </c:pt>
                <c:pt idx="7932">
                  <c:v>22.94</c:v>
                </c:pt>
                <c:pt idx="7933">
                  <c:v>25.95</c:v>
                </c:pt>
                <c:pt idx="7934">
                  <c:v>19.079999999999998</c:v>
                </c:pt>
                <c:pt idx="7935">
                  <c:v>17.7</c:v>
                </c:pt>
                <c:pt idx="7936">
                  <c:v>34.24</c:v>
                </c:pt>
                <c:pt idx="7937">
                  <c:v>8.02</c:v>
                </c:pt>
                <c:pt idx="7938">
                  <c:v>19.2</c:v>
                </c:pt>
                <c:pt idx="7939">
                  <c:v>4.8899999999999997</c:v>
                </c:pt>
                <c:pt idx="7940">
                  <c:v>12.24</c:v>
                </c:pt>
                <c:pt idx="7941">
                  <c:v>25.59</c:v>
                </c:pt>
                <c:pt idx="7942">
                  <c:v>6.5</c:v>
                </c:pt>
                <c:pt idx="7943">
                  <c:v>21.11</c:v>
                </c:pt>
                <c:pt idx="7944">
                  <c:v>22.08</c:v>
                </c:pt>
                <c:pt idx="7945">
                  <c:v>24.54</c:v>
                </c:pt>
                <c:pt idx="7946">
                  <c:v>30.75</c:v>
                </c:pt>
                <c:pt idx="7947">
                  <c:v>23.76</c:v>
                </c:pt>
                <c:pt idx="7948">
                  <c:v>26.85</c:v>
                </c:pt>
                <c:pt idx="7949">
                  <c:v>14.09</c:v>
                </c:pt>
                <c:pt idx="7950">
                  <c:v>8.99</c:v>
                </c:pt>
                <c:pt idx="7951">
                  <c:v>19.46</c:v>
                </c:pt>
                <c:pt idx="7952">
                  <c:v>28.82</c:v>
                </c:pt>
                <c:pt idx="7953">
                  <c:v>17.61</c:v>
                </c:pt>
                <c:pt idx="7954">
                  <c:v>8.06</c:v>
                </c:pt>
                <c:pt idx="7955">
                  <c:v>18.8</c:v>
                </c:pt>
                <c:pt idx="7956">
                  <c:v>26.48</c:v>
                </c:pt>
                <c:pt idx="7957">
                  <c:v>10.44</c:v>
                </c:pt>
                <c:pt idx="7958">
                  <c:v>18.68</c:v>
                </c:pt>
                <c:pt idx="7959">
                  <c:v>25.92</c:v>
                </c:pt>
                <c:pt idx="7960">
                  <c:v>28.71</c:v>
                </c:pt>
                <c:pt idx="7961">
                  <c:v>29.38</c:v>
                </c:pt>
                <c:pt idx="7962">
                  <c:v>13.97</c:v>
                </c:pt>
                <c:pt idx="7963">
                  <c:v>16.64</c:v>
                </c:pt>
                <c:pt idx="7964">
                  <c:v>14.69</c:v>
                </c:pt>
                <c:pt idx="7965">
                  <c:v>9.27</c:v>
                </c:pt>
                <c:pt idx="7966">
                  <c:v>26.38</c:v>
                </c:pt>
                <c:pt idx="7967">
                  <c:v>21.47</c:v>
                </c:pt>
                <c:pt idx="7968">
                  <c:v>28.61</c:v>
                </c:pt>
                <c:pt idx="7969">
                  <c:v>29.1</c:v>
                </c:pt>
                <c:pt idx="7970">
                  <c:v>26.94</c:v>
                </c:pt>
                <c:pt idx="7971">
                  <c:v>13.21</c:v>
                </c:pt>
                <c:pt idx="7972">
                  <c:v>14.96</c:v>
                </c:pt>
                <c:pt idx="7973">
                  <c:v>29.67</c:v>
                </c:pt>
                <c:pt idx="7974">
                  <c:v>25.45</c:v>
                </c:pt>
                <c:pt idx="7975">
                  <c:v>8.81</c:v>
                </c:pt>
                <c:pt idx="7976">
                  <c:v>14.62</c:v>
                </c:pt>
                <c:pt idx="7977">
                  <c:v>9.16</c:v>
                </c:pt>
                <c:pt idx="7978">
                  <c:v>33.01</c:v>
                </c:pt>
                <c:pt idx="7979">
                  <c:v>24.26</c:v>
                </c:pt>
                <c:pt idx="7980">
                  <c:v>6.33</c:v>
                </c:pt>
                <c:pt idx="7981">
                  <c:v>26.41</c:v>
                </c:pt>
                <c:pt idx="7982">
                  <c:v>9.68</c:v>
                </c:pt>
                <c:pt idx="7983">
                  <c:v>16.440000000000001</c:v>
                </c:pt>
                <c:pt idx="7984">
                  <c:v>27.71</c:v>
                </c:pt>
                <c:pt idx="7985">
                  <c:v>14.94</c:v>
                </c:pt>
                <c:pt idx="7986">
                  <c:v>23.48</c:v>
                </c:pt>
                <c:pt idx="7987">
                  <c:v>22.53</c:v>
                </c:pt>
                <c:pt idx="7988">
                  <c:v>20.36</c:v>
                </c:pt>
                <c:pt idx="7989">
                  <c:v>18.93</c:v>
                </c:pt>
                <c:pt idx="7990">
                  <c:v>15.46</c:v>
                </c:pt>
                <c:pt idx="7991">
                  <c:v>12.8</c:v>
                </c:pt>
                <c:pt idx="7992">
                  <c:v>27.21</c:v>
                </c:pt>
                <c:pt idx="7993">
                  <c:v>23.75</c:v>
                </c:pt>
                <c:pt idx="7994">
                  <c:v>20.010000000000002</c:v>
                </c:pt>
                <c:pt idx="7995">
                  <c:v>25.16</c:v>
                </c:pt>
                <c:pt idx="7996">
                  <c:v>27.18</c:v>
                </c:pt>
                <c:pt idx="7997">
                  <c:v>21.82</c:v>
                </c:pt>
                <c:pt idx="7998">
                  <c:v>27.58</c:v>
                </c:pt>
                <c:pt idx="7999">
                  <c:v>14.81</c:v>
                </c:pt>
                <c:pt idx="8000">
                  <c:v>19.079999999999998</c:v>
                </c:pt>
                <c:pt idx="8001">
                  <c:v>15.86</c:v>
                </c:pt>
                <c:pt idx="8002">
                  <c:v>26.71</c:v>
                </c:pt>
                <c:pt idx="8003">
                  <c:v>15.79</c:v>
                </c:pt>
                <c:pt idx="8004">
                  <c:v>20.97</c:v>
                </c:pt>
                <c:pt idx="8005">
                  <c:v>19.75</c:v>
                </c:pt>
                <c:pt idx="8006">
                  <c:v>12.66</c:v>
                </c:pt>
                <c:pt idx="8007">
                  <c:v>24.08</c:v>
                </c:pt>
                <c:pt idx="8008">
                  <c:v>13.65</c:v>
                </c:pt>
                <c:pt idx="8009">
                  <c:v>16.47</c:v>
                </c:pt>
                <c:pt idx="8010">
                  <c:v>25.21</c:v>
                </c:pt>
                <c:pt idx="8011">
                  <c:v>21.31</c:v>
                </c:pt>
                <c:pt idx="8012">
                  <c:v>18.510000000000002</c:v>
                </c:pt>
                <c:pt idx="8013">
                  <c:v>29.15</c:v>
                </c:pt>
                <c:pt idx="8014">
                  <c:v>15.95</c:v>
                </c:pt>
                <c:pt idx="8015">
                  <c:v>26.11</c:v>
                </c:pt>
                <c:pt idx="8016">
                  <c:v>24.11</c:v>
                </c:pt>
                <c:pt idx="8017">
                  <c:v>24.05</c:v>
                </c:pt>
                <c:pt idx="8018">
                  <c:v>21.92</c:v>
                </c:pt>
                <c:pt idx="8019">
                  <c:v>25.06</c:v>
                </c:pt>
                <c:pt idx="8020">
                  <c:v>12.56</c:v>
                </c:pt>
                <c:pt idx="8021">
                  <c:v>15.54</c:v>
                </c:pt>
                <c:pt idx="8022">
                  <c:v>18.399999999999999</c:v>
                </c:pt>
                <c:pt idx="8023">
                  <c:v>28.69</c:v>
                </c:pt>
                <c:pt idx="8024">
                  <c:v>24.22</c:v>
                </c:pt>
                <c:pt idx="8025">
                  <c:v>13.75</c:v>
                </c:pt>
                <c:pt idx="8026">
                  <c:v>7</c:v>
                </c:pt>
                <c:pt idx="8027">
                  <c:v>13.86</c:v>
                </c:pt>
                <c:pt idx="8028">
                  <c:v>28.01</c:v>
                </c:pt>
                <c:pt idx="8029">
                  <c:v>26.1</c:v>
                </c:pt>
                <c:pt idx="8030">
                  <c:v>27.4</c:v>
                </c:pt>
                <c:pt idx="8031">
                  <c:v>26.88</c:v>
                </c:pt>
                <c:pt idx="8032">
                  <c:v>19.059999999999999</c:v>
                </c:pt>
                <c:pt idx="8033">
                  <c:v>7.55</c:v>
                </c:pt>
                <c:pt idx="8034">
                  <c:v>25.69</c:v>
                </c:pt>
                <c:pt idx="8035">
                  <c:v>29.82</c:v>
                </c:pt>
                <c:pt idx="8036">
                  <c:v>7.64</c:v>
                </c:pt>
                <c:pt idx="8037">
                  <c:v>24.27</c:v>
                </c:pt>
                <c:pt idx="8038">
                  <c:v>13.95</c:v>
                </c:pt>
                <c:pt idx="8039">
                  <c:v>10.34</c:v>
                </c:pt>
                <c:pt idx="8040">
                  <c:v>28.99</c:v>
                </c:pt>
                <c:pt idx="8041">
                  <c:v>26.89</c:v>
                </c:pt>
                <c:pt idx="8042">
                  <c:v>18.55</c:v>
                </c:pt>
                <c:pt idx="8043">
                  <c:v>29.43</c:v>
                </c:pt>
                <c:pt idx="8044">
                  <c:v>21.11</c:v>
                </c:pt>
                <c:pt idx="8045">
                  <c:v>37.11</c:v>
                </c:pt>
                <c:pt idx="8046">
                  <c:v>25.82</c:v>
                </c:pt>
                <c:pt idx="8047">
                  <c:v>32.020000000000003</c:v>
                </c:pt>
                <c:pt idx="8048">
                  <c:v>14.43</c:v>
                </c:pt>
                <c:pt idx="8049">
                  <c:v>10.46</c:v>
                </c:pt>
                <c:pt idx="8050">
                  <c:v>19.77</c:v>
                </c:pt>
                <c:pt idx="8051">
                  <c:v>11.27</c:v>
                </c:pt>
                <c:pt idx="8052">
                  <c:v>10.050000000000001</c:v>
                </c:pt>
                <c:pt idx="8053">
                  <c:v>30.38</c:v>
                </c:pt>
                <c:pt idx="8054">
                  <c:v>8.3699999999999992</c:v>
                </c:pt>
                <c:pt idx="8055">
                  <c:v>28.37</c:v>
                </c:pt>
                <c:pt idx="8056">
                  <c:v>30.36</c:v>
                </c:pt>
                <c:pt idx="8057">
                  <c:v>27.35</c:v>
                </c:pt>
                <c:pt idx="8058">
                  <c:v>11.95</c:v>
                </c:pt>
                <c:pt idx="8059">
                  <c:v>23.23</c:v>
                </c:pt>
                <c:pt idx="8060">
                  <c:v>4.6500000000000004</c:v>
                </c:pt>
                <c:pt idx="8061">
                  <c:v>14.67</c:v>
                </c:pt>
                <c:pt idx="8062">
                  <c:v>8.8800000000000008</c:v>
                </c:pt>
                <c:pt idx="8063">
                  <c:v>21.1</c:v>
                </c:pt>
                <c:pt idx="8064">
                  <c:v>25</c:v>
                </c:pt>
                <c:pt idx="8065">
                  <c:v>24.91</c:v>
                </c:pt>
                <c:pt idx="8066">
                  <c:v>25.67</c:v>
                </c:pt>
                <c:pt idx="8067">
                  <c:v>14.02</c:v>
                </c:pt>
                <c:pt idx="8068">
                  <c:v>18.260000000000002</c:v>
                </c:pt>
                <c:pt idx="8069">
                  <c:v>13.3</c:v>
                </c:pt>
                <c:pt idx="8070">
                  <c:v>16.98</c:v>
                </c:pt>
                <c:pt idx="8071">
                  <c:v>5.23</c:v>
                </c:pt>
                <c:pt idx="8072">
                  <c:v>31.59</c:v>
                </c:pt>
                <c:pt idx="8073">
                  <c:v>24.09</c:v>
                </c:pt>
                <c:pt idx="8074">
                  <c:v>22.1</c:v>
                </c:pt>
                <c:pt idx="8075">
                  <c:v>26.39</c:v>
                </c:pt>
                <c:pt idx="8076">
                  <c:v>20.34</c:v>
                </c:pt>
                <c:pt idx="8077">
                  <c:v>13.83</c:v>
                </c:pt>
                <c:pt idx="8078">
                  <c:v>30.69</c:v>
                </c:pt>
                <c:pt idx="8079">
                  <c:v>22.58</c:v>
                </c:pt>
                <c:pt idx="8080">
                  <c:v>16.850000000000001</c:v>
                </c:pt>
                <c:pt idx="8081">
                  <c:v>12.84</c:v>
                </c:pt>
                <c:pt idx="8082">
                  <c:v>21.94</c:v>
                </c:pt>
                <c:pt idx="8083">
                  <c:v>25.34</c:v>
                </c:pt>
                <c:pt idx="8084">
                  <c:v>24.49</c:v>
                </c:pt>
                <c:pt idx="8085">
                  <c:v>9.1999999999999993</c:v>
                </c:pt>
                <c:pt idx="8086">
                  <c:v>17.059999999999999</c:v>
                </c:pt>
                <c:pt idx="8087">
                  <c:v>16.36</c:v>
                </c:pt>
                <c:pt idx="8088">
                  <c:v>24.66</c:v>
                </c:pt>
                <c:pt idx="8089">
                  <c:v>12.47</c:v>
                </c:pt>
                <c:pt idx="8090">
                  <c:v>19.11</c:v>
                </c:pt>
                <c:pt idx="8091">
                  <c:v>17.2</c:v>
                </c:pt>
                <c:pt idx="8092">
                  <c:v>22.32</c:v>
                </c:pt>
                <c:pt idx="8093">
                  <c:v>21.43</c:v>
                </c:pt>
                <c:pt idx="8094">
                  <c:v>7.45</c:v>
                </c:pt>
                <c:pt idx="8095">
                  <c:v>27.66</c:v>
                </c:pt>
                <c:pt idx="8096">
                  <c:v>30.57</c:v>
                </c:pt>
                <c:pt idx="8097">
                  <c:v>14.81</c:v>
                </c:pt>
                <c:pt idx="8098">
                  <c:v>22.92</c:v>
                </c:pt>
                <c:pt idx="8099">
                  <c:v>24.27</c:v>
                </c:pt>
                <c:pt idx="8100">
                  <c:v>10.82</c:v>
                </c:pt>
                <c:pt idx="8101">
                  <c:v>18.899999999999999</c:v>
                </c:pt>
                <c:pt idx="8102">
                  <c:v>9.0299999999999994</c:v>
                </c:pt>
                <c:pt idx="8103">
                  <c:v>7.4</c:v>
                </c:pt>
                <c:pt idx="8104">
                  <c:v>11.28</c:v>
                </c:pt>
                <c:pt idx="8105">
                  <c:v>24.6</c:v>
                </c:pt>
                <c:pt idx="8106">
                  <c:v>7.46</c:v>
                </c:pt>
                <c:pt idx="8107">
                  <c:v>6.63</c:v>
                </c:pt>
                <c:pt idx="8108">
                  <c:v>16.14</c:v>
                </c:pt>
                <c:pt idx="8109">
                  <c:v>11.84</c:v>
                </c:pt>
                <c:pt idx="8110">
                  <c:v>23.88</c:v>
                </c:pt>
                <c:pt idx="8111">
                  <c:v>6.91</c:v>
                </c:pt>
                <c:pt idx="8112">
                  <c:v>18.32</c:v>
                </c:pt>
                <c:pt idx="8113">
                  <c:v>9.6</c:v>
                </c:pt>
                <c:pt idx="8114">
                  <c:v>4.84</c:v>
                </c:pt>
                <c:pt idx="8115">
                  <c:v>33.450000000000003</c:v>
                </c:pt>
                <c:pt idx="8116">
                  <c:v>8.19</c:v>
                </c:pt>
                <c:pt idx="8117">
                  <c:v>18.12</c:v>
                </c:pt>
                <c:pt idx="8118">
                  <c:v>7.55</c:v>
                </c:pt>
                <c:pt idx="8119">
                  <c:v>24.72</c:v>
                </c:pt>
                <c:pt idx="8120">
                  <c:v>20.69</c:v>
                </c:pt>
                <c:pt idx="8121">
                  <c:v>25.77</c:v>
                </c:pt>
                <c:pt idx="8122">
                  <c:v>20.9</c:v>
                </c:pt>
                <c:pt idx="8123">
                  <c:v>16.55</c:v>
                </c:pt>
                <c:pt idx="8124">
                  <c:v>13.25</c:v>
                </c:pt>
                <c:pt idx="8125">
                  <c:v>18.32</c:v>
                </c:pt>
                <c:pt idx="8126">
                  <c:v>8.5299999999999994</c:v>
                </c:pt>
                <c:pt idx="8127">
                  <c:v>17.39</c:v>
                </c:pt>
                <c:pt idx="8128">
                  <c:v>26.09</c:v>
                </c:pt>
                <c:pt idx="8129">
                  <c:v>9.65</c:v>
                </c:pt>
                <c:pt idx="8130">
                  <c:v>20.12</c:v>
                </c:pt>
                <c:pt idx="8131">
                  <c:v>22.02</c:v>
                </c:pt>
                <c:pt idx="8132">
                  <c:v>10.42</c:v>
                </c:pt>
                <c:pt idx="8133">
                  <c:v>26.53</c:v>
                </c:pt>
                <c:pt idx="8134">
                  <c:v>9.64</c:v>
                </c:pt>
                <c:pt idx="8135">
                  <c:v>26.7</c:v>
                </c:pt>
                <c:pt idx="8136">
                  <c:v>10.51</c:v>
                </c:pt>
                <c:pt idx="8137">
                  <c:v>18.96</c:v>
                </c:pt>
                <c:pt idx="8138">
                  <c:v>7.04</c:v>
                </c:pt>
                <c:pt idx="8139">
                  <c:v>18.55</c:v>
                </c:pt>
                <c:pt idx="8140">
                  <c:v>13.24</c:v>
                </c:pt>
                <c:pt idx="8141">
                  <c:v>18.8</c:v>
                </c:pt>
                <c:pt idx="8142">
                  <c:v>11.34</c:v>
                </c:pt>
                <c:pt idx="8143">
                  <c:v>18.25</c:v>
                </c:pt>
                <c:pt idx="8144">
                  <c:v>18.11</c:v>
                </c:pt>
                <c:pt idx="8145">
                  <c:v>27.05</c:v>
                </c:pt>
                <c:pt idx="8146">
                  <c:v>24.54</c:v>
                </c:pt>
                <c:pt idx="8147">
                  <c:v>23.07</c:v>
                </c:pt>
                <c:pt idx="8148">
                  <c:v>14.49</c:v>
                </c:pt>
                <c:pt idx="8149">
                  <c:v>29.78</c:v>
                </c:pt>
                <c:pt idx="8150">
                  <c:v>13.26</c:v>
                </c:pt>
                <c:pt idx="8151">
                  <c:v>14.6</c:v>
                </c:pt>
                <c:pt idx="8152">
                  <c:v>32.270000000000003</c:v>
                </c:pt>
                <c:pt idx="8153">
                  <c:v>7.53</c:v>
                </c:pt>
                <c:pt idx="8154">
                  <c:v>25.59</c:v>
                </c:pt>
                <c:pt idx="8155">
                  <c:v>28.36</c:v>
                </c:pt>
                <c:pt idx="8156">
                  <c:v>18.55</c:v>
                </c:pt>
                <c:pt idx="8157">
                  <c:v>29.25</c:v>
                </c:pt>
                <c:pt idx="8158">
                  <c:v>21.09</c:v>
                </c:pt>
                <c:pt idx="8159">
                  <c:v>9.6999999999999993</c:v>
                </c:pt>
                <c:pt idx="8160">
                  <c:v>7.49</c:v>
                </c:pt>
                <c:pt idx="8161">
                  <c:v>21.78</c:v>
                </c:pt>
                <c:pt idx="8162">
                  <c:v>7.69</c:v>
                </c:pt>
                <c:pt idx="8163">
                  <c:v>29.39</c:v>
                </c:pt>
                <c:pt idx="8164">
                  <c:v>26.94</c:v>
                </c:pt>
                <c:pt idx="8165">
                  <c:v>29.9</c:v>
                </c:pt>
                <c:pt idx="8166">
                  <c:v>20</c:v>
                </c:pt>
                <c:pt idx="8167">
                  <c:v>8.6199999999999992</c:v>
                </c:pt>
                <c:pt idx="8168">
                  <c:v>18</c:v>
                </c:pt>
                <c:pt idx="8169">
                  <c:v>8.39</c:v>
                </c:pt>
                <c:pt idx="8170">
                  <c:v>8.57</c:v>
                </c:pt>
                <c:pt idx="8171">
                  <c:v>15.11</c:v>
                </c:pt>
                <c:pt idx="8172">
                  <c:v>10.62</c:v>
                </c:pt>
                <c:pt idx="8173">
                  <c:v>28.73</c:v>
                </c:pt>
                <c:pt idx="8174">
                  <c:v>29.4</c:v>
                </c:pt>
                <c:pt idx="8175">
                  <c:v>19.05</c:v>
                </c:pt>
                <c:pt idx="8176">
                  <c:v>10.57</c:v>
                </c:pt>
                <c:pt idx="8177">
                  <c:v>30.56</c:v>
                </c:pt>
                <c:pt idx="8178">
                  <c:v>12.63</c:v>
                </c:pt>
                <c:pt idx="8179">
                  <c:v>7.51</c:v>
                </c:pt>
                <c:pt idx="8180">
                  <c:v>20.09</c:v>
                </c:pt>
                <c:pt idx="8181">
                  <c:v>23.86</c:v>
                </c:pt>
                <c:pt idx="8182">
                  <c:v>12</c:v>
                </c:pt>
                <c:pt idx="8183">
                  <c:v>28.92</c:v>
                </c:pt>
                <c:pt idx="8184">
                  <c:v>30.16</c:v>
                </c:pt>
                <c:pt idx="8185">
                  <c:v>16.53</c:v>
                </c:pt>
                <c:pt idx="8186">
                  <c:v>6.89</c:v>
                </c:pt>
                <c:pt idx="8187">
                  <c:v>28.02</c:v>
                </c:pt>
                <c:pt idx="8188">
                  <c:v>10.02</c:v>
                </c:pt>
                <c:pt idx="8189">
                  <c:v>16.78</c:v>
                </c:pt>
                <c:pt idx="8190">
                  <c:v>17.52</c:v>
                </c:pt>
                <c:pt idx="8191">
                  <c:v>9.73</c:v>
                </c:pt>
                <c:pt idx="8192">
                  <c:v>30.54</c:v>
                </c:pt>
                <c:pt idx="8193">
                  <c:v>22.26</c:v>
                </c:pt>
                <c:pt idx="8194">
                  <c:v>18.98</c:v>
                </c:pt>
                <c:pt idx="8195">
                  <c:v>26.24</c:v>
                </c:pt>
                <c:pt idx="8196">
                  <c:v>18.11</c:v>
                </c:pt>
                <c:pt idx="8197">
                  <c:v>22.45</c:v>
                </c:pt>
                <c:pt idx="8198">
                  <c:v>24.27</c:v>
                </c:pt>
                <c:pt idx="8199">
                  <c:v>12.25</c:v>
                </c:pt>
                <c:pt idx="8200">
                  <c:v>33.82</c:v>
                </c:pt>
                <c:pt idx="8201">
                  <c:v>11.2</c:v>
                </c:pt>
                <c:pt idx="8202">
                  <c:v>9.5500000000000007</c:v>
                </c:pt>
                <c:pt idx="8203">
                  <c:v>25.14</c:v>
                </c:pt>
                <c:pt idx="8204">
                  <c:v>26.85</c:v>
                </c:pt>
                <c:pt idx="8205">
                  <c:v>21.39</c:v>
                </c:pt>
                <c:pt idx="8206">
                  <c:v>22.34</c:v>
                </c:pt>
                <c:pt idx="8207">
                  <c:v>8.9700000000000006</c:v>
                </c:pt>
                <c:pt idx="8208">
                  <c:v>13.61</c:v>
                </c:pt>
                <c:pt idx="8209">
                  <c:v>16.79</c:v>
                </c:pt>
                <c:pt idx="8210">
                  <c:v>23.55</c:v>
                </c:pt>
                <c:pt idx="8211">
                  <c:v>12.09</c:v>
                </c:pt>
                <c:pt idx="8212">
                  <c:v>27.54</c:v>
                </c:pt>
                <c:pt idx="8213">
                  <c:v>20.059999999999999</c:v>
                </c:pt>
                <c:pt idx="8214">
                  <c:v>22.74</c:v>
                </c:pt>
                <c:pt idx="8215">
                  <c:v>10.25</c:v>
                </c:pt>
                <c:pt idx="8216">
                  <c:v>13.06</c:v>
                </c:pt>
                <c:pt idx="8217">
                  <c:v>22.87</c:v>
                </c:pt>
                <c:pt idx="8218">
                  <c:v>33.67</c:v>
                </c:pt>
                <c:pt idx="8219">
                  <c:v>21.14</c:v>
                </c:pt>
                <c:pt idx="8220">
                  <c:v>21.4</c:v>
                </c:pt>
                <c:pt idx="8221">
                  <c:v>22.18</c:v>
                </c:pt>
                <c:pt idx="8222">
                  <c:v>21.48</c:v>
                </c:pt>
                <c:pt idx="8223">
                  <c:v>29.13</c:v>
                </c:pt>
                <c:pt idx="8224">
                  <c:v>26.96</c:v>
                </c:pt>
                <c:pt idx="8225">
                  <c:v>20.170000000000002</c:v>
                </c:pt>
                <c:pt idx="8226">
                  <c:v>18.97</c:v>
                </c:pt>
                <c:pt idx="8227">
                  <c:v>3.74</c:v>
                </c:pt>
                <c:pt idx="8228">
                  <c:v>31.12</c:v>
                </c:pt>
                <c:pt idx="8229">
                  <c:v>11.72</c:v>
                </c:pt>
                <c:pt idx="8230">
                  <c:v>19.93</c:v>
                </c:pt>
                <c:pt idx="8231">
                  <c:v>12.5</c:v>
                </c:pt>
                <c:pt idx="8232">
                  <c:v>27.87</c:v>
                </c:pt>
                <c:pt idx="8233">
                  <c:v>12.53</c:v>
                </c:pt>
                <c:pt idx="8234">
                  <c:v>24.64</c:v>
                </c:pt>
                <c:pt idx="8235">
                  <c:v>13.44</c:v>
                </c:pt>
                <c:pt idx="8236">
                  <c:v>9.52</c:v>
                </c:pt>
                <c:pt idx="8237">
                  <c:v>29.44</c:v>
                </c:pt>
                <c:pt idx="8238">
                  <c:v>22.51</c:v>
                </c:pt>
                <c:pt idx="8239">
                  <c:v>18.5</c:v>
                </c:pt>
                <c:pt idx="8240">
                  <c:v>12.73</c:v>
                </c:pt>
                <c:pt idx="8241">
                  <c:v>28.82</c:v>
                </c:pt>
                <c:pt idx="8242">
                  <c:v>13.82</c:v>
                </c:pt>
                <c:pt idx="8243">
                  <c:v>32.659999999999997</c:v>
                </c:pt>
                <c:pt idx="8244">
                  <c:v>15.15</c:v>
                </c:pt>
                <c:pt idx="8245">
                  <c:v>27.18</c:v>
                </c:pt>
                <c:pt idx="8246">
                  <c:v>10.050000000000001</c:v>
                </c:pt>
                <c:pt idx="8247">
                  <c:v>27.24</c:v>
                </c:pt>
                <c:pt idx="8248">
                  <c:v>31.82</c:v>
                </c:pt>
                <c:pt idx="8249">
                  <c:v>29.33</c:v>
                </c:pt>
                <c:pt idx="8250">
                  <c:v>26.82</c:v>
                </c:pt>
                <c:pt idx="8251">
                  <c:v>19.260000000000002</c:v>
                </c:pt>
                <c:pt idx="8252">
                  <c:v>26.17</c:v>
                </c:pt>
                <c:pt idx="8253">
                  <c:v>23.97</c:v>
                </c:pt>
                <c:pt idx="8254">
                  <c:v>25.32</c:v>
                </c:pt>
                <c:pt idx="8255">
                  <c:v>29.1</c:v>
                </c:pt>
                <c:pt idx="8256">
                  <c:v>6.99</c:v>
                </c:pt>
                <c:pt idx="8257">
                  <c:v>15.5</c:v>
                </c:pt>
                <c:pt idx="8258">
                  <c:v>8.0399999999999991</c:v>
                </c:pt>
                <c:pt idx="8259">
                  <c:v>28.62</c:v>
                </c:pt>
                <c:pt idx="8260">
                  <c:v>19.02</c:v>
                </c:pt>
                <c:pt idx="8261">
                  <c:v>30.6</c:v>
                </c:pt>
                <c:pt idx="8262">
                  <c:v>28.15</c:v>
                </c:pt>
                <c:pt idx="8263">
                  <c:v>13.26</c:v>
                </c:pt>
                <c:pt idx="8264">
                  <c:v>10.07</c:v>
                </c:pt>
                <c:pt idx="8265">
                  <c:v>7.11</c:v>
                </c:pt>
                <c:pt idx="8266">
                  <c:v>7.91</c:v>
                </c:pt>
                <c:pt idx="8267">
                  <c:v>4.93</c:v>
                </c:pt>
                <c:pt idx="8268">
                  <c:v>13.57</c:v>
                </c:pt>
                <c:pt idx="8269">
                  <c:v>4.96</c:v>
                </c:pt>
                <c:pt idx="8270">
                  <c:v>22.49</c:v>
                </c:pt>
                <c:pt idx="8271">
                  <c:v>17.13</c:v>
                </c:pt>
                <c:pt idx="8272">
                  <c:v>7.22</c:v>
                </c:pt>
                <c:pt idx="8273">
                  <c:v>10.5</c:v>
                </c:pt>
                <c:pt idx="8274">
                  <c:v>26.71</c:v>
                </c:pt>
                <c:pt idx="8275">
                  <c:v>13.56</c:v>
                </c:pt>
                <c:pt idx="8276">
                  <c:v>19.510000000000002</c:v>
                </c:pt>
                <c:pt idx="8277">
                  <c:v>27.98</c:v>
                </c:pt>
                <c:pt idx="8278">
                  <c:v>24.13</c:v>
                </c:pt>
                <c:pt idx="8279">
                  <c:v>23.42</c:v>
                </c:pt>
                <c:pt idx="8280">
                  <c:v>10.74</c:v>
                </c:pt>
                <c:pt idx="8281">
                  <c:v>19.82</c:v>
                </c:pt>
                <c:pt idx="8282">
                  <c:v>11.47</c:v>
                </c:pt>
                <c:pt idx="8283">
                  <c:v>13.97</c:v>
                </c:pt>
                <c:pt idx="8284">
                  <c:v>26.92</c:v>
                </c:pt>
                <c:pt idx="8285">
                  <c:v>17.12</c:v>
                </c:pt>
                <c:pt idx="8286">
                  <c:v>14.17</c:v>
                </c:pt>
                <c:pt idx="8287">
                  <c:v>25.99</c:v>
                </c:pt>
                <c:pt idx="8288">
                  <c:v>17.97</c:v>
                </c:pt>
                <c:pt idx="8289">
                  <c:v>24.51</c:v>
                </c:pt>
                <c:pt idx="8290">
                  <c:v>7.24</c:v>
                </c:pt>
                <c:pt idx="8291">
                  <c:v>15.77</c:v>
                </c:pt>
                <c:pt idx="8292">
                  <c:v>22.58</c:v>
                </c:pt>
                <c:pt idx="8293">
                  <c:v>5.6</c:v>
                </c:pt>
                <c:pt idx="8294">
                  <c:v>25.87</c:v>
                </c:pt>
                <c:pt idx="8295">
                  <c:v>14.6</c:v>
                </c:pt>
                <c:pt idx="8296">
                  <c:v>18.11</c:v>
                </c:pt>
                <c:pt idx="8297">
                  <c:v>21.75</c:v>
                </c:pt>
                <c:pt idx="8298">
                  <c:v>22.4</c:v>
                </c:pt>
                <c:pt idx="8299">
                  <c:v>8.76</c:v>
                </c:pt>
                <c:pt idx="8300">
                  <c:v>21.44</c:v>
                </c:pt>
                <c:pt idx="8301">
                  <c:v>11.12</c:v>
                </c:pt>
                <c:pt idx="8302">
                  <c:v>21.81</c:v>
                </c:pt>
                <c:pt idx="8303">
                  <c:v>31.1</c:v>
                </c:pt>
                <c:pt idx="8304">
                  <c:v>18.22</c:v>
                </c:pt>
                <c:pt idx="8305">
                  <c:v>12.9</c:v>
                </c:pt>
                <c:pt idx="8306">
                  <c:v>27.69</c:v>
                </c:pt>
                <c:pt idx="8307">
                  <c:v>23.66</c:v>
                </c:pt>
                <c:pt idx="8308">
                  <c:v>31.54</c:v>
                </c:pt>
                <c:pt idx="8309">
                  <c:v>25.01</c:v>
                </c:pt>
                <c:pt idx="8310">
                  <c:v>23.59</c:v>
                </c:pt>
                <c:pt idx="8311">
                  <c:v>30.93</c:v>
                </c:pt>
                <c:pt idx="8312">
                  <c:v>21.54</c:v>
                </c:pt>
                <c:pt idx="8313">
                  <c:v>25.8</c:v>
                </c:pt>
                <c:pt idx="8314">
                  <c:v>21.54</c:v>
                </c:pt>
                <c:pt idx="8315">
                  <c:v>18.88</c:v>
                </c:pt>
                <c:pt idx="8316">
                  <c:v>24.49</c:v>
                </c:pt>
                <c:pt idx="8317">
                  <c:v>25.31</c:v>
                </c:pt>
                <c:pt idx="8318">
                  <c:v>21.29</c:v>
                </c:pt>
                <c:pt idx="8319">
                  <c:v>20.77</c:v>
                </c:pt>
                <c:pt idx="8320">
                  <c:v>6.61</c:v>
                </c:pt>
                <c:pt idx="8321">
                  <c:v>5.86</c:v>
                </c:pt>
                <c:pt idx="8322">
                  <c:v>20.88</c:v>
                </c:pt>
                <c:pt idx="8323">
                  <c:v>17.77</c:v>
                </c:pt>
                <c:pt idx="8324">
                  <c:v>14.63</c:v>
                </c:pt>
                <c:pt idx="8325">
                  <c:v>24.61</c:v>
                </c:pt>
                <c:pt idx="8326">
                  <c:v>22.15</c:v>
                </c:pt>
                <c:pt idx="8327">
                  <c:v>23.16</c:v>
                </c:pt>
                <c:pt idx="8328">
                  <c:v>31.39</c:v>
                </c:pt>
                <c:pt idx="8329">
                  <c:v>24.58</c:v>
                </c:pt>
                <c:pt idx="8330">
                  <c:v>12.14</c:v>
                </c:pt>
                <c:pt idx="8331">
                  <c:v>15.65</c:v>
                </c:pt>
                <c:pt idx="8332">
                  <c:v>23.39</c:v>
                </c:pt>
                <c:pt idx="8333">
                  <c:v>21.44</c:v>
                </c:pt>
                <c:pt idx="8334">
                  <c:v>24.6</c:v>
                </c:pt>
                <c:pt idx="8335">
                  <c:v>20.48</c:v>
                </c:pt>
                <c:pt idx="8336">
                  <c:v>4.71</c:v>
                </c:pt>
                <c:pt idx="8337">
                  <c:v>14.55</c:v>
                </c:pt>
                <c:pt idx="8338">
                  <c:v>6.19</c:v>
                </c:pt>
                <c:pt idx="8339">
                  <c:v>19.670000000000002</c:v>
                </c:pt>
                <c:pt idx="8340">
                  <c:v>22.01</c:v>
                </c:pt>
                <c:pt idx="8341">
                  <c:v>34.1</c:v>
                </c:pt>
                <c:pt idx="8342">
                  <c:v>29.01</c:v>
                </c:pt>
                <c:pt idx="8343">
                  <c:v>19.13</c:v>
                </c:pt>
                <c:pt idx="8344">
                  <c:v>13.34</c:v>
                </c:pt>
                <c:pt idx="8345">
                  <c:v>24.41</c:v>
                </c:pt>
                <c:pt idx="8346">
                  <c:v>14.68</c:v>
                </c:pt>
                <c:pt idx="8347">
                  <c:v>17.899999999999999</c:v>
                </c:pt>
                <c:pt idx="8348">
                  <c:v>18.649999999999999</c:v>
                </c:pt>
                <c:pt idx="8349">
                  <c:v>28.16</c:v>
                </c:pt>
                <c:pt idx="8350">
                  <c:v>5.21</c:v>
                </c:pt>
                <c:pt idx="8351">
                  <c:v>27.83</c:v>
                </c:pt>
                <c:pt idx="8352">
                  <c:v>26.04</c:v>
                </c:pt>
                <c:pt idx="8353">
                  <c:v>14.88</c:v>
                </c:pt>
                <c:pt idx="8354">
                  <c:v>20.23</c:v>
                </c:pt>
                <c:pt idx="8355">
                  <c:v>27.01</c:v>
                </c:pt>
                <c:pt idx="8356">
                  <c:v>10.35</c:v>
                </c:pt>
                <c:pt idx="8357">
                  <c:v>5.76</c:v>
                </c:pt>
                <c:pt idx="8358">
                  <c:v>23.75</c:v>
                </c:pt>
                <c:pt idx="8359">
                  <c:v>26.79</c:v>
                </c:pt>
                <c:pt idx="8360">
                  <c:v>32.409999999999997</c:v>
                </c:pt>
                <c:pt idx="8361">
                  <c:v>10.23</c:v>
                </c:pt>
                <c:pt idx="8362">
                  <c:v>8.2200000000000006</c:v>
                </c:pt>
                <c:pt idx="8363">
                  <c:v>16.46</c:v>
                </c:pt>
                <c:pt idx="8364">
                  <c:v>30.02</c:v>
                </c:pt>
                <c:pt idx="8365">
                  <c:v>9.52</c:v>
                </c:pt>
                <c:pt idx="8366">
                  <c:v>27.77</c:v>
                </c:pt>
                <c:pt idx="8367">
                  <c:v>19.32</c:v>
                </c:pt>
                <c:pt idx="8368">
                  <c:v>7.06</c:v>
                </c:pt>
                <c:pt idx="8369">
                  <c:v>21.43</c:v>
                </c:pt>
                <c:pt idx="8370">
                  <c:v>26.48</c:v>
                </c:pt>
                <c:pt idx="8371">
                  <c:v>14.34</c:v>
                </c:pt>
                <c:pt idx="8372">
                  <c:v>10.23</c:v>
                </c:pt>
                <c:pt idx="8373">
                  <c:v>28.31</c:v>
                </c:pt>
                <c:pt idx="8374">
                  <c:v>30.34</c:v>
                </c:pt>
                <c:pt idx="8375">
                  <c:v>15.36</c:v>
                </c:pt>
                <c:pt idx="8376">
                  <c:v>5.15</c:v>
                </c:pt>
                <c:pt idx="8377">
                  <c:v>20.77</c:v>
                </c:pt>
                <c:pt idx="8378">
                  <c:v>24.77</c:v>
                </c:pt>
                <c:pt idx="8379">
                  <c:v>13.71</c:v>
                </c:pt>
                <c:pt idx="8380">
                  <c:v>15.43</c:v>
                </c:pt>
                <c:pt idx="8381">
                  <c:v>19.440000000000001</c:v>
                </c:pt>
                <c:pt idx="8382">
                  <c:v>6.4</c:v>
                </c:pt>
                <c:pt idx="8383">
                  <c:v>23.97</c:v>
                </c:pt>
                <c:pt idx="8384">
                  <c:v>24.65</c:v>
                </c:pt>
                <c:pt idx="8385">
                  <c:v>7.87</c:v>
                </c:pt>
                <c:pt idx="8386">
                  <c:v>10.57</c:v>
                </c:pt>
                <c:pt idx="8387">
                  <c:v>25.07</c:v>
                </c:pt>
                <c:pt idx="8388">
                  <c:v>32.18</c:v>
                </c:pt>
                <c:pt idx="8389">
                  <c:v>19.5</c:v>
                </c:pt>
                <c:pt idx="8390">
                  <c:v>10.8</c:v>
                </c:pt>
                <c:pt idx="8391">
                  <c:v>20.8</c:v>
                </c:pt>
                <c:pt idx="8392">
                  <c:v>26.46</c:v>
                </c:pt>
                <c:pt idx="8393">
                  <c:v>10.199999999999999</c:v>
                </c:pt>
                <c:pt idx="8394">
                  <c:v>20.82</c:v>
                </c:pt>
                <c:pt idx="8395">
                  <c:v>15.66</c:v>
                </c:pt>
                <c:pt idx="8396">
                  <c:v>7.92</c:v>
                </c:pt>
                <c:pt idx="8397">
                  <c:v>9.68</c:v>
                </c:pt>
                <c:pt idx="8398">
                  <c:v>26.99</c:v>
                </c:pt>
                <c:pt idx="8399">
                  <c:v>31.63</c:v>
                </c:pt>
                <c:pt idx="8400">
                  <c:v>23.08</c:v>
                </c:pt>
                <c:pt idx="8401">
                  <c:v>33.82</c:v>
                </c:pt>
                <c:pt idx="8402">
                  <c:v>29.41</c:v>
                </c:pt>
                <c:pt idx="8403">
                  <c:v>17.22</c:v>
                </c:pt>
                <c:pt idx="8404">
                  <c:v>23.38</c:v>
                </c:pt>
                <c:pt idx="8405">
                  <c:v>29.56</c:v>
                </c:pt>
                <c:pt idx="8406">
                  <c:v>14.51</c:v>
                </c:pt>
                <c:pt idx="8407">
                  <c:v>17.66</c:v>
                </c:pt>
                <c:pt idx="8408">
                  <c:v>20.92</c:v>
                </c:pt>
                <c:pt idx="8409">
                  <c:v>23.73</c:v>
                </c:pt>
                <c:pt idx="8410">
                  <c:v>18.77</c:v>
                </c:pt>
                <c:pt idx="8411">
                  <c:v>23.55</c:v>
                </c:pt>
                <c:pt idx="8412">
                  <c:v>27.49</c:v>
                </c:pt>
                <c:pt idx="8413">
                  <c:v>10.93</c:v>
                </c:pt>
                <c:pt idx="8414">
                  <c:v>31.74</c:v>
                </c:pt>
                <c:pt idx="8415">
                  <c:v>16.98</c:v>
                </c:pt>
                <c:pt idx="8416">
                  <c:v>17.37</c:v>
                </c:pt>
                <c:pt idx="8417">
                  <c:v>11.72</c:v>
                </c:pt>
                <c:pt idx="8418">
                  <c:v>14.67</c:v>
                </c:pt>
                <c:pt idx="8419">
                  <c:v>14.83</c:v>
                </c:pt>
                <c:pt idx="8420">
                  <c:v>7.73</c:v>
                </c:pt>
                <c:pt idx="8421">
                  <c:v>24.96</c:v>
                </c:pt>
                <c:pt idx="8422">
                  <c:v>14.43</c:v>
                </c:pt>
                <c:pt idx="8423">
                  <c:v>14.8</c:v>
                </c:pt>
                <c:pt idx="8424">
                  <c:v>22.74</c:v>
                </c:pt>
                <c:pt idx="8425">
                  <c:v>10.99</c:v>
                </c:pt>
                <c:pt idx="8426">
                  <c:v>14.43</c:v>
                </c:pt>
                <c:pt idx="8427">
                  <c:v>23.33</c:v>
                </c:pt>
                <c:pt idx="8428">
                  <c:v>12.82</c:v>
                </c:pt>
                <c:pt idx="8429">
                  <c:v>23.92</c:v>
                </c:pt>
                <c:pt idx="8430">
                  <c:v>16.57</c:v>
                </c:pt>
                <c:pt idx="8431">
                  <c:v>27.31</c:v>
                </c:pt>
                <c:pt idx="8432">
                  <c:v>17.399999999999999</c:v>
                </c:pt>
                <c:pt idx="8433">
                  <c:v>14.07</c:v>
                </c:pt>
                <c:pt idx="8434">
                  <c:v>21.19</c:v>
                </c:pt>
                <c:pt idx="8435">
                  <c:v>24.87</c:v>
                </c:pt>
                <c:pt idx="8436">
                  <c:v>27.71</c:v>
                </c:pt>
                <c:pt idx="8437">
                  <c:v>16.37</c:v>
                </c:pt>
                <c:pt idx="8438">
                  <c:v>7.03</c:v>
                </c:pt>
                <c:pt idx="8439">
                  <c:v>24.14</c:v>
                </c:pt>
                <c:pt idx="8440">
                  <c:v>20.03</c:v>
                </c:pt>
                <c:pt idx="8441">
                  <c:v>18.11</c:v>
                </c:pt>
                <c:pt idx="8442">
                  <c:v>26.65</c:v>
                </c:pt>
                <c:pt idx="8443">
                  <c:v>27.92</c:v>
                </c:pt>
                <c:pt idx="8444">
                  <c:v>21.69</c:v>
                </c:pt>
                <c:pt idx="8445">
                  <c:v>10.78</c:v>
                </c:pt>
                <c:pt idx="8446">
                  <c:v>11.46</c:v>
                </c:pt>
                <c:pt idx="8447">
                  <c:v>14.19</c:v>
                </c:pt>
                <c:pt idx="8448">
                  <c:v>16.59</c:v>
                </c:pt>
                <c:pt idx="8449">
                  <c:v>21.82</c:v>
                </c:pt>
                <c:pt idx="8450">
                  <c:v>6.17</c:v>
                </c:pt>
                <c:pt idx="8451">
                  <c:v>11.72</c:v>
                </c:pt>
                <c:pt idx="8452">
                  <c:v>21.89</c:v>
                </c:pt>
                <c:pt idx="8453">
                  <c:v>18.84</c:v>
                </c:pt>
                <c:pt idx="8454">
                  <c:v>12.45</c:v>
                </c:pt>
                <c:pt idx="8455">
                  <c:v>24.88</c:v>
                </c:pt>
                <c:pt idx="8456">
                  <c:v>19.53</c:v>
                </c:pt>
                <c:pt idx="8457">
                  <c:v>25.31</c:v>
                </c:pt>
                <c:pt idx="8458">
                  <c:v>21.91</c:v>
                </c:pt>
                <c:pt idx="8459">
                  <c:v>19.399999999999999</c:v>
                </c:pt>
                <c:pt idx="8460">
                  <c:v>28.57</c:v>
                </c:pt>
                <c:pt idx="8461">
                  <c:v>20.11</c:v>
                </c:pt>
                <c:pt idx="8462">
                  <c:v>5.71</c:v>
                </c:pt>
                <c:pt idx="8463">
                  <c:v>29.1</c:v>
                </c:pt>
                <c:pt idx="8464">
                  <c:v>11.31</c:v>
                </c:pt>
                <c:pt idx="8465">
                  <c:v>19.45</c:v>
                </c:pt>
                <c:pt idx="8466">
                  <c:v>32.15</c:v>
                </c:pt>
                <c:pt idx="8467">
                  <c:v>18.36</c:v>
                </c:pt>
                <c:pt idx="8468">
                  <c:v>27.26</c:v>
                </c:pt>
                <c:pt idx="8469">
                  <c:v>14.97</c:v>
                </c:pt>
                <c:pt idx="8470">
                  <c:v>31.18</c:v>
                </c:pt>
                <c:pt idx="8471">
                  <c:v>17.809999999999999</c:v>
                </c:pt>
                <c:pt idx="8472">
                  <c:v>23.83</c:v>
                </c:pt>
                <c:pt idx="8473">
                  <c:v>29.11</c:v>
                </c:pt>
                <c:pt idx="8474">
                  <c:v>7.95</c:v>
                </c:pt>
                <c:pt idx="8475">
                  <c:v>6.93</c:v>
                </c:pt>
                <c:pt idx="8476">
                  <c:v>12.2</c:v>
                </c:pt>
                <c:pt idx="8477">
                  <c:v>26.01</c:v>
                </c:pt>
                <c:pt idx="8478">
                  <c:v>21.92</c:v>
                </c:pt>
                <c:pt idx="8479">
                  <c:v>23.99</c:v>
                </c:pt>
                <c:pt idx="8480">
                  <c:v>7.64</c:v>
                </c:pt>
                <c:pt idx="8481">
                  <c:v>25.46</c:v>
                </c:pt>
                <c:pt idx="8482">
                  <c:v>9.6</c:v>
                </c:pt>
                <c:pt idx="8483">
                  <c:v>24.62</c:v>
                </c:pt>
                <c:pt idx="8484">
                  <c:v>13.98</c:v>
                </c:pt>
                <c:pt idx="8485">
                  <c:v>24.06</c:v>
                </c:pt>
                <c:pt idx="8486">
                  <c:v>27.98</c:v>
                </c:pt>
                <c:pt idx="8487">
                  <c:v>10.47</c:v>
                </c:pt>
                <c:pt idx="8488">
                  <c:v>16.97</c:v>
                </c:pt>
                <c:pt idx="8489">
                  <c:v>9.34</c:v>
                </c:pt>
                <c:pt idx="8490">
                  <c:v>27.24</c:v>
                </c:pt>
                <c:pt idx="8491">
                  <c:v>29.18</c:v>
                </c:pt>
                <c:pt idx="8492">
                  <c:v>20.170000000000002</c:v>
                </c:pt>
                <c:pt idx="8493">
                  <c:v>23</c:v>
                </c:pt>
                <c:pt idx="8494">
                  <c:v>21.32</c:v>
                </c:pt>
                <c:pt idx="8495">
                  <c:v>15.28</c:v>
                </c:pt>
                <c:pt idx="8496">
                  <c:v>7.76</c:v>
                </c:pt>
                <c:pt idx="8497">
                  <c:v>20.76</c:v>
                </c:pt>
                <c:pt idx="8498">
                  <c:v>28.68</c:v>
                </c:pt>
                <c:pt idx="8499">
                  <c:v>12.51</c:v>
                </c:pt>
                <c:pt idx="8500">
                  <c:v>18.03</c:v>
                </c:pt>
                <c:pt idx="8501">
                  <c:v>8.9499999999999993</c:v>
                </c:pt>
                <c:pt idx="8502">
                  <c:v>27.08</c:v>
                </c:pt>
                <c:pt idx="8503">
                  <c:v>23.19</c:v>
                </c:pt>
                <c:pt idx="8504">
                  <c:v>32.630000000000003</c:v>
                </c:pt>
                <c:pt idx="8505">
                  <c:v>24.59</c:v>
                </c:pt>
                <c:pt idx="8506">
                  <c:v>24.56</c:v>
                </c:pt>
                <c:pt idx="8507">
                  <c:v>11.02</c:v>
                </c:pt>
                <c:pt idx="8508">
                  <c:v>23.23</c:v>
                </c:pt>
                <c:pt idx="8509">
                  <c:v>24.77</c:v>
                </c:pt>
                <c:pt idx="8510">
                  <c:v>27.5</c:v>
                </c:pt>
                <c:pt idx="8511">
                  <c:v>22.07</c:v>
                </c:pt>
                <c:pt idx="8512">
                  <c:v>11.01</c:v>
                </c:pt>
                <c:pt idx="8513">
                  <c:v>14.24</c:v>
                </c:pt>
                <c:pt idx="8514">
                  <c:v>26.23</c:v>
                </c:pt>
                <c:pt idx="8515">
                  <c:v>29.04</c:v>
                </c:pt>
                <c:pt idx="8516">
                  <c:v>25.44</c:v>
                </c:pt>
                <c:pt idx="8517">
                  <c:v>15.75</c:v>
                </c:pt>
                <c:pt idx="8518">
                  <c:v>20.25</c:v>
                </c:pt>
                <c:pt idx="8519">
                  <c:v>13.67</c:v>
                </c:pt>
                <c:pt idx="8520">
                  <c:v>12.41</c:v>
                </c:pt>
                <c:pt idx="8521">
                  <c:v>24.63</c:v>
                </c:pt>
                <c:pt idx="8522">
                  <c:v>9.68</c:v>
                </c:pt>
                <c:pt idx="8523">
                  <c:v>25.69</c:v>
                </c:pt>
                <c:pt idx="8524">
                  <c:v>7.71</c:v>
                </c:pt>
                <c:pt idx="8525">
                  <c:v>26.2</c:v>
                </c:pt>
                <c:pt idx="8526">
                  <c:v>15.52</c:v>
                </c:pt>
                <c:pt idx="8527">
                  <c:v>21.12</c:v>
                </c:pt>
                <c:pt idx="8528">
                  <c:v>14.39</c:v>
                </c:pt>
                <c:pt idx="8529">
                  <c:v>22.78</c:v>
                </c:pt>
                <c:pt idx="8530">
                  <c:v>16.59</c:v>
                </c:pt>
                <c:pt idx="8531">
                  <c:v>27.78</c:v>
                </c:pt>
                <c:pt idx="8532">
                  <c:v>29.56</c:v>
                </c:pt>
                <c:pt idx="8533">
                  <c:v>22.25</c:v>
                </c:pt>
                <c:pt idx="8534">
                  <c:v>23.36</c:v>
                </c:pt>
                <c:pt idx="8535">
                  <c:v>27.62</c:v>
                </c:pt>
                <c:pt idx="8536">
                  <c:v>22.7</c:v>
                </c:pt>
                <c:pt idx="8537">
                  <c:v>18.71</c:v>
                </c:pt>
                <c:pt idx="8538">
                  <c:v>24.49</c:v>
                </c:pt>
                <c:pt idx="8539">
                  <c:v>16.98</c:v>
                </c:pt>
                <c:pt idx="8540">
                  <c:v>21.73</c:v>
                </c:pt>
                <c:pt idx="8541">
                  <c:v>29.79</c:v>
                </c:pt>
                <c:pt idx="8542">
                  <c:v>25.79</c:v>
                </c:pt>
                <c:pt idx="8543">
                  <c:v>20.51</c:v>
                </c:pt>
                <c:pt idx="8544">
                  <c:v>18.170000000000002</c:v>
                </c:pt>
                <c:pt idx="8545">
                  <c:v>32.549999999999997</c:v>
                </c:pt>
                <c:pt idx="8546">
                  <c:v>25.26</c:v>
                </c:pt>
                <c:pt idx="8547">
                  <c:v>9.6300000000000008</c:v>
                </c:pt>
                <c:pt idx="8548">
                  <c:v>19.64</c:v>
                </c:pt>
                <c:pt idx="8549">
                  <c:v>26.84</c:v>
                </c:pt>
                <c:pt idx="8550">
                  <c:v>23.57</c:v>
                </c:pt>
                <c:pt idx="8551">
                  <c:v>30.11</c:v>
                </c:pt>
                <c:pt idx="8552">
                  <c:v>5.66</c:v>
                </c:pt>
                <c:pt idx="8553">
                  <c:v>23.27</c:v>
                </c:pt>
                <c:pt idx="8554">
                  <c:v>22.65</c:v>
                </c:pt>
                <c:pt idx="8555">
                  <c:v>22.69</c:v>
                </c:pt>
                <c:pt idx="8556">
                  <c:v>11.16</c:v>
                </c:pt>
                <c:pt idx="8557">
                  <c:v>19.45</c:v>
                </c:pt>
                <c:pt idx="8558">
                  <c:v>16.64</c:v>
                </c:pt>
                <c:pt idx="8559">
                  <c:v>22.83</c:v>
                </c:pt>
                <c:pt idx="8560">
                  <c:v>31.05</c:v>
                </c:pt>
                <c:pt idx="8561">
                  <c:v>7.5</c:v>
                </c:pt>
                <c:pt idx="8562">
                  <c:v>21.63</c:v>
                </c:pt>
                <c:pt idx="8563">
                  <c:v>30.71</c:v>
                </c:pt>
                <c:pt idx="8564">
                  <c:v>24.66</c:v>
                </c:pt>
                <c:pt idx="8565">
                  <c:v>13.42</c:v>
                </c:pt>
                <c:pt idx="8566">
                  <c:v>12.12</c:v>
                </c:pt>
                <c:pt idx="8567">
                  <c:v>23.89</c:v>
                </c:pt>
                <c:pt idx="8568">
                  <c:v>8.4</c:v>
                </c:pt>
                <c:pt idx="8569">
                  <c:v>16.18</c:v>
                </c:pt>
                <c:pt idx="8570">
                  <c:v>24.66</c:v>
                </c:pt>
                <c:pt idx="8571">
                  <c:v>6.86</c:v>
                </c:pt>
                <c:pt idx="8572">
                  <c:v>17.809999999999999</c:v>
                </c:pt>
                <c:pt idx="8573">
                  <c:v>13.95</c:v>
                </c:pt>
                <c:pt idx="8574">
                  <c:v>22.04</c:v>
                </c:pt>
                <c:pt idx="8575">
                  <c:v>7.34</c:v>
                </c:pt>
                <c:pt idx="8576">
                  <c:v>20.48</c:v>
                </c:pt>
                <c:pt idx="8577">
                  <c:v>15.82</c:v>
                </c:pt>
                <c:pt idx="8578">
                  <c:v>26.12</c:v>
                </c:pt>
                <c:pt idx="8579">
                  <c:v>24.35</c:v>
                </c:pt>
                <c:pt idx="8580">
                  <c:v>25.21</c:v>
                </c:pt>
                <c:pt idx="8581">
                  <c:v>26.52</c:v>
                </c:pt>
                <c:pt idx="8582">
                  <c:v>9.65</c:v>
                </c:pt>
                <c:pt idx="8583">
                  <c:v>9.5500000000000007</c:v>
                </c:pt>
                <c:pt idx="8584">
                  <c:v>32.06</c:v>
                </c:pt>
                <c:pt idx="8585">
                  <c:v>29.75</c:v>
                </c:pt>
                <c:pt idx="8586">
                  <c:v>29.1</c:v>
                </c:pt>
                <c:pt idx="8587">
                  <c:v>25.6</c:v>
                </c:pt>
                <c:pt idx="8588">
                  <c:v>34.11</c:v>
                </c:pt>
                <c:pt idx="8589">
                  <c:v>15.62</c:v>
                </c:pt>
                <c:pt idx="8590">
                  <c:v>23.81</c:v>
                </c:pt>
                <c:pt idx="8591">
                  <c:v>24.06</c:v>
                </c:pt>
                <c:pt idx="8592">
                  <c:v>12.76</c:v>
                </c:pt>
                <c:pt idx="8593">
                  <c:v>31.01</c:v>
                </c:pt>
                <c:pt idx="8594">
                  <c:v>6.77</c:v>
                </c:pt>
                <c:pt idx="8595">
                  <c:v>7.75</c:v>
                </c:pt>
                <c:pt idx="8596">
                  <c:v>33.43</c:v>
                </c:pt>
                <c:pt idx="8597">
                  <c:v>24.97</c:v>
                </c:pt>
                <c:pt idx="8598">
                  <c:v>29.91</c:v>
                </c:pt>
                <c:pt idx="8599">
                  <c:v>25.28</c:v>
                </c:pt>
                <c:pt idx="8600">
                  <c:v>30.47</c:v>
                </c:pt>
                <c:pt idx="8601">
                  <c:v>7.26</c:v>
                </c:pt>
                <c:pt idx="8602">
                  <c:v>24</c:v>
                </c:pt>
                <c:pt idx="8603">
                  <c:v>25.83</c:v>
                </c:pt>
                <c:pt idx="8604">
                  <c:v>28.29</c:v>
                </c:pt>
                <c:pt idx="8605">
                  <c:v>26.78</c:v>
                </c:pt>
                <c:pt idx="8606">
                  <c:v>24.48</c:v>
                </c:pt>
                <c:pt idx="8607">
                  <c:v>8.4600000000000009</c:v>
                </c:pt>
                <c:pt idx="8608">
                  <c:v>12.42</c:v>
                </c:pt>
                <c:pt idx="8609">
                  <c:v>30.03</c:v>
                </c:pt>
                <c:pt idx="8610">
                  <c:v>29.22</c:v>
                </c:pt>
                <c:pt idx="8611">
                  <c:v>13.45</c:v>
                </c:pt>
                <c:pt idx="8612">
                  <c:v>24.13</c:v>
                </c:pt>
                <c:pt idx="8613">
                  <c:v>10.32</c:v>
                </c:pt>
                <c:pt idx="8614">
                  <c:v>12.19</c:v>
                </c:pt>
                <c:pt idx="8615">
                  <c:v>21.41</c:v>
                </c:pt>
                <c:pt idx="8616">
                  <c:v>28.16</c:v>
                </c:pt>
                <c:pt idx="8617">
                  <c:v>21.84</c:v>
                </c:pt>
                <c:pt idx="8618">
                  <c:v>25.45</c:v>
                </c:pt>
                <c:pt idx="8619">
                  <c:v>26.62</c:v>
                </c:pt>
                <c:pt idx="8620">
                  <c:v>25.09</c:v>
                </c:pt>
                <c:pt idx="8621">
                  <c:v>17.77</c:v>
                </c:pt>
                <c:pt idx="8622">
                  <c:v>17.82</c:v>
                </c:pt>
                <c:pt idx="8623">
                  <c:v>25.71</c:v>
                </c:pt>
                <c:pt idx="8624">
                  <c:v>18.07</c:v>
                </c:pt>
                <c:pt idx="8625">
                  <c:v>22.92</c:v>
                </c:pt>
                <c:pt idx="8626">
                  <c:v>25.42</c:v>
                </c:pt>
                <c:pt idx="8627">
                  <c:v>20.76</c:v>
                </c:pt>
                <c:pt idx="8628">
                  <c:v>22.99</c:v>
                </c:pt>
                <c:pt idx="8629">
                  <c:v>24.88</c:v>
                </c:pt>
                <c:pt idx="8630">
                  <c:v>14.89</c:v>
                </c:pt>
                <c:pt idx="8631">
                  <c:v>10.53</c:v>
                </c:pt>
                <c:pt idx="8632">
                  <c:v>31.32</c:v>
                </c:pt>
                <c:pt idx="8633">
                  <c:v>21.19</c:v>
                </c:pt>
                <c:pt idx="8634">
                  <c:v>23.84</c:v>
                </c:pt>
                <c:pt idx="8635">
                  <c:v>8.42</c:v>
                </c:pt>
                <c:pt idx="8636">
                  <c:v>22.64</c:v>
                </c:pt>
                <c:pt idx="8637">
                  <c:v>22.35</c:v>
                </c:pt>
                <c:pt idx="8638">
                  <c:v>22.49</c:v>
                </c:pt>
                <c:pt idx="8639">
                  <c:v>23.76</c:v>
                </c:pt>
                <c:pt idx="8640">
                  <c:v>16.37</c:v>
                </c:pt>
                <c:pt idx="8641">
                  <c:v>17.57</c:v>
                </c:pt>
                <c:pt idx="8642">
                  <c:v>15.75</c:v>
                </c:pt>
                <c:pt idx="8643">
                  <c:v>25.97</c:v>
                </c:pt>
                <c:pt idx="8644">
                  <c:v>16.37</c:v>
                </c:pt>
                <c:pt idx="8645">
                  <c:v>14.26</c:v>
                </c:pt>
                <c:pt idx="8646">
                  <c:v>17.36</c:v>
                </c:pt>
                <c:pt idx="8647">
                  <c:v>24.12</c:v>
                </c:pt>
                <c:pt idx="8648">
                  <c:v>23.56</c:v>
                </c:pt>
                <c:pt idx="8649">
                  <c:v>30.26</c:v>
                </c:pt>
                <c:pt idx="8650">
                  <c:v>13.72</c:v>
                </c:pt>
                <c:pt idx="8651">
                  <c:v>6.49</c:v>
                </c:pt>
                <c:pt idx="8652">
                  <c:v>25.36</c:v>
                </c:pt>
                <c:pt idx="8653">
                  <c:v>30.93</c:v>
                </c:pt>
                <c:pt idx="8654">
                  <c:v>26.74</c:v>
                </c:pt>
                <c:pt idx="8655">
                  <c:v>7.91</c:v>
                </c:pt>
                <c:pt idx="8656">
                  <c:v>23.4</c:v>
                </c:pt>
                <c:pt idx="8657">
                  <c:v>24.25</c:v>
                </c:pt>
                <c:pt idx="8658">
                  <c:v>24.44</c:v>
                </c:pt>
                <c:pt idx="8659">
                  <c:v>25.63</c:v>
                </c:pt>
                <c:pt idx="8660">
                  <c:v>6.93</c:v>
                </c:pt>
                <c:pt idx="8661">
                  <c:v>20.079999999999998</c:v>
                </c:pt>
                <c:pt idx="8662">
                  <c:v>10.17</c:v>
                </c:pt>
                <c:pt idx="8663">
                  <c:v>24.34</c:v>
                </c:pt>
                <c:pt idx="8664">
                  <c:v>14.13</c:v>
                </c:pt>
                <c:pt idx="8665">
                  <c:v>23.47</c:v>
                </c:pt>
                <c:pt idx="8666">
                  <c:v>21.28</c:v>
                </c:pt>
                <c:pt idx="8667">
                  <c:v>28.61</c:v>
                </c:pt>
                <c:pt idx="8668">
                  <c:v>24.24</c:v>
                </c:pt>
                <c:pt idx="8669">
                  <c:v>12.28</c:v>
                </c:pt>
                <c:pt idx="8670">
                  <c:v>25.55</c:v>
                </c:pt>
                <c:pt idx="8671">
                  <c:v>23.54</c:v>
                </c:pt>
                <c:pt idx="8672">
                  <c:v>8.73</c:v>
                </c:pt>
                <c:pt idx="8673">
                  <c:v>25.97</c:v>
                </c:pt>
                <c:pt idx="8674">
                  <c:v>16.48</c:v>
                </c:pt>
                <c:pt idx="8675">
                  <c:v>22.5</c:v>
                </c:pt>
                <c:pt idx="8676">
                  <c:v>11.89</c:v>
                </c:pt>
                <c:pt idx="8677">
                  <c:v>7.93</c:v>
                </c:pt>
                <c:pt idx="8678">
                  <c:v>28.8</c:v>
                </c:pt>
                <c:pt idx="8679">
                  <c:v>21.89</c:v>
                </c:pt>
                <c:pt idx="8680">
                  <c:v>30.2</c:v>
                </c:pt>
                <c:pt idx="8681">
                  <c:v>10.59</c:v>
                </c:pt>
                <c:pt idx="8682">
                  <c:v>6.67</c:v>
                </c:pt>
                <c:pt idx="8683">
                  <c:v>12.02</c:v>
                </c:pt>
                <c:pt idx="8684">
                  <c:v>12.74</c:v>
                </c:pt>
                <c:pt idx="8685">
                  <c:v>15.68</c:v>
                </c:pt>
                <c:pt idx="8686">
                  <c:v>13.08</c:v>
                </c:pt>
                <c:pt idx="8687">
                  <c:v>9.64</c:v>
                </c:pt>
                <c:pt idx="8688">
                  <c:v>30.85</c:v>
                </c:pt>
                <c:pt idx="8689">
                  <c:v>14.29</c:v>
                </c:pt>
                <c:pt idx="8690">
                  <c:v>15.17</c:v>
                </c:pt>
                <c:pt idx="8691">
                  <c:v>23.91</c:v>
                </c:pt>
                <c:pt idx="8692">
                  <c:v>9.3699999999999992</c:v>
                </c:pt>
                <c:pt idx="8693">
                  <c:v>19.649999999999999</c:v>
                </c:pt>
                <c:pt idx="8694">
                  <c:v>6.91</c:v>
                </c:pt>
                <c:pt idx="8695">
                  <c:v>24.51</c:v>
                </c:pt>
                <c:pt idx="8696">
                  <c:v>7.65</c:v>
                </c:pt>
                <c:pt idx="8697">
                  <c:v>29.06</c:v>
                </c:pt>
                <c:pt idx="8698">
                  <c:v>12.55</c:v>
                </c:pt>
                <c:pt idx="8699">
                  <c:v>27.51</c:v>
                </c:pt>
                <c:pt idx="8700">
                  <c:v>9.41</c:v>
                </c:pt>
                <c:pt idx="8701">
                  <c:v>23.04</c:v>
                </c:pt>
                <c:pt idx="8702">
                  <c:v>22.61</c:v>
                </c:pt>
                <c:pt idx="8703">
                  <c:v>12.81</c:v>
                </c:pt>
                <c:pt idx="8704">
                  <c:v>14.32</c:v>
                </c:pt>
                <c:pt idx="8705">
                  <c:v>23.64</c:v>
                </c:pt>
                <c:pt idx="8706">
                  <c:v>8.48</c:v>
                </c:pt>
                <c:pt idx="8707">
                  <c:v>15.65</c:v>
                </c:pt>
                <c:pt idx="8708">
                  <c:v>23.07</c:v>
                </c:pt>
                <c:pt idx="8709">
                  <c:v>26.25</c:v>
                </c:pt>
                <c:pt idx="8710">
                  <c:v>20.98</c:v>
                </c:pt>
                <c:pt idx="8711">
                  <c:v>17.5</c:v>
                </c:pt>
                <c:pt idx="8712">
                  <c:v>23.48</c:v>
                </c:pt>
                <c:pt idx="8713">
                  <c:v>22.84</c:v>
                </c:pt>
                <c:pt idx="8714">
                  <c:v>31.24</c:v>
                </c:pt>
                <c:pt idx="8715">
                  <c:v>27.22</c:v>
                </c:pt>
                <c:pt idx="8716">
                  <c:v>22.51</c:v>
                </c:pt>
                <c:pt idx="8717">
                  <c:v>28.3</c:v>
                </c:pt>
                <c:pt idx="8718">
                  <c:v>9.86</c:v>
                </c:pt>
                <c:pt idx="8719">
                  <c:v>18.12</c:v>
                </c:pt>
                <c:pt idx="8720">
                  <c:v>18.579999999999998</c:v>
                </c:pt>
                <c:pt idx="8721">
                  <c:v>17.38</c:v>
                </c:pt>
                <c:pt idx="8722">
                  <c:v>9.7799999999999994</c:v>
                </c:pt>
                <c:pt idx="8723">
                  <c:v>19.059999999999999</c:v>
                </c:pt>
                <c:pt idx="8724">
                  <c:v>8.74</c:v>
                </c:pt>
                <c:pt idx="8725">
                  <c:v>19.829999999999998</c:v>
                </c:pt>
                <c:pt idx="8726">
                  <c:v>23.83</c:v>
                </c:pt>
                <c:pt idx="8727">
                  <c:v>22.06</c:v>
                </c:pt>
                <c:pt idx="8728">
                  <c:v>18.52</c:v>
                </c:pt>
                <c:pt idx="8729">
                  <c:v>13.83</c:v>
                </c:pt>
                <c:pt idx="8730">
                  <c:v>11.37</c:v>
                </c:pt>
                <c:pt idx="8731">
                  <c:v>21.71</c:v>
                </c:pt>
                <c:pt idx="8732">
                  <c:v>13.25</c:v>
                </c:pt>
                <c:pt idx="8733">
                  <c:v>18.23</c:v>
                </c:pt>
                <c:pt idx="8734">
                  <c:v>23.26</c:v>
                </c:pt>
                <c:pt idx="8735">
                  <c:v>28.86</c:v>
                </c:pt>
                <c:pt idx="8736">
                  <c:v>20.25</c:v>
                </c:pt>
                <c:pt idx="8737">
                  <c:v>29.95</c:v>
                </c:pt>
                <c:pt idx="8738">
                  <c:v>7.64</c:v>
                </c:pt>
                <c:pt idx="8739">
                  <c:v>6.93</c:v>
                </c:pt>
                <c:pt idx="8740">
                  <c:v>15.69</c:v>
                </c:pt>
                <c:pt idx="8741">
                  <c:v>14.54</c:v>
                </c:pt>
                <c:pt idx="8742">
                  <c:v>14.57</c:v>
                </c:pt>
                <c:pt idx="8743">
                  <c:v>10.42</c:v>
                </c:pt>
                <c:pt idx="8744">
                  <c:v>14.12</c:v>
                </c:pt>
                <c:pt idx="8745">
                  <c:v>17.57</c:v>
                </c:pt>
                <c:pt idx="8746">
                  <c:v>18.91</c:v>
                </c:pt>
                <c:pt idx="8747">
                  <c:v>30.55</c:v>
                </c:pt>
                <c:pt idx="8748">
                  <c:v>8.69</c:v>
                </c:pt>
                <c:pt idx="8749">
                  <c:v>26.66</c:v>
                </c:pt>
                <c:pt idx="8750">
                  <c:v>26.51</c:v>
                </c:pt>
                <c:pt idx="8751">
                  <c:v>13.23</c:v>
                </c:pt>
                <c:pt idx="8752">
                  <c:v>12.14</c:v>
                </c:pt>
                <c:pt idx="8753">
                  <c:v>27.83</c:v>
                </c:pt>
                <c:pt idx="8754">
                  <c:v>26.17</c:v>
                </c:pt>
                <c:pt idx="8755">
                  <c:v>23.56</c:v>
                </c:pt>
                <c:pt idx="8756">
                  <c:v>14.17</c:v>
                </c:pt>
                <c:pt idx="8757">
                  <c:v>26.42</c:v>
                </c:pt>
                <c:pt idx="8758">
                  <c:v>10.35</c:v>
                </c:pt>
                <c:pt idx="8759">
                  <c:v>30.61</c:v>
                </c:pt>
                <c:pt idx="8760">
                  <c:v>31.81</c:v>
                </c:pt>
                <c:pt idx="8761">
                  <c:v>10.9</c:v>
                </c:pt>
                <c:pt idx="8762">
                  <c:v>29.53</c:v>
                </c:pt>
                <c:pt idx="8763">
                  <c:v>22.2</c:v>
                </c:pt>
                <c:pt idx="8764">
                  <c:v>15.27</c:v>
                </c:pt>
                <c:pt idx="8765">
                  <c:v>17.75</c:v>
                </c:pt>
                <c:pt idx="8766">
                  <c:v>25.86</c:v>
                </c:pt>
                <c:pt idx="8767">
                  <c:v>29.29</c:v>
                </c:pt>
                <c:pt idx="8768">
                  <c:v>24.92</c:v>
                </c:pt>
                <c:pt idx="8769">
                  <c:v>15.15</c:v>
                </c:pt>
                <c:pt idx="8770">
                  <c:v>10.029999999999999</c:v>
                </c:pt>
                <c:pt idx="8771">
                  <c:v>24.96</c:v>
                </c:pt>
                <c:pt idx="8772">
                  <c:v>5.74</c:v>
                </c:pt>
                <c:pt idx="8773">
                  <c:v>25.6</c:v>
                </c:pt>
                <c:pt idx="8774">
                  <c:v>16.27</c:v>
                </c:pt>
                <c:pt idx="8775">
                  <c:v>26.96</c:v>
                </c:pt>
                <c:pt idx="8776">
                  <c:v>10.72</c:v>
                </c:pt>
                <c:pt idx="8777">
                  <c:v>25.53</c:v>
                </c:pt>
                <c:pt idx="8778">
                  <c:v>31.7</c:v>
                </c:pt>
                <c:pt idx="8779">
                  <c:v>18.559999999999999</c:v>
                </c:pt>
                <c:pt idx="8780">
                  <c:v>21.89</c:v>
                </c:pt>
                <c:pt idx="8781">
                  <c:v>25.38</c:v>
                </c:pt>
                <c:pt idx="8782">
                  <c:v>9.3699999999999992</c:v>
                </c:pt>
                <c:pt idx="8783">
                  <c:v>21.34</c:v>
                </c:pt>
                <c:pt idx="8784">
                  <c:v>27.17</c:v>
                </c:pt>
                <c:pt idx="8785">
                  <c:v>13.6</c:v>
                </c:pt>
                <c:pt idx="8786">
                  <c:v>16.52</c:v>
                </c:pt>
                <c:pt idx="8787">
                  <c:v>25.62</c:v>
                </c:pt>
                <c:pt idx="8788">
                  <c:v>26.68</c:v>
                </c:pt>
                <c:pt idx="8789">
                  <c:v>9.08</c:v>
                </c:pt>
                <c:pt idx="8790">
                  <c:v>28.18</c:v>
                </c:pt>
                <c:pt idx="8791">
                  <c:v>14.03</c:v>
                </c:pt>
                <c:pt idx="8792">
                  <c:v>29.06</c:v>
                </c:pt>
                <c:pt idx="8793">
                  <c:v>7.9</c:v>
                </c:pt>
                <c:pt idx="8794">
                  <c:v>22.1</c:v>
                </c:pt>
                <c:pt idx="8795">
                  <c:v>13.08</c:v>
                </c:pt>
                <c:pt idx="8796">
                  <c:v>21.86</c:v>
                </c:pt>
                <c:pt idx="8797">
                  <c:v>12.45</c:v>
                </c:pt>
                <c:pt idx="8798">
                  <c:v>12.91</c:v>
                </c:pt>
                <c:pt idx="8799">
                  <c:v>17.649999999999999</c:v>
                </c:pt>
                <c:pt idx="8800">
                  <c:v>13.29</c:v>
                </c:pt>
                <c:pt idx="8801">
                  <c:v>7.61</c:v>
                </c:pt>
                <c:pt idx="8802">
                  <c:v>12.88</c:v>
                </c:pt>
                <c:pt idx="8803">
                  <c:v>17.75</c:v>
                </c:pt>
                <c:pt idx="8804">
                  <c:v>26.08</c:v>
                </c:pt>
                <c:pt idx="8805">
                  <c:v>5.29</c:v>
                </c:pt>
                <c:pt idx="8806">
                  <c:v>21.04</c:v>
                </c:pt>
                <c:pt idx="8807">
                  <c:v>25.77</c:v>
                </c:pt>
                <c:pt idx="8808">
                  <c:v>8.51</c:v>
                </c:pt>
                <c:pt idx="8809">
                  <c:v>21.63</c:v>
                </c:pt>
                <c:pt idx="8810">
                  <c:v>25.82</c:v>
                </c:pt>
                <c:pt idx="8811">
                  <c:v>33.15</c:v>
                </c:pt>
                <c:pt idx="8812">
                  <c:v>23.25</c:v>
                </c:pt>
                <c:pt idx="8813">
                  <c:v>24.82</c:v>
                </c:pt>
                <c:pt idx="8814">
                  <c:v>12.37</c:v>
                </c:pt>
                <c:pt idx="8815">
                  <c:v>28.34</c:v>
                </c:pt>
                <c:pt idx="8816">
                  <c:v>26.78</c:v>
                </c:pt>
                <c:pt idx="8817">
                  <c:v>28.01</c:v>
                </c:pt>
                <c:pt idx="8818">
                  <c:v>25.02</c:v>
                </c:pt>
                <c:pt idx="8819">
                  <c:v>18.72</c:v>
                </c:pt>
                <c:pt idx="8820">
                  <c:v>27.52</c:v>
                </c:pt>
                <c:pt idx="8821">
                  <c:v>15.44</c:v>
                </c:pt>
                <c:pt idx="8822">
                  <c:v>25.06</c:v>
                </c:pt>
                <c:pt idx="8823">
                  <c:v>20.239999999999998</c:v>
                </c:pt>
                <c:pt idx="8824">
                  <c:v>15.55</c:v>
                </c:pt>
                <c:pt idx="8825">
                  <c:v>27.26</c:v>
                </c:pt>
                <c:pt idx="8826">
                  <c:v>21.98</c:v>
                </c:pt>
                <c:pt idx="8827">
                  <c:v>9.99</c:v>
                </c:pt>
                <c:pt idx="8828">
                  <c:v>25.51</c:v>
                </c:pt>
                <c:pt idx="8829">
                  <c:v>26.64</c:v>
                </c:pt>
                <c:pt idx="8830">
                  <c:v>22.08</c:v>
                </c:pt>
                <c:pt idx="8831">
                  <c:v>24.22</c:v>
                </c:pt>
                <c:pt idx="8832">
                  <c:v>29.07</c:v>
                </c:pt>
                <c:pt idx="8833">
                  <c:v>10.09</c:v>
                </c:pt>
                <c:pt idx="8834">
                  <c:v>26.47</c:v>
                </c:pt>
                <c:pt idx="8835">
                  <c:v>14.95</c:v>
                </c:pt>
                <c:pt idx="8836">
                  <c:v>31.23</c:v>
                </c:pt>
                <c:pt idx="8837">
                  <c:v>4.41</c:v>
                </c:pt>
                <c:pt idx="8838">
                  <c:v>10.9</c:v>
                </c:pt>
                <c:pt idx="8839">
                  <c:v>29.97</c:v>
                </c:pt>
                <c:pt idx="8840">
                  <c:v>18.34</c:v>
                </c:pt>
                <c:pt idx="8841">
                  <c:v>21.51</c:v>
                </c:pt>
                <c:pt idx="8842">
                  <c:v>8.94</c:v>
                </c:pt>
                <c:pt idx="8843">
                  <c:v>28.88</c:v>
                </c:pt>
                <c:pt idx="8844">
                  <c:v>27.14</c:v>
                </c:pt>
                <c:pt idx="8845">
                  <c:v>26.59</c:v>
                </c:pt>
                <c:pt idx="8846">
                  <c:v>13.18</c:v>
                </c:pt>
                <c:pt idx="8847">
                  <c:v>12.1</c:v>
                </c:pt>
                <c:pt idx="8848">
                  <c:v>10.96</c:v>
                </c:pt>
                <c:pt idx="8849">
                  <c:v>27.28</c:v>
                </c:pt>
                <c:pt idx="8850">
                  <c:v>24.73</c:v>
                </c:pt>
                <c:pt idx="8851">
                  <c:v>22.29</c:v>
                </c:pt>
                <c:pt idx="8852">
                  <c:v>10.17</c:v>
                </c:pt>
                <c:pt idx="8853">
                  <c:v>25.12</c:v>
                </c:pt>
                <c:pt idx="8854">
                  <c:v>10.87</c:v>
                </c:pt>
                <c:pt idx="8855">
                  <c:v>22.26</c:v>
                </c:pt>
                <c:pt idx="8856">
                  <c:v>23.57</c:v>
                </c:pt>
                <c:pt idx="8857">
                  <c:v>10.8</c:v>
                </c:pt>
                <c:pt idx="8858">
                  <c:v>10.48</c:v>
                </c:pt>
                <c:pt idx="8859">
                  <c:v>16.64</c:v>
                </c:pt>
                <c:pt idx="8860">
                  <c:v>18.22</c:v>
                </c:pt>
                <c:pt idx="8861">
                  <c:v>19.77</c:v>
                </c:pt>
                <c:pt idx="8862">
                  <c:v>10.96</c:v>
                </c:pt>
                <c:pt idx="8863">
                  <c:v>26.31</c:v>
                </c:pt>
                <c:pt idx="8864">
                  <c:v>20.03</c:v>
                </c:pt>
                <c:pt idx="8865">
                  <c:v>15.59</c:v>
                </c:pt>
                <c:pt idx="8866">
                  <c:v>23.24</c:v>
                </c:pt>
                <c:pt idx="8867">
                  <c:v>9.15</c:v>
                </c:pt>
                <c:pt idx="8868">
                  <c:v>19.93</c:v>
                </c:pt>
                <c:pt idx="8869">
                  <c:v>9.33</c:v>
                </c:pt>
                <c:pt idx="8870">
                  <c:v>27.24</c:v>
                </c:pt>
                <c:pt idx="8871">
                  <c:v>13.92</c:v>
                </c:pt>
                <c:pt idx="8872">
                  <c:v>21.84</c:v>
                </c:pt>
                <c:pt idx="8873">
                  <c:v>26.13</c:v>
                </c:pt>
                <c:pt idx="8874">
                  <c:v>10.91</c:v>
                </c:pt>
                <c:pt idx="8875">
                  <c:v>20.37</c:v>
                </c:pt>
                <c:pt idx="8876">
                  <c:v>22.07</c:v>
                </c:pt>
                <c:pt idx="8877">
                  <c:v>28.11</c:v>
                </c:pt>
                <c:pt idx="8878">
                  <c:v>24.05</c:v>
                </c:pt>
                <c:pt idx="8879">
                  <c:v>9.5399999999999991</c:v>
                </c:pt>
                <c:pt idx="8880">
                  <c:v>6.9</c:v>
                </c:pt>
                <c:pt idx="8881">
                  <c:v>15.07</c:v>
                </c:pt>
                <c:pt idx="8882">
                  <c:v>22.83</c:v>
                </c:pt>
                <c:pt idx="8883">
                  <c:v>15.36</c:v>
                </c:pt>
                <c:pt idx="8884">
                  <c:v>11.56</c:v>
                </c:pt>
                <c:pt idx="8885">
                  <c:v>21.12</c:v>
                </c:pt>
                <c:pt idx="8886">
                  <c:v>13.93</c:v>
                </c:pt>
                <c:pt idx="8887">
                  <c:v>13.46</c:v>
                </c:pt>
                <c:pt idx="8888">
                  <c:v>5.51</c:v>
                </c:pt>
                <c:pt idx="8889">
                  <c:v>25.6</c:v>
                </c:pt>
                <c:pt idx="8890">
                  <c:v>11.17</c:v>
                </c:pt>
                <c:pt idx="8891">
                  <c:v>25.49</c:v>
                </c:pt>
                <c:pt idx="8892">
                  <c:v>10.1</c:v>
                </c:pt>
                <c:pt idx="8893">
                  <c:v>27.98</c:v>
                </c:pt>
                <c:pt idx="8894">
                  <c:v>22.57</c:v>
                </c:pt>
                <c:pt idx="8895">
                  <c:v>9.5299999999999994</c:v>
                </c:pt>
                <c:pt idx="8896">
                  <c:v>33.409999999999997</c:v>
                </c:pt>
                <c:pt idx="8897">
                  <c:v>4.97</c:v>
                </c:pt>
                <c:pt idx="8898">
                  <c:v>18.34</c:v>
                </c:pt>
                <c:pt idx="8899">
                  <c:v>18.989999999999998</c:v>
                </c:pt>
                <c:pt idx="8900">
                  <c:v>25.64</c:v>
                </c:pt>
                <c:pt idx="8901">
                  <c:v>17.27</c:v>
                </c:pt>
                <c:pt idx="8902">
                  <c:v>8.6999999999999993</c:v>
                </c:pt>
                <c:pt idx="8903">
                  <c:v>22.85</c:v>
                </c:pt>
                <c:pt idx="8904">
                  <c:v>9.01</c:v>
                </c:pt>
                <c:pt idx="8905">
                  <c:v>10.07</c:v>
                </c:pt>
                <c:pt idx="8906">
                  <c:v>11.87</c:v>
                </c:pt>
                <c:pt idx="8907">
                  <c:v>30.62</c:v>
                </c:pt>
                <c:pt idx="8908">
                  <c:v>19.760000000000002</c:v>
                </c:pt>
                <c:pt idx="8909">
                  <c:v>6.71</c:v>
                </c:pt>
                <c:pt idx="8910">
                  <c:v>19.510000000000002</c:v>
                </c:pt>
                <c:pt idx="8911">
                  <c:v>21.41</c:v>
                </c:pt>
                <c:pt idx="8912">
                  <c:v>30.91</c:v>
                </c:pt>
                <c:pt idx="8913">
                  <c:v>17.899999999999999</c:v>
                </c:pt>
                <c:pt idx="8914">
                  <c:v>14.03</c:v>
                </c:pt>
                <c:pt idx="8915">
                  <c:v>23.01</c:v>
                </c:pt>
                <c:pt idx="8916">
                  <c:v>13.27</c:v>
                </c:pt>
                <c:pt idx="8917">
                  <c:v>11.58</c:v>
                </c:pt>
                <c:pt idx="8918">
                  <c:v>25.68</c:v>
                </c:pt>
                <c:pt idx="8919">
                  <c:v>6.53</c:v>
                </c:pt>
                <c:pt idx="8920">
                  <c:v>26.47</c:v>
                </c:pt>
                <c:pt idx="8921">
                  <c:v>20.51</c:v>
                </c:pt>
                <c:pt idx="8922">
                  <c:v>18.09</c:v>
                </c:pt>
                <c:pt idx="8923">
                  <c:v>8.09</c:v>
                </c:pt>
                <c:pt idx="8924">
                  <c:v>24.9</c:v>
                </c:pt>
                <c:pt idx="8925">
                  <c:v>13.8</c:v>
                </c:pt>
                <c:pt idx="8926">
                  <c:v>26.87</c:v>
                </c:pt>
                <c:pt idx="8927">
                  <c:v>27.88</c:v>
                </c:pt>
                <c:pt idx="8928">
                  <c:v>20.68</c:v>
                </c:pt>
                <c:pt idx="8929">
                  <c:v>27.98</c:v>
                </c:pt>
                <c:pt idx="8930">
                  <c:v>13.08</c:v>
                </c:pt>
                <c:pt idx="8931">
                  <c:v>12.35</c:v>
                </c:pt>
                <c:pt idx="8932">
                  <c:v>11.99</c:v>
                </c:pt>
                <c:pt idx="8933">
                  <c:v>32.51</c:v>
                </c:pt>
                <c:pt idx="8934">
                  <c:v>24.39</c:v>
                </c:pt>
                <c:pt idx="8935">
                  <c:v>30.98</c:v>
                </c:pt>
                <c:pt idx="8936">
                  <c:v>30.28</c:v>
                </c:pt>
                <c:pt idx="8937">
                  <c:v>7.92</c:v>
                </c:pt>
                <c:pt idx="8938">
                  <c:v>30.8</c:v>
                </c:pt>
                <c:pt idx="8939">
                  <c:v>14.28</c:v>
                </c:pt>
                <c:pt idx="8940">
                  <c:v>27.32</c:v>
                </c:pt>
                <c:pt idx="8941">
                  <c:v>12.63</c:v>
                </c:pt>
                <c:pt idx="8942">
                  <c:v>9.14</c:v>
                </c:pt>
                <c:pt idx="8943">
                  <c:v>15.01</c:v>
                </c:pt>
                <c:pt idx="8944">
                  <c:v>18.3</c:v>
                </c:pt>
                <c:pt idx="8945">
                  <c:v>11.29</c:v>
                </c:pt>
                <c:pt idx="8946">
                  <c:v>25</c:v>
                </c:pt>
                <c:pt idx="8947">
                  <c:v>13.94</c:v>
                </c:pt>
                <c:pt idx="8948">
                  <c:v>28.18</c:v>
                </c:pt>
                <c:pt idx="8949">
                  <c:v>7.93</c:v>
                </c:pt>
                <c:pt idx="8950">
                  <c:v>21.76</c:v>
                </c:pt>
                <c:pt idx="8951">
                  <c:v>10.84</c:v>
                </c:pt>
                <c:pt idx="8952">
                  <c:v>11.64</c:v>
                </c:pt>
                <c:pt idx="8953">
                  <c:v>22.49</c:v>
                </c:pt>
                <c:pt idx="8954">
                  <c:v>24.31</c:v>
                </c:pt>
                <c:pt idx="8955">
                  <c:v>22.21</c:v>
                </c:pt>
                <c:pt idx="8956">
                  <c:v>27.57</c:v>
                </c:pt>
                <c:pt idx="8957">
                  <c:v>24.27</c:v>
                </c:pt>
                <c:pt idx="8958">
                  <c:v>15.79</c:v>
                </c:pt>
                <c:pt idx="8959">
                  <c:v>30.1</c:v>
                </c:pt>
                <c:pt idx="8960">
                  <c:v>13.9</c:v>
                </c:pt>
                <c:pt idx="8961">
                  <c:v>19.2</c:v>
                </c:pt>
                <c:pt idx="8962">
                  <c:v>27.41</c:v>
                </c:pt>
                <c:pt idx="8963">
                  <c:v>15.11</c:v>
                </c:pt>
                <c:pt idx="8964">
                  <c:v>15.03</c:v>
                </c:pt>
                <c:pt idx="8965">
                  <c:v>28.36</c:v>
                </c:pt>
                <c:pt idx="8966">
                  <c:v>7.31</c:v>
                </c:pt>
                <c:pt idx="8967">
                  <c:v>7.82</c:v>
                </c:pt>
                <c:pt idx="8968">
                  <c:v>13.62</c:v>
                </c:pt>
                <c:pt idx="8969">
                  <c:v>11.68</c:v>
                </c:pt>
                <c:pt idx="8970">
                  <c:v>16.77</c:v>
                </c:pt>
                <c:pt idx="8971">
                  <c:v>3.21</c:v>
                </c:pt>
                <c:pt idx="8972">
                  <c:v>18.77</c:v>
                </c:pt>
                <c:pt idx="8973">
                  <c:v>22.35</c:v>
                </c:pt>
                <c:pt idx="8974">
                  <c:v>30.56</c:v>
                </c:pt>
                <c:pt idx="8975">
                  <c:v>10.18</c:v>
                </c:pt>
                <c:pt idx="8976">
                  <c:v>18.600000000000001</c:v>
                </c:pt>
                <c:pt idx="8977">
                  <c:v>14.79</c:v>
                </c:pt>
                <c:pt idx="8978">
                  <c:v>12.79</c:v>
                </c:pt>
                <c:pt idx="8979">
                  <c:v>24.67</c:v>
                </c:pt>
                <c:pt idx="8980">
                  <c:v>8.07</c:v>
                </c:pt>
                <c:pt idx="8981">
                  <c:v>23.99</c:v>
                </c:pt>
                <c:pt idx="8982">
                  <c:v>21.68</c:v>
                </c:pt>
                <c:pt idx="8983">
                  <c:v>21.59</c:v>
                </c:pt>
                <c:pt idx="8984">
                  <c:v>17.13</c:v>
                </c:pt>
                <c:pt idx="8985">
                  <c:v>25.3</c:v>
                </c:pt>
                <c:pt idx="8986">
                  <c:v>27.51</c:v>
                </c:pt>
                <c:pt idx="8987">
                  <c:v>10.6</c:v>
                </c:pt>
                <c:pt idx="8988">
                  <c:v>29.53</c:v>
                </c:pt>
                <c:pt idx="8989">
                  <c:v>15.77</c:v>
                </c:pt>
                <c:pt idx="8990">
                  <c:v>12</c:v>
                </c:pt>
                <c:pt idx="8991">
                  <c:v>5.09</c:v>
                </c:pt>
                <c:pt idx="8992">
                  <c:v>21.19</c:v>
                </c:pt>
                <c:pt idx="8993">
                  <c:v>4.4400000000000004</c:v>
                </c:pt>
                <c:pt idx="8994">
                  <c:v>18.059999999999999</c:v>
                </c:pt>
                <c:pt idx="8995">
                  <c:v>17.7</c:v>
                </c:pt>
                <c:pt idx="8996">
                  <c:v>16.45</c:v>
                </c:pt>
                <c:pt idx="8997">
                  <c:v>24.99</c:v>
                </c:pt>
                <c:pt idx="8998">
                  <c:v>5.28</c:v>
                </c:pt>
                <c:pt idx="8999">
                  <c:v>12.91</c:v>
                </c:pt>
                <c:pt idx="9000">
                  <c:v>23.18</c:v>
                </c:pt>
                <c:pt idx="9001">
                  <c:v>23.79</c:v>
                </c:pt>
                <c:pt idx="9002">
                  <c:v>25.82</c:v>
                </c:pt>
                <c:pt idx="9003">
                  <c:v>25.77</c:v>
                </c:pt>
                <c:pt idx="9004">
                  <c:v>16.05</c:v>
                </c:pt>
                <c:pt idx="9005">
                  <c:v>21.87</c:v>
                </c:pt>
                <c:pt idx="9006">
                  <c:v>19.02</c:v>
                </c:pt>
                <c:pt idx="9007">
                  <c:v>23.26</c:v>
                </c:pt>
                <c:pt idx="9008">
                  <c:v>10.63</c:v>
                </c:pt>
                <c:pt idx="9009">
                  <c:v>9.19</c:v>
                </c:pt>
                <c:pt idx="9010">
                  <c:v>26.75</c:v>
                </c:pt>
                <c:pt idx="9011">
                  <c:v>21.7</c:v>
                </c:pt>
                <c:pt idx="9012">
                  <c:v>23.18</c:v>
                </c:pt>
                <c:pt idx="9013">
                  <c:v>5.7</c:v>
                </c:pt>
                <c:pt idx="9014">
                  <c:v>25.8</c:v>
                </c:pt>
                <c:pt idx="9015">
                  <c:v>24.95</c:v>
                </c:pt>
                <c:pt idx="9016">
                  <c:v>22.68</c:v>
                </c:pt>
                <c:pt idx="9017">
                  <c:v>32.409999999999997</c:v>
                </c:pt>
                <c:pt idx="9018">
                  <c:v>12.22</c:v>
                </c:pt>
                <c:pt idx="9019">
                  <c:v>12.76</c:v>
                </c:pt>
                <c:pt idx="9020">
                  <c:v>25.82</c:v>
                </c:pt>
                <c:pt idx="9021">
                  <c:v>16.78</c:v>
                </c:pt>
                <c:pt idx="9022">
                  <c:v>23.71</c:v>
                </c:pt>
                <c:pt idx="9023">
                  <c:v>11.38</c:v>
                </c:pt>
                <c:pt idx="9024">
                  <c:v>7.61</c:v>
                </c:pt>
                <c:pt idx="9025">
                  <c:v>18</c:v>
                </c:pt>
                <c:pt idx="9026">
                  <c:v>8.8699999999999992</c:v>
                </c:pt>
                <c:pt idx="9027">
                  <c:v>14.5</c:v>
                </c:pt>
                <c:pt idx="9028">
                  <c:v>6.4</c:v>
                </c:pt>
                <c:pt idx="9029">
                  <c:v>18.7</c:v>
                </c:pt>
                <c:pt idx="9030">
                  <c:v>30.63</c:v>
                </c:pt>
                <c:pt idx="9031">
                  <c:v>21.23</c:v>
                </c:pt>
                <c:pt idx="9032">
                  <c:v>25.37</c:v>
                </c:pt>
                <c:pt idx="9033">
                  <c:v>17.37</c:v>
                </c:pt>
                <c:pt idx="9034">
                  <c:v>26.76</c:v>
                </c:pt>
                <c:pt idx="9035">
                  <c:v>7.55</c:v>
                </c:pt>
                <c:pt idx="9036">
                  <c:v>18.34</c:v>
                </c:pt>
                <c:pt idx="9037">
                  <c:v>17.649999999999999</c:v>
                </c:pt>
                <c:pt idx="9038">
                  <c:v>9.7799999999999994</c:v>
                </c:pt>
                <c:pt idx="9039">
                  <c:v>15.28</c:v>
                </c:pt>
                <c:pt idx="9040">
                  <c:v>27.16</c:v>
                </c:pt>
                <c:pt idx="9041">
                  <c:v>24.19</c:v>
                </c:pt>
                <c:pt idx="9042">
                  <c:v>12.93</c:v>
                </c:pt>
                <c:pt idx="9043">
                  <c:v>12.57</c:v>
                </c:pt>
                <c:pt idx="9044">
                  <c:v>8.86</c:v>
                </c:pt>
                <c:pt idx="9045">
                  <c:v>6.07</c:v>
                </c:pt>
                <c:pt idx="9046">
                  <c:v>25.15</c:v>
                </c:pt>
                <c:pt idx="9047">
                  <c:v>19.989999999999998</c:v>
                </c:pt>
                <c:pt idx="9048">
                  <c:v>20.28</c:v>
                </c:pt>
                <c:pt idx="9049">
                  <c:v>13.09</c:v>
                </c:pt>
                <c:pt idx="9050">
                  <c:v>26.49</c:v>
                </c:pt>
                <c:pt idx="9051">
                  <c:v>22.96</c:v>
                </c:pt>
                <c:pt idx="9052">
                  <c:v>12.69</c:v>
                </c:pt>
                <c:pt idx="9053">
                  <c:v>10.81</c:v>
                </c:pt>
                <c:pt idx="9054">
                  <c:v>19.72</c:v>
                </c:pt>
                <c:pt idx="9055">
                  <c:v>24.43</c:v>
                </c:pt>
                <c:pt idx="9056">
                  <c:v>12.93</c:v>
                </c:pt>
                <c:pt idx="9057">
                  <c:v>25.79</c:v>
                </c:pt>
                <c:pt idx="9058">
                  <c:v>23.21</c:v>
                </c:pt>
                <c:pt idx="9059">
                  <c:v>29.28</c:v>
                </c:pt>
                <c:pt idx="9060">
                  <c:v>13.93</c:v>
                </c:pt>
                <c:pt idx="9061">
                  <c:v>6.67</c:v>
                </c:pt>
                <c:pt idx="9062">
                  <c:v>9.08</c:v>
                </c:pt>
                <c:pt idx="9063">
                  <c:v>12.68</c:v>
                </c:pt>
                <c:pt idx="9064">
                  <c:v>23.34</c:v>
                </c:pt>
                <c:pt idx="9065">
                  <c:v>27.49</c:v>
                </c:pt>
                <c:pt idx="9066">
                  <c:v>8.51</c:v>
                </c:pt>
                <c:pt idx="9067">
                  <c:v>25.96</c:v>
                </c:pt>
                <c:pt idx="9068">
                  <c:v>28.59</c:v>
                </c:pt>
                <c:pt idx="9069">
                  <c:v>6.61</c:v>
                </c:pt>
                <c:pt idx="9070">
                  <c:v>18.829999999999998</c:v>
                </c:pt>
                <c:pt idx="9071">
                  <c:v>7.61</c:v>
                </c:pt>
                <c:pt idx="9072">
                  <c:v>26.43</c:v>
                </c:pt>
                <c:pt idx="9073">
                  <c:v>26.49</c:v>
                </c:pt>
                <c:pt idx="9074">
                  <c:v>28.16</c:v>
                </c:pt>
                <c:pt idx="9075">
                  <c:v>30.85</c:v>
                </c:pt>
                <c:pt idx="9076">
                  <c:v>19.149999999999999</c:v>
                </c:pt>
                <c:pt idx="9077">
                  <c:v>11.61</c:v>
                </c:pt>
                <c:pt idx="9078">
                  <c:v>22.06</c:v>
                </c:pt>
                <c:pt idx="9079">
                  <c:v>9.77</c:v>
                </c:pt>
                <c:pt idx="9080">
                  <c:v>27.97</c:v>
                </c:pt>
                <c:pt idx="9081">
                  <c:v>20.83</c:v>
                </c:pt>
                <c:pt idx="9082">
                  <c:v>18.64</c:v>
                </c:pt>
                <c:pt idx="9083">
                  <c:v>23.21</c:v>
                </c:pt>
                <c:pt idx="9084">
                  <c:v>6.11</c:v>
                </c:pt>
                <c:pt idx="9085">
                  <c:v>20.04</c:v>
                </c:pt>
                <c:pt idx="9086">
                  <c:v>21.75</c:v>
                </c:pt>
                <c:pt idx="9087">
                  <c:v>14.77</c:v>
                </c:pt>
                <c:pt idx="9088">
                  <c:v>18.809999999999999</c:v>
                </c:pt>
                <c:pt idx="9089">
                  <c:v>15.47</c:v>
                </c:pt>
                <c:pt idx="9090">
                  <c:v>9.93</c:v>
                </c:pt>
                <c:pt idx="9091">
                  <c:v>14.66</c:v>
                </c:pt>
                <c:pt idx="9092">
                  <c:v>22.51</c:v>
                </c:pt>
                <c:pt idx="9093">
                  <c:v>9.42</c:v>
                </c:pt>
                <c:pt idx="9094">
                  <c:v>20.2</c:v>
                </c:pt>
                <c:pt idx="9095">
                  <c:v>10.5</c:v>
                </c:pt>
                <c:pt idx="9096">
                  <c:v>24.74</c:v>
                </c:pt>
                <c:pt idx="9097">
                  <c:v>27.07</c:v>
                </c:pt>
                <c:pt idx="9098">
                  <c:v>28.43</c:v>
                </c:pt>
                <c:pt idx="9099">
                  <c:v>21.95</c:v>
                </c:pt>
                <c:pt idx="9100">
                  <c:v>20.25</c:v>
                </c:pt>
                <c:pt idx="9101">
                  <c:v>25.9</c:v>
                </c:pt>
                <c:pt idx="9102">
                  <c:v>31.06</c:v>
                </c:pt>
                <c:pt idx="9103">
                  <c:v>12.75</c:v>
                </c:pt>
                <c:pt idx="9104">
                  <c:v>8.65</c:v>
                </c:pt>
                <c:pt idx="9105">
                  <c:v>16.399999999999999</c:v>
                </c:pt>
                <c:pt idx="9106">
                  <c:v>6.08</c:v>
                </c:pt>
                <c:pt idx="9107">
                  <c:v>16.57</c:v>
                </c:pt>
                <c:pt idx="9108">
                  <c:v>26.05</c:v>
                </c:pt>
                <c:pt idx="9109">
                  <c:v>32.32</c:v>
                </c:pt>
                <c:pt idx="9110">
                  <c:v>24.57</c:v>
                </c:pt>
                <c:pt idx="9111">
                  <c:v>16.39</c:v>
                </c:pt>
                <c:pt idx="9112">
                  <c:v>23.74</c:v>
                </c:pt>
                <c:pt idx="9113">
                  <c:v>23.96</c:v>
                </c:pt>
                <c:pt idx="9114">
                  <c:v>26.88</c:v>
                </c:pt>
                <c:pt idx="9115">
                  <c:v>26.77</c:v>
                </c:pt>
                <c:pt idx="9116">
                  <c:v>32.5</c:v>
                </c:pt>
                <c:pt idx="9117">
                  <c:v>24.19</c:v>
                </c:pt>
                <c:pt idx="9118">
                  <c:v>7.57</c:v>
                </c:pt>
                <c:pt idx="9119">
                  <c:v>22.1</c:v>
                </c:pt>
                <c:pt idx="9120">
                  <c:v>3.68</c:v>
                </c:pt>
                <c:pt idx="9121">
                  <c:v>12.12</c:v>
                </c:pt>
                <c:pt idx="9122">
                  <c:v>13.2</c:v>
                </c:pt>
                <c:pt idx="9123">
                  <c:v>28.44</c:v>
                </c:pt>
                <c:pt idx="9124">
                  <c:v>11.46</c:v>
                </c:pt>
                <c:pt idx="9125">
                  <c:v>7.66</c:v>
                </c:pt>
                <c:pt idx="9126">
                  <c:v>24.78</c:v>
                </c:pt>
                <c:pt idx="9127">
                  <c:v>22.94</c:v>
                </c:pt>
                <c:pt idx="9128">
                  <c:v>16.850000000000001</c:v>
                </c:pt>
                <c:pt idx="9129">
                  <c:v>23.82</c:v>
                </c:pt>
                <c:pt idx="9130">
                  <c:v>23.22</c:v>
                </c:pt>
                <c:pt idx="9131">
                  <c:v>31.53</c:v>
                </c:pt>
                <c:pt idx="9132">
                  <c:v>19.579999999999998</c:v>
                </c:pt>
                <c:pt idx="9133">
                  <c:v>24.05</c:v>
                </c:pt>
                <c:pt idx="9134">
                  <c:v>17</c:v>
                </c:pt>
                <c:pt idx="9135">
                  <c:v>21.09</c:v>
                </c:pt>
                <c:pt idx="9136">
                  <c:v>13.44</c:v>
                </c:pt>
                <c:pt idx="9137">
                  <c:v>12.32</c:v>
                </c:pt>
                <c:pt idx="9138">
                  <c:v>26.97</c:v>
                </c:pt>
                <c:pt idx="9139">
                  <c:v>32.200000000000003</c:v>
                </c:pt>
                <c:pt idx="9140">
                  <c:v>18.149999999999999</c:v>
                </c:pt>
                <c:pt idx="9141">
                  <c:v>22.7</c:v>
                </c:pt>
                <c:pt idx="9142">
                  <c:v>12.38</c:v>
                </c:pt>
                <c:pt idx="9143">
                  <c:v>12.67</c:v>
                </c:pt>
                <c:pt idx="9144">
                  <c:v>11.77</c:v>
                </c:pt>
                <c:pt idx="9145">
                  <c:v>21.01</c:v>
                </c:pt>
                <c:pt idx="9146">
                  <c:v>20.059999999999999</c:v>
                </c:pt>
                <c:pt idx="9147">
                  <c:v>23.02</c:v>
                </c:pt>
                <c:pt idx="9148">
                  <c:v>8.25</c:v>
                </c:pt>
                <c:pt idx="9149">
                  <c:v>27.22</c:v>
                </c:pt>
                <c:pt idx="9150">
                  <c:v>27.92</c:v>
                </c:pt>
                <c:pt idx="9151">
                  <c:v>15.66</c:v>
                </c:pt>
                <c:pt idx="9152">
                  <c:v>18.62</c:v>
                </c:pt>
                <c:pt idx="9153">
                  <c:v>16.23</c:v>
                </c:pt>
                <c:pt idx="9154">
                  <c:v>29.45</c:v>
                </c:pt>
                <c:pt idx="9155">
                  <c:v>13.91</c:v>
                </c:pt>
                <c:pt idx="9156">
                  <c:v>23.1</c:v>
                </c:pt>
                <c:pt idx="9157">
                  <c:v>25.03</c:v>
                </c:pt>
                <c:pt idx="9158">
                  <c:v>16.63</c:v>
                </c:pt>
                <c:pt idx="9159">
                  <c:v>18.41</c:v>
                </c:pt>
                <c:pt idx="9160">
                  <c:v>17.82</c:v>
                </c:pt>
                <c:pt idx="9161">
                  <c:v>24.15</c:v>
                </c:pt>
                <c:pt idx="9162">
                  <c:v>10.6</c:v>
                </c:pt>
                <c:pt idx="9163">
                  <c:v>6.03</c:v>
                </c:pt>
                <c:pt idx="9164">
                  <c:v>23.14</c:v>
                </c:pt>
                <c:pt idx="9165">
                  <c:v>19.88</c:v>
                </c:pt>
                <c:pt idx="9166">
                  <c:v>23.78</c:v>
                </c:pt>
                <c:pt idx="9167">
                  <c:v>22.25</c:v>
                </c:pt>
                <c:pt idx="9168">
                  <c:v>25.94</c:v>
                </c:pt>
                <c:pt idx="9169">
                  <c:v>14.1</c:v>
                </c:pt>
                <c:pt idx="9170">
                  <c:v>11.52</c:v>
                </c:pt>
                <c:pt idx="9171">
                  <c:v>27.11</c:v>
                </c:pt>
                <c:pt idx="9172">
                  <c:v>21.09</c:v>
                </c:pt>
                <c:pt idx="9173">
                  <c:v>14.97</c:v>
                </c:pt>
                <c:pt idx="9174">
                  <c:v>21.81</c:v>
                </c:pt>
                <c:pt idx="9175">
                  <c:v>25.16</c:v>
                </c:pt>
                <c:pt idx="9176">
                  <c:v>16.54</c:v>
                </c:pt>
                <c:pt idx="9177">
                  <c:v>28.92</c:v>
                </c:pt>
                <c:pt idx="9178">
                  <c:v>11.94</c:v>
                </c:pt>
                <c:pt idx="9179">
                  <c:v>6.75</c:v>
                </c:pt>
                <c:pt idx="9180">
                  <c:v>24.35</c:v>
                </c:pt>
                <c:pt idx="9181">
                  <c:v>16.649999999999999</c:v>
                </c:pt>
                <c:pt idx="9182">
                  <c:v>25.88</c:v>
                </c:pt>
                <c:pt idx="9183">
                  <c:v>31.09</c:v>
                </c:pt>
                <c:pt idx="9184">
                  <c:v>17.68</c:v>
                </c:pt>
                <c:pt idx="9185">
                  <c:v>14.41</c:v>
                </c:pt>
                <c:pt idx="9186">
                  <c:v>24.51</c:v>
                </c:pt>
                <c:pt idx="9187">
                  <c:v>20.37</c:v>
                </c:pt>
                <c:pt idx="9188">
                  <c:v>13.97</c:v>
                </c:pt>
                <c:pt idx="9189">
                  <c:v>17.399999999999999</c:v>
                </c:pt>
                <c:pt idx="9190">
                  <c:v>23.19</c:v>
                </c:pt>
                <c:pt idx="9191">
                  <c:v>21.7</c:v>
                </c:pt>
                <c:pt idx="9192">
                  <c:v>21.97</c:v>
                </c:pt>
                <c:pt idx="9193">
                  <c:v>22.69</c:v>
                </c:pt>
                <c:pt idx="9194">
                  <c:v>26.94</c:v>
                </c:pt>
                <c:pt idx="9195">
                  <c:v>12.38</c:v>
                </c:pt>
                <c:pt idx="9196">
                  <c:v>20.18</c:v>
                </c:pt>
                <c:pt idx="9197">
                  <c:v>25.81</c:v>
                </c:pt>
                <c:pt idx="9198">
                  <c:v>12.39</c:v>
                </c:pt>
                <c:pt idx="9199">
                  <c:v>23.19</c:v>
                </c:pt>
                <c:pt idx="9200">
                  <c:v>24.11</c:v>
                </c:pt>
                <c:pt idx="9201">
                  <c:v>8.82</c:v>
                </c:pt>
                <c:pt idx="9202">
                  <c:v>24.63</c:v>
                </c:pt>
                <c:pt idx="9203">
                  <c:v>19.829999999999998</c:v>
                </c:pt>
                <c:pt idx="9204">
                  <c:v>27.52</c:v>
                </c:pt>
                <c:pt idx="9205">
                  <c:v>14.32</c:v>
                </c:pt>
                <c:pt idx="9206">
                  <c:v>21.17</c:v>
                </c:pt>
                <c:pt idx="9207">
                  <c:v>22.43</c:v>
                </c:pt>
                <c:pt idx="9208">
                  <c:v>14.95</c:v>
                </c:pt>
                <c:pt idx="9209">
                  <c:v>13.78</c:v>
                </c:pt>
                <c:pt idx="9210">
                  <c:v>15.78</c:v>
                </c:pt>
                <c:pt idx="9211">
                  <c:v>15.03</c:v>
                </c:pt>
                <c:pt idx="9212">
                  <c:v>14.77</c:v>
                </c:pt>
                <c:pt idx="9213">
                  <c:v>11.41</c:v>
                </c:pt>
                <c:pt idx="9214">
                  <c:v>17.36</c:v>
                </c:pt>
                <c:pt idx="9215">
                  <c:v>15.64</c:v>
                </c:pt>
                <c:pt idx="9216">
                  <c:v>11.34</c:v>
                </c:pt>
                <c:pt idx="9217">
                  <c:v>16.64</c:v>
                </c:pt>
                <c:pt idx="9218">
                  <c:v>35.1</c:v>
                </c:pt>
                <c:pt idx="9219">
                  <c:v>31.19</c:v>
                </c:pt>
                <c:pt idx="9220">
                  <c:v>25.82</c:v>
                </c:pt>
                <c:pt idx="9221">
                  <c:v>11.04</c:v>
                </c:pt>
                <c:pt idx="9222">
                  <c:v>14.41</c:v>
                </c:pt>
                <c:pt idx="9223">
                  <c:v>16.579999999999998</c:v>
                </c:pt>
                <c:pt idx="9224">
                  <c:v>13.38</c:v>
                </c:pt>
                <c:pt idx="9225">
                  <c:v>12.87</c:v>
                </c:pt>
                <c:pt idx="9226">
                  <c:v>8.41</c:v>
                </c:pt>
                <c:pt idx="9227">
                  <c:v>31.93</c:v>
                </c:pt>
                <c:pt idx="9228">
                  <c:v>9.4700000000000006</c:v>
                </c:pt>
                <c:pt idx="9229">
                  <c:v>22.61</c:v>
                </c:pt>
                <c:pt idx="9230">
                  <c:v>32.49</c:v>
                </c:pt>
                <c:pt idx="9231">
                  <c:v>7.46</c:v>
                </c:pt>
                <c:pt idx="9232">
                  <c:v>27.19</c:v>
                </c:pt>
                <c:pt idx="9233">
                  <c:v>25.21</c:v>
                </c:pt>
                <c:pt idx="9234">
                  <c:v>3.94</c:v>
                </c:pt>
                <c:pt idx="9235">
                  <c:v>9.5500000000000007</c:v>
                </c:pt>
                <c:pt idx="9236">
                  <c:v>14.43</c:v>
                </c:pt>
                <c:pt idx="9237">
                  <c:v>33.33</c:v>
                </c:pt>
                <c:pt idx="9238">
                  <c:v>14.66</c:v>
                </c:pt>
                <c:pt idx="9239">
                  <c:v>30.61</c:v>
                </c:pt>
                <c:pt idx="9240">
                  <c:v>32.26</c:v>
                </c:pt>
                <c:pt idx="9241">
                  <c:v>29.08</c:v>
                </c:pt>
                <c:pt idx="9242">
                  <c:v>29.47</c:v>
                </c:pt>
                <c:pt idx="9243">
                  <c:v>24.97</c:v>
                </c:pt>
                <c:pt idx="9244">
                  <c:v>17.55</c:v>
                </c:pt>
                <c:pt idx="9245">
                  <c:v>21.55</c:v>
                </c:pt>
                <c:pt idx="9246">
                  <c:v>26.78</c:v>
                </c:pt>
                <c:pt idx="9247">
                  <c:v>19.690000000000001</c:v>
                </c:pt>
                <c:pt idx="9248">
                  <c:v>24.11</c:v>
                </c:pt>
                <c:pt idx="9249">
                  <c:v>19.940000000000001</c:v>
                </c:pt>
                <c:pt idx="9250">
                  <c:v>23.97</c:v>
                </c:pt>
                <c:pt idx="9251">
                  <c:v>25.76</c:v>
                </c:pt>
                <c:pt idx="9252">
                  <c:v>16.920000000000002</c:v>
                </c:pt>
                <c:pt idx="9253">
                  <c:v>22.61</c:v>
                </c:pt>
                <c:pt idx="9254">
                  <c:v>24.47</c:v>
                </c:pt>
                <c:pt idx="9255">
                  <c:v>32.83</c:v>
                </c:pt>
                <c:pt idx="9256">
                  <c:v>11.41</c:v>
                </c:pt>
                <c:pt idx="9257">
                  <c:v>10.75</c:v>
                </c:pt>
                <c:pt idx="9258">
                  <c:v>33.729999999999997</c:v>
                </c:pt>
                <c:pt idx="9259">
                  <c:v>21.96</c:v>
                </c:pt>
                <c:pt idx="9260">
                  <c:v>31.04</c:v>
                </c:pt>
                <c:pt idx="9261">
                  <c:v>30.07</c:v>
                </c:pt>
                <c:pt idx="9262">
                  <c:v>21.47</c:v>
                </c:pt>
                <c:pt idx="9263">
                  <c:v>24.48</c:v>
                </c:pt>
                <c:pt idx="9264">
                  <c:v>26.85</c:v>
                </c:pt>
                <c:pt idx="9265">
                  <c:v>8.64</c:v>
                </c:pt>
                <c:pt idx="9266">
                  <c:v>21.93</c:v>
                </c:pt>
                <c:pt idx="9267">
                  <c:v>19.239999999999998</c:v>
                </c:pt>
                <c:pt idx="9268">
                  <c:v>20.89</c:v>
                </c:pt>
                <c:pt idx="9269">
                  <c:v>28.78</c:v>
                </c:pt>
                <c:pt idx="9270">
                  <c:v>14.38</c:v>
                </c:pt>
                <c:pt idx="9271">
                  <c:v>7.17</c:v>
                </c:pt>
                <c:pt idx="9272">
                  <c:v>12</c:v>
                </c:pt>
                <c:pt idx="9273">
                  <c:v>7.84</c:v>
                </c:pt>
                <c:pt idx="9274">
                  <c:v>31.2</c:v>
                </c:pt>
                <c:pt idx="9275">
                  <c:v>19.170000000000002</c:v>
                </c:pt>
                <c:pt idx="9276">
                  <c:v>22.38</c:v>
                </c:pt>
                <c:pt idx="9277">
                  <c:v>24.27</c:v>
                </c:pt>
                <c:pt idx="9278">
                  <c:v>5.25</c:v>
                </c:pt>
                <c:pt idx="9279">
                  <c:v>10.82</c:v>
                </c:pt>
                <c:pt idx="9280">
                  <c:v>31.5</c:v>
                </c:pt>
                <c:pt idx="9281">
                  <c:v>19.46</c:v>
                </c:pt>
                <c:pt idx="9282">
                  <c:v>31.49</c:v>
                </c:pt>
                <c:pt idx="9283">
                  <c:v>26.85</c:v>
                </c:pt>
                <c:pt idx="9284">
                  <c:v>14.56</c:v>
                </c:pt>
                <c:pt idx="9285">
                  <c:v>23.09</c:v>
                </c:pt>
                <c:pt idx="9286">
                  <c:v>10.74</c:v>
                </c:pt>
                <c:pt idx="9287">
                  <c:v>23.21</c:v>
                </c:pt>
                <c:pt idx="9288">
                  <c:v>12.15</c:v>
                </c:pt>
                <c:pt idx="9289">
                  <c:v>27.97</c:v>
                </c:pt>
                <c:pt idx="9290">
                  <c:v>7.44</c:v>
                </c:pt>
                <c:pt idx="9291">
                  <c:v>10.119999999999999</c:v>
                </c:pt>
                <c:pt idx="9292">
                  <c:v>22.68</c:v>
                </c:pt>
                <c:pt idx="9293">
                  <c:v>19.309999999999999</c:v>
                </c:pt>
                <c:pt idx="9294">
                  <c:v>17.32</c:v>
                </c:pt>
                <c:pt idx="9295">
                  <c:v>23.65</c:v>
                </c:pt>
                <c:pt idx="9296">
                  <c:v>7.79</c:v>
                </c:pt>
                <c:pt idx="9297">
                  <c:v>16.61</c:v>
                </c:pt>
                <c:pt idx="9298">
                  <c:v>31.77</c:v>
                </c:pt>
                <c:pt idx="9299">
                  <c:v>16.2</c:v>
                </c:pt>
                <c:pt idx="9300">
                  <c:v>31.02</c:v>
                </c:pt>
                <c:pt idx="9301">
                  <c:v>21.81</c:v>
                </c:pt>
                <c:pt idx="9302">
                  <c:v>6.49</c:v>
                </c:pt>
                <c:pt idx="9303">
                  <c:v>21.95</c:v>
                </c:pt>
                <c:pt idx="9304">
                  <c:v>11.56</c:v>
                </c:pt>
                <c:pt idx="9305">
                  <c:v>15.71</c:v>
                </c:pt>
                <c:pt idx="9306">
                  <c:v>19.95</c:v>
                </c:pt>
                <c:pt idx="9307">
                  <c:v>19.45</c:v>
                </c:pt>
                <c:pt idx="9308">
                  <c:v>14.13</c:v>
                </c:pt>
                <c:pt idx="9309">
                  <c:v>12.35</c:v>
                </c:pt>
                <c:pt idx="9310">
                  <c:v>11.1</c:v>
                </c:pt>
                <c:pt idx="9311">
                  <c:v>13.98</c:v>
                </c:pt>
                <c:pt idx="9312">
                  <c:v>23.02</c:v>
                </c:pt>
                <c:pt idx="9313">
                  <c:v>31.9</c:v>
                </c:pt>
                <c:pt idx="9314">
                  <c:v>24.85</c:v>
                </c:pt>
                <c:pt idx="9315">
                  <c:v>18.260000000000002</c:v>
                </c:pt>
                <c:pt idx="9316">
                  <c:v>29.37</c:v>
                </c:pt>
                <c:pt idx="9317">
                  <c:v>9.81</c:v>
                </c:pt>
                <c:pt idx="9318">
                  <c:v>25.63</c:v>
                </c:pt>
                <c:pt idx="9319">
                  <c:v>27.56</c:v>
                </c:pt>
                <c:pt idx="9320">
                  <c:v>14.7</c:v>
                </c:pt>
                <c:pt idx="9321">
                  <c:v>10.26</c:v>
                </c:pt>
                <c:pt idx="9322">
                  <c:v>20.84</c:v>
                </c:pt>
                <c:pt idx="9323">
                  <c:v>30.82</c:v>
                </c:pt>
                <c:pt idx="9324">
                  <c:v>10.48</c:v>
                </c:pt>
                <c:pt idx="9325">
                  <c:v>8.5</c:v>
                </c:pt>
                <c:pt idx="9326">
                  <c:v>18.38</c:v>
                </c:pt>
                <c:pt idx="9327">
                  <c:v>28.1</c:v>
                </c:pt>
                <c:pt idx="9328">
                  <c:v>23.91</c:v>
                </c:pt>
                <c:pt idx="9329">
                  <c:v>21.28</c:v>
                </c:pt>
                <c:pt idx="9330">
                  <c:v>20.260000000000002</c:v>
                </c:pt>
                <c:pt idx="9331">
                  <c:v>5.97</c:v>
                </c:pt>
                <c:pt idx="9332">
                  <c:v>10.02</c:v>
                </c:pt>
                <c:pt idx="9333">
                  <c:v>14.98</c:v>
                </c:pt>
                <c:pt idx="9334">
                  <c:v>22.44</c:v>
                </c:pt>
                <c:pt idx="9335">
                  <c:v>9.19</c:v>
                </c:pt>
                <c:pt idx="9336">
                  <c:v>20.76</c:v>
                </c:pt>
                <c:pt idx="9337">
                  <c:v>26.66</c:v>
                </c:pt>
                <c:pt idx="9338">
                  <c:v>27.51</c:v>
                </c:pt>
                <c:pt idx="9339">
                  <c:v>27.2</c:v>
                </c:pt>
                <c:pt idx="9340">
                  <c:v>17.68</c:v>
                </c:pt>
                <c:pt idx="9341">
                  <c:v>25.03</c:v>
                </c:pt>
                <c:pt idx="9342">
                  <c:v>13.72</c:v>
                </c:pt>
                <c:pt idx="9343">
                  <c:v>10.46</c:v>
                </c:pt>
                <c:pt idx="9344">
                  <c:v>21.78</c:v>
                </c:pt>
                <c:pt idx="9345">
                  <c:v>18.28</c:v>
                </c:pt>
                <c:pt idx="9346">
                  <c:v>30.7</c:v>
                </c:pt>
                <c:pt idx="9347">
                  <c:v>17.07</c:v>
                </c:pt>
                <c:pt idx="9348">
                  <c:v>11.06</c:v>
                </c:pt>
                <c:pt idx="9349">
                  <c:v>9.73</c:v>
                </c:pt>
                <c:pt idx="9350">
                  <c:v>27.48</c:v>
                </c:pt>
                <c:pt idx="9351">
                  <c:v>25.59</c:v>
                </c:pt>
                <c:pt idx="9352">
                  <c:v>21.5</c:v>
                </c:pt>
                <c:pt idx="9353">
                  <c:v>23.56</c:v>
                </c:pt>
                <c:pt idx="9354">
                  <c:v>10.07</c:v>
                </c:pt>
                <c:pt idx="9355">
                  <c:v>16.899999999999999</c:v>
                </c:pt>
                <c:pt idx="9356">
                  <c:v>26.59</c:v>
                </c:pt>
                <c:pt idx="9357">
                  <c:v>15.75</c:v>
                </c:pt>
                <c:pt idx="9358">
                  <c:v>11.88</c:v>
                </c:pt>
                <c:pt idx="9359">
                  <c:v>14.07</c:v>
                </c:pt>
                <c:pt idx="9360">
                  <c:v>12.8</c:v>
                </c:pt>
                <c:pt idx="9361">
                  <c:v>27.55</c:v>
                </c:pt>
                <c:pt idx="9362">
                  <c:v>18.989999999999998</c:v>
                </c:pt>
                <c:pt idx="9363">
                  <c:v>23.35</c:v>
                </c:pt>
                <c:pt idx="9364">
                  <c:v>28.22</c:v>
                </c:pt>
                <c:pt idx="9365">
                  <c:v>13.66</c:v>
                </c:pt>
                <c:pt idx="9366">
                  <c:v>14.07</c:v>
                </c:pt>
                <c:pt idx="9367">
                  <c:v>9.43</c:v>
                </c:pt>
                <c:pt idx="9368">
                  <c:v>14.31</c:v>
                </c:pt>
                <c:pt idx="9369">
                  <c:v>14.46</c:v>
                </c:pt>
                <c:pt idx="9370">
                  <c:v>25.21</c:v>
                </c:pt>
                <c:pt idx="9371">
                  <c:v>27.37</c:v>
                </c:pt>
                <c:pt idx="9372">
                  <c:v>4.96</c:v>
                </c:pt>
                <c:pt idx="9373">
                  <c:v>27.5</c:v>
                </c:pt>
                <c:pt idx="9374">
                  <c:v>20.010000000000002</c:v>
                </c:pt>
                <c:pt idx="9375">
                  <c:v>10.32</c:v>
                </c:pt>
                <c:pt idx="9376">
                  <c:v>9.2200000000000006</c:v>
                </c:pt>
                <c:pt idx="9377">
                  <c:v>11.08</c:v>
                </c:pt>
                <c:pt idx="9378">
                  <c:v>25.52</c:v>
                </c:pt>
                <c:pt idx="9379">
                  <c:v>18.190000000000001</c:v>
                </c:pt>
                <c:pt idx="9380">
                  <c:v>17.989999999999998</c:v>
                </c:pt>
                <c:pt idx="9381">
                  <c:v>19.5</c:v>
                </c:pt>
                <c:pt idx="9382">
                  <c:v>24.36</c:v>
                </c:pt>
                <c:pt idx="9383">
                  <c:v>28.77</c:v>
                </c:pt>
                <c:pt idx="9384">
                  <c:v>11.8</c:v>
                </c:pt>
                <c:pt idx="9385">
                  <c:v>10.27</c:v>
                </c:pt>
                <c:pt idx="9386">
                  <c:v>6.75</c:v>
                </c:pt>
                <c:pt idx="9387">
                  <c:v>12.19</c:v>
                </c:pt>
                <c:pt idx="9388">
                  <c:v>14.85</c:v>
                </c:pt>
                <c:pt idx="9389">
                  <c:v>26.8</c:v>
                </c:pt>
                <c:pt idx="9390">
                  <c:v>23.77</c:v>
                </c:pt>
                <c:pt idx="9391">
                  <c:v>29.62</c:v>
                </c:pt>
                <c:pt idx="9392">
                  <c:v>8.6</c:v>
                </c:pt>
                <c:pt idx="9393">
                  <c:v>30.69</c:v>
                </c:pt>
                <c:pt idx="9394">
                  <c:v>29.41</c:v>
                </c:pt>
                <c:pt idx="9395">
                  <c:v>23.68</c:v>
                </c:pt>
                <c:pt idx="9396">
                  <c:v>12.59</c:v>
                </c:pt>
                <c:pt idx="9397">
                  <c:v>11.93</c:v>
                </c:pt>
                <c:pt idx="9398">
                  <c:v>13.56</c:v>
                </c:pt>
                <c:pt idx="9399">
                  <c:v>27.18</c:v>
                </c:pt>
                <c:pt idx="9400">
                  <c:v>22.72</c:v>
                </c:pt>
                <c:pt idx="9401">
                  <c:v>19.09</c:v>
                </c:pt>
                <c:pt idx="9402">
                  <c:v>22.45</c:v>
                </c:pt>
                <c:pt idx="9403">
                  <c:v>19.78</c:v>
                </c:pt>
                <c:pt idx="9404">
                  <c:v>31.11</c:v>
                </c:pt>
                <c:pt idx="9405">
                  <c:v>16.68</c:v>
                </c:pt>
                <c:pt idx="9406">
                  <c:v>10.33</c:v>
                </c:pt>
                <c:pt idx="9407">
                  <c:v>8.6199999999999992</c:v>
                </c:pt>
                <c:pt idx="9408">
                  <c:v>31.71</c:v>
                </c:pt>
                <c:pt idx="9409">
                  <c:v>8.76</c:v>
                </c:pt>
                <c:pt idx="9410">
                  <c:v>27.47</c:v>
                </c:pt>
                <c:pt idx="9411">
                  <c:v>28.15</c:v>
                </c:pt>
                <c:pt idx="9412">
                  <c:v>32.21</c:v>
                </c:pt>
                <c:pt idx="9413">
                  <c:v>15.17</c:v>
                </c:pt>
                <c:pt idx="9414">
                  <c:v>17.14</c:v>
                </c:pt>
                <c:pt idx="9415">
                  <c:v>9.51</c:v>
                </c:pt>
                <c:pt idx="9416">
                  <c:v>19.68</c:v>
                </c:pt>
                <c:pt idx="9417">
                  <c:v>23.03</c:v>
                </c:pt>
                <c:pt idx="9418">
                  <c:v>18.95</c:v>
                </c:pt>
                <c:pt idx="9419">
                  <c:v>7.05</c:v>
                </c:pt>
                <c:pt idx="9420">
                  <c:v>31.85</c:v>
                </c:pt>
                <c:pt idx="9421">
                  <c:v>25.88</c:v>
                </c:pt>
                <c:pt idx="9422">
                  <c:v>25.42</c:v>
                </c:pt>
                <c:pt idx="9423">
                  <c:v>12.65</c:v>
                </c:pt>
                <c:pt idx="9424">
                  <c:v>25.69</c:v>
                </c:pt>
                <c:pt idx="9425">
                  <c:v>15.59</c:v>
                </c:pt>
                <c:pt idx="9426">
                  <c:v>22.53</c:v>
                </c:pt>
                <c:pt idx="9427">
                  <c:v>23.82</c:v>
                </c:pt>
                <c:pt idx="9428">
                  <c:v>14.84</c:v>
                </c:pt>
                <c:pt idx="9429">
                  <c:v>23.39</c:v>
                </c:pt>
                <c:pt idx="9430">
                  <c:v>24.94</c:v>
                </c:pt>
                <c:pt idx="9431">
                  <c:v>18.63</c:v>
                </c:pt>
                <c:pt idx="9432">
                  <c:v>22.79</c:v>
                </c:pt>
                <c:pt idx="9433">
                  <c:v>15.83</c:v>
                </c:pt>
                <c:pt idx="9434">
                  <c:v>19.39</c:v>
                </c:pt>
                <c:pt idx="9435">
                  <c:v>6.15</c:v>
                </c:pt>
                <c:pt idx="9436">
                  <c:v>12.74</c:v>
                </c:pt>
                <c:pt idx="9437">
                  <c:v>27.49</c:v>
                </c:pt>
                <c:pt idx="9438">
                  <c:v>18.059999999999999</c:v>
                </c:pt>
                <c:pt idx="9439">
                  <c:v>21.62</c:v>
                </c:pt>
                <c:pt idx="9440">
                  <c:v>8.27</c:v>
                </c:pt>
                <c:pt idx="9441">
                  <c:v>13.89</c:v>
                </c:pt>
                <c:pt idx="9442">
                  <c:v>28.07</c:v>
                </c:pt>
                <c:pt idx="9443">
                  <c:v>9.5299999999999994</c:v>
                </c:pt>
                <c:pt idx="9444">
                  <c:v>28.51</c:v>
                </c:pt>
                <c:pt idx="9445">
                  <c:v>26.7</c:v>
                </c:pt>
                <c:pt idx="9446">
                  <c:v>32.69</c:v>
                </c:pt>
                <c:pt idx="9447">
                  <c:v>7.47</c:v>
                </c:pt>
                <c:pt idx="9448">
                  <c:v>20.92</c:v>
                </c:pt>
                <c:pt idx="9449">
                  <c:v>9.84</c:v>
                </c:pt>
                <c:pt idx="9450">
                  <c:v>8.3000000000000007</c:v>
                </c:pt>
                <c:pt idx="9451">
                  <c:v>22.36</c:v>
                </c:pt>
                <c:pt idx="9452">
                  <c:v>26.81</c:v>
                </c:pt>
                <c:pt idx="9453">
                  <c:v>29.73</c:v>
                </c:pt>
                <c:pt idx="9454">
                  <c:v>15.71</c:v>
                </c:pt>
                <c:pt idx="9455">
                  <c:v>25.19</c:v>
                </c:pt>
                <c:pt idx="9456">
                  <c:v>21.31</c:v>
                </c:pt>
                <c:pt idx="9457">
                  <c:v>22.5</c:v>
                </c:pt>
                <c:pt idx="9458">
                  <c:v>26.31</c:v>
                </c:pt>
                <c:pt idx="9459">
                  <c:v>13.42</c:v>
                </c:pt>
                <c:pt idx="9460">
                  <c:v>22.59</c:v>
                </c:pt>
                <c:pt idx="9461">
                  <c:v>13.54</c:v>
                </c:pt>
                <c:pt idx="9462">
                  <c:v>32.21</c:v>
                </c:pt>
                <c:pt idx="9463">
                  <c:v>25.41</c:v>
                </c:pt>
                <c:pt idx="9464">
                  <c:v>20.100000000000001</c:v>
                </c:pt>
                <c:pt idx="9465">
                  <c:v>24.75</c:v>
                </c:pt>
                <c:pt idx="9466">
                  <c:v>22.42</c:v>
                </c:pt>
                <c:pt idx="9467">
                  <c:v>18.399999999999999</c:v>
                </c:pt>
                <c:pt idx="9468">
                  <c:v>32.090000000000003</c:v>
                </c:pt>
                <c:pt idx="9469">
                  <c:v>13.12</c:v>
                </c:pt>
                <c:pt idx="9470">
                  <c:v>20.57</c:v>
                </c:pt>
                <c:pt idx="9471">
                  <c:v>30.51</c:v>
                </c:pt>
                <c:pt idx="9472">
                  <c:v>13.1</c:v>
                </c:pt>
                <c:pt idx="9473">
                  <c:v>17.8</c:v>
                </c:pt>
                <c:pt idx="9474">
                  <c:v>23.72</c:v>
                </c:pt>
                <c:pt idx="9475">
                  <c:v>12.35</c:v>
                </c:pt>
                <c:pt idx="9476">
                  <c:v>24.12</c:v>
                </c:pt>
                <c:pt idx="9477">
                  <c:v>18.670000000000002</c:v>
                </c:pt>
                <c:pt idx="9478">
                  <c:v>22.69</c:v>
                </c:pt>
                <c:pt idx="9479">
                  <c:v>21.73</c:v>
                </c:pt>
                <c:pt idx="9480">
                  <c:v>10.72</c:v>
                </c:pt>
                <c:pt idx="9481">
                  <c:v>26.91</c:v>
                </c:pt>
                <c:pt idx="9482">
                  <c:v>12.27</c:v>
                </c:pt>
                <c:pt idx="9483">
                  <c:v>22.72</c:v>
                </c:pt>
                <c:pt idx="9484">
                  <c:v>14.45</c:v>
                </c:pt>
                <c:pt idx="9485">
                  <c:v>22.25</c:v>
                </c:pt>
                <c:pt idx="9486">
                  <c:v>12.99</c:v>
                </c:pt>
                <c:pt idx="9487">
                  <c:v>6.76</c:v>
                </c:pt>
                <c:pt idx="9488">
                  <c:v>26.08</c:v>
                </c:pt>
                <c:pt idx="9489">
                  <c:v>26.41</c:v>
                </c:pt>
                <c:pt idx="9490">
                  <c:v>11.78</c:v>
                </c:pt>
                <c:pt idx="9491">
                  <c:v>30.26</c:v>
                </c:pt>
                <c:pt idx="9492">
                  <c:v>14.02</c:v>
                </c:pt>
                <c:pt idx="9493">
                  <c:v>30.45</c:v>
                </c:pt>
                <c:pt idx="9494">
                  <c:v>11.2</c:v>
                </c:pt>
                <c:pt idx="9495">
                  <c:v>17.21</c:v>
                </c:pt>
                <c:pt idx="9496">
                  <c:v>5.74</c:v>
                </c:pt>
                <c:pt idx="9497">
                  <c:v>14.57</c:v>
                </c:pt>
                <c:pt idx="9498">
                  <c:v>20.77</c:v>
                </c:pt>
                <c:pt idx="9499">
                  <c:v>5.84</c:v>
                </c:pt>
                <c:pt idx="9500">
                  <c:v>15.56</c:v>
                </c:pt>
                <c:pt idx="9501">
                  <c:v>12.02</c:v>
                </c:pt>
                <c:pt idx="9502">
                  <c:v>13.17</c:v>
                </c:pt>
                <c:pt idx="9503">
                  <c:v>23.98</c:v>
                </c:pt>
                <c:pt idx="9504">
                  <c:v>19.350000000000001</c:v>
                </c:pt>
                <c:pt idx="9505">
                  <c:v>31.03</c:v>
                </c:pt>
                <c:pt idx="9506">
                  <c:v>11.36</c:v>
                </c:pt>
                <c:pt idx="9507">
                  <c:v>8.77</c:v>
                </c:pt>
                <c:pt idx="9508">
                  <c:v>25.66</c:v>
                </c:pt>
                <c:pt idx="9509">
                  <c:v>24.34</c:v>
                </c:pt>
                <c:pt idx="9510">
                  <c:v>18.21</c:v>
                </c:pt>
                <c:pt idx="9511">
                  <c:v>17.68</c:v>
                </c:pt>
                <c:pt idx="9512">
                  <c:v>27.61</c:v>
                </c:pt>
                <c:pt idx="9513">
                  <c:v>23.83</c:v>
                </c:pt>
                <c:pt idx="9514">
                  <c:v>25.47</c:v>
                </c:pt>
                <c:pt idx="9515">
                  <c:v>9.5500000000000007</c:v>
                </c:pt>
                <c:pt idx="9516">
                  <c:v>28.05</c:v>
                </c:pt>
                <c:pt idx="9517">
                  <c:v>28.22</c:v>
                </c:pt>
                <c:pt idx="9518">
                  <c:v>17.18</c:v>
                </c:pt>
                <c:pt idx="9519">
                  <c:v>19.07</c:v>
                </c:pt>
                <c:pt idx="9520">
                  <c:v>15.11</c:v>
                </c:pt>
                <c:pt idx="9521">
                  <c:v>27.64</c:v>
                </c:pt>
                <c:pt idx="9522">
                  <c:v>27.94</c:v>
                </c:pt>
                <c:pt idx="9523">
                  <c:v>23.66</c:v>
                </c:pt>
                <c:pt idx="9524">
                  <c:v>26.56</c:v>
                </c:pt>
                <c:pt idx="9525">
                  <c:v>21.84</c:v>
                </c:pt>
                <c:pt idx="9526">
                  <c:v>5.9</c:v>
                </c:pt>
                <c:pt idx="9527">
                  <c:v>22.49</c:v>
                </c:pt>
                <c:pt idx="9528">
                  <c:v>9.06</c:v>
                </c:pt>
                <c:pt idx="9529">
                  <c:v>11.01</c:v>
                </c:pt>
                <c:pt idx="9530">
                  <c:v>10.49</c:v>
                </c:pt>
                <c:pt idx="9531">
                  <c:v>26.94</c:v>
                </c:pt>
                <c:pt idx="9532">
                  <c:v>25.4</c:v>
                </c:pt>
                <c:pt idx="9533">
                  <c:v>20.350000000000001</c:v>
                </c:pt>
                <c:pt idx="9534">
                  <c:v>31.97</c:v>
                </c:pt>
                <c:pt idx="9535">
                  <c:v>26.97</c:v>
                </c:pt>
                <c:pt idx="9536">
                  <c:v>23.69</c:v>
                </c:pt>
                <c:pt idx="9537">
                  <c:v>25.91</c:v>
                </c:pt>
                <c:pt idx="9538">
                  <c:v>28.47</c:v>
                </c:pt>
                <c:pt idx="9539">
                  <c:v>5.49</c:v>
                </c:pt>
                <c:pt idx="9540">
                  <c:v>12.73</c:v>
                </c:pt>
                <c:pt idx="9541">
                  <c:v>10.63</c:v>
                </c:pt>
                <c:pt idx="9542">
                  <c:v>23.82</c:v>
                </c:pt>
                <c:pt idx="9543">
                  <c:v>15.43</c:v>
                </c:pt>
                <c:pt idx="9544">
                  <c:v>23.87</c:v>
                </c:pt>
                <c:pt idx="9545">
                  <c:v>30.07</c:v>
                </c:pt>
                <c:pt idx="9546">
                  <c:v>24.57</c:v>
                </c:pt>
                <c:pt idx="9547">
                  <c:v>10.94</c:v>
                </c:pt>
                <c:pt idx="9548">
                  <c:v>17.670000000000002</c:v>
                </c:pt>
                <c:pt idx="9549">
                  <c:v>8.42</c:v>
                </c:pt>
                <c:pt idx="9550">
                  <c:v>13.35</c:v>
                </c:pt>
                <c:pt idx="9551">
                  <c:v>34.03</c:v>
                </c:pt>
                <c:pt idx="9552">
                  <c:v>19.05</c:v>
                </c:pt>
                <c:pt idx="9553">
                  <c:v>16.64</c:v>
                </c:pt>
                <c:pt idx="9554">
                  <c:v>14.05</c:v>
                </c:pt>
                <c:pt idx="9555">
                  <c:v>12.02</c:v>
                </c:pt>
                <c:pt idx="9556">
                  <c:v>27.65</c:v>
                </c:pt>
                <c:pt idx="9557">
                  <c:v>15.25</c:v>
                </c:pt>
                <c:pt idx="9558">
                  <c:v>11.81</c:v>
                </c:pt>
                <c:pt idx="9559">
                  <c:v>14.73</c:v>
                </c:pt>
                <c:pt idx="9560">
                  <c:v>25.84</c:v>
                </c:pt>
                <c:pt idx="9561">
                  <c:v>21.9</c:v>
                </c:pt>
                <c:pt idx="9562">
                  <c:v>21.85</c:v>
                </c:pt>
                <c:pt idx="9563">
                  <c:v>17.100000000000001</c:v>
                </c:pt>
                <c:pt idx="9564">
                  <c:v>24.73</c:v>
                </c:pt>
                <c:pt idx="9565">
                  <c:v>30.44</c:v>
                </c:pt>
                <c:pt idx="9566">
                  <c:v>23</c:v>
                </c:pt>
                <c:pt idx="9567">
                  <c:v>17.75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56054784"/>
        <c:axId val="256056704"/>
      </c:barChart>
      <c:catAx>
        <c:axId val="2560547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Temperature</a:t>
                </a:r>
                <a:r>
                  <a:rPr lang="en-US" baseline="0"/>
                  <a:t> </a:t>
                </a:r>
                <a:r>
                  <a:rPr lang="en-US"/>
                  <a:t>Values in degrees Celsius.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crossAx val="256056704"/>
        <c:crosses val="autoZero"/>
        <c:auto val="1"/>
        <c:lblAlgn val="ctr"/>
        <c:lblOffset val="100"/>
        <c:noMultiLvlLbl val="0"/>
      </c:catAx>
      <c:valAx>
        <c:axId val="25605670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Frequency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560547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'Copy of energy_production (1)'!$B$1</c:f>
              <c:strCache>
                <c:ptCount val="1"/>
                <c:pt idx="0">
                  <c:v>exhaust_vacuum</c:v>
                </c:pt>
              </c:strCache>
            </c:strRef>
          </c:tx>
          <c:invertIfNegative val="0"/>
          <c:val>
            <c:numRef>
              <c:f>'Copy of energy_production (1)'!$B$2:$B$9569</c:f>
              <c:numCache>
                <c:formatCode>General</c:formatCode>
                <c:ptCount val="9568"/>
                <c:pt idx="0">
                  <c:v>38.56</c:v>
                </c:pt>
                <c:pt idx="1">
                  <c:v>42.34</c:v>
                </c:pt>
                <c:pt idx="2">
                  <c:v>45.08</c:v>
                </c:pt>
                <c:pt idx="3">
                  <c:v>54.3</c:v>
                </c:pt>
                <c:pt idx="4">
                  <c:v>49.64</c:v>
                </c:pt>
                <c:pt idx="5">
                  <c:v>60.93</c:v>
                </c:pt>
                <c:pt idx="6">
                  <c:v>61.02</c:v>
                </c:pt>
                <c:pt idx="7">
                  <c:v>40</c:v>
                </c:pt>
                <c:pt idx="8">
                  <c:v>68.08</c:v>
                </c:pt>
                <c:pt idx="9">
                  <c:v>66.56</c:v>
                </c:pt>
                <c:pt idx="10">
                  <c:v>38.08</c:v>
                </c:pt>
                <c:pt idx="11">
                  <c:v>75.599999999999994</c:v>
                </c:pt>
                <c:pt idx="12">
                  <c:v>36.71</c:v>
                </c:pt>
                <c:pt idx="13">
                  <c:v>52.84</c:v>
                </c:pt>
                <c:pt idx="14">
                  <c:v>61.5</c:v>
                </c:pt>
                <c:pt idx="15">
                  <c:v>70.98</c:v>
                </c:pt>
                <c:pt idx="16">
                  <c:v>47.45</c:v>
                </c:pt>
                <c:pt idx="17">
                  <c:v>61.47</c:v>
                </c:pt>
                <c:pt idx="18">
                  <c:v>46.48</c:v>
                </c:pt>
                <c:pt idx="19">
                  <c:v>68.3</c:v>
                </c:pt>
                <c:pt idx="20">
                  <c:v>63.31</c:v>
                </c:pt>
                <c:pt idx="21">
                  <c:v>51.95</c:v>
                </c:pt>
                <c:pt idx="22">
                  <c:v>70.319999999999993</c:v>
                </c:pt>
                <c:pt idx="23">
                  <c:v>59.44</c:v>
                </c:pt>
                <c:pt idx="24">
                  <c:v>40.24</c:v>
                </c:pt>
                <c:pt idx="25">
                  <c:v>59.21</c:v>
                </c:pt>
                <c:pt idx="26">
                  <c:v>43.67</c:v>
                </c:pt>
                <c:pt idx="27">
                  <c:v>58.96</c:v>
                </c:pt>
                <c:pt idx="28">
                  <c:v>44.89</c:v>
                </c:pt>
                <c:pt idx="29">
                  <c:v>38.58</c:v>
                </c:pt>
                <c:pt idx="30">
                  <c:v>74.67</c:v>
                </c:pt>
                <c:pt idx="31">
                  <c:v>42.85</c:v>
                </c:pt>
                <c:pt idx="32">
                  <c:v>41.38</c:v>
                </c:pt>
                <c:pt idx="33">
                  <c:v>59.04</c:v>
                </c:pt>
                <c:pt idx="34">
                  <c:v>39.72</c:v>
                </c:pt>
                <c:pt idx="35">
                  <c:v>41.04</c:v>
                </c:pt>
                <c:pt idx="36">
                  <c:v>43.13</c:v>
                </c:pt>
                <c:pt idx="37">
                  <c:v>70.8</c:v>
                </c:pt>
                <c:pt idx="38">
                  <c:v>41.82</c:v>
                </c:pt>
                <c:pt idx="39">
                  <c:v>59.8</c:v>
                </c:pt>
                <c:pt idx="40">
                  <c:v>58.79</c:v>
                </c:pt>
                <c:pt idx="41">
                  <c:v>73.680000000000007</c:v>
                </c:pt>
                <c:pt idx="42">
                  <c:v>69.45</c:v>
                </c:pt>
                <c:pt idx="43">
                  <c:v>40.1</c:v>
                </c:pt>
                <c:pt idx="44">
                  <c:v>49.78</c:v>
                </c:pt>
                <c:pt idx="45">
                  <c:v>75.599999999999994</c:v>
                </c:pt>
                <c:pt idx="46">
                  <c:v>63.94</c:v>
                </c:pt>
                <c:pt idx="47">
                  <c:v>60.1</c:v>
                </c:pt>
                <c:pt idx="48">
                  <c:v>45.61</c:v>
                </c:pt>
                <c:pt idx="49">
                  <c:v>74.87</c:v>
                </c:pt>
                <c:pt idx="50">
                  <c:v>74.16</c:v>
                </c:pt>
                <c:pt idx="51">
                  <c:v>66.75</c:v>
                </c:pt>
                <c:pt idx="52">
                  <c:v>65.12</c:v>
                </c:pt>
                <c:pt idx="53">
                  <c:v>79.739999999999995</c:v>
                </c:pt>
                <c:pt idx="54">
                  <c:v>58.46</c:v>
                </c:pt>
                <c:pt idx="55">
                  <c:v>72.58</c:v>
                </c:pt>
                <c:pt idx="56">
                  <c:v>62.39</c:v>
                </c:pt>
                <c:pt idx="57">
                  <c:v>70.790000000000006</c:v>
                </c:pt>
                <c:pt idx="58">
                  <c:v>36.659999999999997</c:v>
                </c:pt>
                <c:pt idx="59">
                  <c:v>40.89</c:v>
                </c:pt>
                <c:pt idx="60">
                  <c:v>74.16</c:v>
                </c:pt>
                <c:pt idx="61">
                  <c:v>58.49</c:v>
                </c:pt>
                <c:pt idx="62">
                  <c:v>58.33</c:v>
                </c:pt>
                <c:pt idx="63">
                  <c:v>52.36</c:v>
                </c:pt>
                <c:pt idx="64">
                  <c:v>62.96</c:v>
                </c:pt>
                <c:pt idx="65">
                  <c:v>65.459999999999994</c:v>
                </c:pt>
                <c:pt idx="66">
                  <c:v>39.33</c:v>
                </c:pt>
                <c:pt idx="67">
                  <c:v>72.39</c:v>
                </c:pt>
                <c:pt idx="68">
                  <c:v>43.77</c:v>
                </c:pt>
                <c:pt idx="69">
                  <c:v>45.61</c:v>
                </c:pt>
                <c:pt idx="70">
                  <c:v>44.9</c:v>
                </c:pt>
                <c:pt idx="71">
                  <c:v>58.86</c:v>
                </c:pt>
                <c:pt idx="72">
                  <c:v>51.43</c:v>
                </c:pt>
                <c:pt idx="73">
                  <c:v>74.87</c:v>
                </c:pt>
                <c:pt idx="74">
                  <c:v>69.75</c:v>
                </c:pt>
                <c:pt idx="75">
                  <c:v>73.67</c:v>
                </c:pt>
                <c:pt idx="76">
                  <c:v>73.5</c:v>
                </c:pt>
                <c:pt idx="77">
                  <c:v>65.48</c:v>
                </c:pt>
                <c:pt idx="78">
                  <c:v>58.2</c:v>
                </c:pt>
                <c:pt idx="79">
                  <c:v>57.19</c:v>
                </c:pt>
                <c:pt idx="80">
                  <c:v>40.43</c:v>
                </c:pt>
                <c:pt idx="81">
                  <c:v>41.14</c:v>
                </c:pt>
                <c:pt idx="82">
                  <c:v>52.08</c:v>
                </c:pt>
                <c:pt idx="83">
                  <c:v>73.91</c:v>
                </c:pt>
                <c:pt idx="84">
                  <c:v>70.319999999999993</c:v>
                </c:pt>
                <c:pt idx="85">
                  <c:v>42.07</c:v>
                </c:pt>
                <c:pt idx="86">
                  <c:v>66.540000000000006</c:v>
                </c:pt>
                <c:pt idx="87">
                  <c:v>49.15</c:v>
                </c:pt>
                <c:pt idx="88">
                  <c:v>45.01</c:v>
                </c:pt>
                <c:pt idx="89">
                  <c:v>43.41</c:v>
                </c:pt>
                <c:pt idx="90">
                  <c:v>67.48</c:v>
                </c:pt>
                <c:pt idx="91">
                  <c:v>69.05</c:v>
                </c:pt>
                <c:pt idx="92">
                  <c:v>41.39</c:v>
                </c:pt>
                <c:pt idx="93">
                  <c:v>41.74</c:v>
                </c:pt>
                <c:pt idx="94">
                  <c:v>45.08</c:v>
                </c:pt>
                <c:pt idx="95">
                  <c:v>49.82</c:v>
                </c:pt>
                <c:pt idx="96">
                  <c:v>70.47</c:v>
                </c:pt>
                <c:pt idx="97">
                  <c:v>58.82</c:v>
                </c:pt>
                <c:pt idx="98">
                  <c:v>71.290000000000006</c:v>
                </c:pt>
                <c:pt idx="99">
                  <c:v>71.14</c:v>
                </c:pt>
                <c:pt idx="100">
                  <c:v>42.34</c:v>
                </c:pt>
                <c:pt idx="101">
                  <c:v>59.8</c:v>
                </c:pt>
                <c:pt idx="102">
                  <c:v>39.369999999999997</c:v>
                </c:pt>
                <c:pt idx="103">
                  <c:v>43.67</c:v>
                </c:pt>
                <c:pt idx="104">
                  <c:v>39.4</c:v>
                </c:pt>
                <c:pt idx="105">
                  <c:v>61.47</c:v>
                </c:pt>
                <c:pt idx="106">
                  <c:v>59.15</c:v>
                </c:pt>
                <c:pt idx="107">
                  <c:v>37.799999999999997</c:v>
                </c:pt>
                <c:pt idx="108">
                  <c:v>78.05</c:v>
                </c:pt>
                <c:pt idx="109">
                  <c:v>73.03</c:v>
                </c:pt>
                <c:pt idx="110">
                  <c:v>49.83</c:v>
                </c:pt>
                <c:pt idx="111">
                  <c:v>68.27</c:v>
                </c:pt>
                <c:pt idx="112">
                  <c:v>47.45</c:v>
                </c:pt>
                <c:pt idx="113">
                  <c:v>58.59</c:v>
                </c:pt>
                <c:pt idx="114">
                  <c:v>40.56</c:v>
                </c:pt>
                <c:pt idx="115">
                  <c:v>50.16</c:v>
                </c:pt>
                <c:pt idx="116">
                  <c:v>63.77</c:v>
                </c:pt>
                <c:pt idx="117">
                  <c:v>67.25</c:v>
                </c:pt>
                <c:pt idx="118">
                  <c:v>42.03</c:v>
                </c:pt>
                <c:pt idx="119">
                  <c:v>44.21</c:v>
                </c:pt>
                <c:pt idx="120">
                  <c:v>64.150000000000006</c:v>
                </c:pt>
                <c:pt idx="121">
                  <c:v>58.95</c:v>
                </c:pt>
                <c:pt idx="122">
                  <c:v>58.79</c:v>
                </c:pt>
                <c:pt idx="123">
                  <c:v>34.03</c:v>
                </c:pt>
                <c:pt idx="124">
                  <c:v>49.69</c:v>
                </c:pt>
                <c:pt idx="125">
                  <c:v>43.02</c:v>
                </c:pt>
                <c:pt idx="126">
                  <c:v>50.05</c:v>
                </c:pt>
                <c:pt idx="127">
                  <c:v>60.07</c:v>
                </c:pt>
                <c:pt idx="128">
                  <c:v>74.34</c:v>
                </c:pt>
                <c:pt idx="129">
                  <c:v>52.9</c:v>
                </c:pt>
                <c:pt idx="130">
                  <c:v>65.48</c:v>
                </c:pt>
                <c:pt idx="131">
                  <c:v>49.39</c:v>
                </c:pt>
                <c:pt idx="132">
                  <c:v>69.34</c:v>
                </c:pt>
                <c:pt idx="133">
                  <c:v>59.87</c:v>
                </c:pt>
                <c:pt idx="134">
                  <c:v>71.73</c:v>
                </c:pt>
                <c:pt idx="135">
                  <c:v>65.27</c:v>
                </c:pt>
                <c:pt idx="136">
                  <c:v>41.76</c:v>
                </c:pt>
                <c:pt idx="137">
                  <c:v>50.59</c:v>
                </c:pt>
                <c:pt idx="138">
                  <c:v>48.41</c:v>
                </c:pt>
                <c:pt idx="139">
                  <c:v>38.729999999999997</c:v>
                </c:pt>
                <c:pt idx="140">
                  <c:v>62.66</c:v>
                </c:pt>
                <c:pt idx="141">
                  <c:v>60.95</c:v>
                </c:pt>
                <c:pt idx="142">
                  <c:v>56.89</c:v>
                </c:pt>
                <c:pt idx="143">
                  <c:v>69.94</c:v>
                </c:pt>
                <c:pt idx="144">
                  <c:v>59.8</c:v>
                </c:pt>
                <c:pt idx="145">
                  <c:v>70.8</c:v>
                </c:pt>
                <c:pt idx="146">
                  <c:v>48.41</c:v>
                </c:pt>
                <c:pt idx="147">
                  <c:v>73.180000000000007</c:v>
                </c:pt>
                <c:pt idx="148">
                  <c:v>76.09</c:v>
                </c:pt>
                <c:pt idx="149">
                  <c:v>69.89</c:v>
                </c:pt>
                <c:pt idx="150">
                  <c:v>40.67</c:v>
                </c:pt>
                <c:pt idx="151">
                  <c:v>52.84</c:v>
                </c:pt>
                <c:pt idx="152">
                  <c:v>41.48</c:v>
                </c:pt>
                <c:pt idx="153">
                  <c:v>44.2</c:v>
                </c:pt>
                <c:pt idx="154">
                  <c:v>65.180000000000007</c:v>
                </c:pt>
                <c:pt idx="155">
                  <c:v>68.67</c:v>
                </c:pt>
                <c:pt idx="156">
                  <c:v>39</c:v>
                </c:pt>
                <c:pt idx="157">
                  <c:v>54.42</c:v>
                </c:pt>
                <c:pt idx="158">
                  <c:v>38.5</c:v>
                </c:pt>
                <c:pt idx="159">
                  <c:v>71.77</c:v>
                </c:pt>
                <c:pt idx="160">
                  <c:v>71.25</c:v>
                </c:pt>
                <c:pt idx="161">
                  <c:v>72.58</c:v>
                </c:pt>
                <c:pt idx="162">
                  <c:v>40.56</c:v>
                </c:pt>
                <c:pt idx="163">
                  <c:v>43.14</c:v>
                </c:pt>
                <c:pt idx="164">
                  <c:v>70.790000000000006</c:v>
                </c:pt>
                <c:pt idx="165">
                  <c:v>39.96</c:v>
                </c:pt>
                <c:pt idx="166">
                  <c:v>74.900000000000006</c:v>
                </c:pt>
                <c:pt idx="167">
                  <c:v>65.38</c:v>
                </c:pt>
                <c:pt idx="168">
                  <c:v>38.56</c:v>
                </c:pt>
                <c:pt idx="169">
                  <c:v>65.61</c:v>
                </c:pt>
                <c:pt idx="170">
                  <c:v>35.770000000000003</c:v>
                </c:pt>
                <c:pt idx="171">
                  <c:v>65.61</c:v>
                </c:pt>
                <c:pt idx="172">
                  <c:v>43.13</c:v>
                </c:pt>
                <c:pt idx="173">
                  <c:v>66.510000000000005</c:v>
                </c:pt>
                <c:pt idx="174">
                  <c:v>43.43</c:v>
                </c:pt>
                <c:pt idx="175">
                  <c:v>41.92</c:v>
                </c:pt>
                <c:pt idx="176">
                  <c:v>43.34</c:v>
                </c:pt>
                <c:pt idx="177">
                  <c:v>42.44</c:v>
                </c:pt>
                <c:pt idx="178">
                  <c:v>57.85</c:v>
                </c:pt>
                <c:pt idx="179">
                  <c:v>62.44</c:v>
                </c:pt>
                <c:pt idx="180">
                  <c:v>38.01</c:v>
                </c:pt>
                <c:pt idx="181">
                  <c:v>39.04</c:v>
                </c:pt>
                <c:pt idx="182">
                  <c:v>45.09</c:v>
                </c:pt>
                <c:pt idx="183">
                  <c:v>73.5</c:v>
                </c:pt>
                <c:pt idx="184">
                  <c:v>69.040000000000006</c:v>
                </c:pt>
                <c:pt idx="185">
                  <c:v>48.04</c:v>
                </c:pt>
                <c:pt idx="186">
                  <c:v>39.369999999999997</c:v>
                </c:pt>
                <c:pt idx="187">
                  <c:v>45.01</c:v>
                </c:pt>
                <c:pt idx="188">
                  <c:v>77.540000000000006</c:v>
                </c:pt>
                <c:pt idx="189">
                  <c:v>59.8</c:v>
                </c:pt>
                <c:pt idx="190">
                  <c:v>40.81</c:v>
                </c:pt>
                <c:pt idx="191">
                  <c:v>69.89</c:v>
                </c:pt>
                <c:pt idx="192">
                  <c:v>69.13</c:v>
                </c:pt>
                <c:pt idx="193">
                  <c:v>68.28</c:v>
                </c:pt>
                <c:pt idx="194">
                  <c:v>41.26</c:v>
                </c:pt>
                <c:pt idx="195">
                  <c:v>42.03</c:v>
                </c:pt>
                <c:pt idx="196">
                  <c:v>40.549999999999997</c:v>
                </c:pt>
                <c:pt idx="197">
                  <c:v>43.21</c:v>
                </c:pt>
                <c:pt idx="198">
                  <c:v>69.45</c:v>
                </c:pt>
                <c:pt idx="199">
                  <c:v>44.78</c:v>
                </c:pt>
                <c:pt idx="200">
                  <c:v>41.26</c:v>
                </c:pt>
                <c:pt idx="201">
                  <c:v>67.25</c:v>
                </c:pt>
                <c:pt idx="202">
                  <c:v>64.84</c:v>
                </c:pt>
                <c:pt idx="203">
                  <c:v>40.22</c:v>
                </c:pt>
                <c:pt idx="204">
                  <c:v>64.69</c:v>
                </c:pt>
                <c:pt idx="205">
                  <c:v>41.44</c:v>
                </c:pt>
                <c:pt idx="206">
                  <c:v>74.78</c:v>
                </c:pt>
                <c:pt idx="207">
                  <c:v>37.85</c:v>
                </c:pt>
                <c:pt idx="208">
                  <c:v>44.63</c:v>
                </c:pt>
                <c:pt idx="209">
                  <c:v>43.48</c:v>
                </c:pt>
                <c:pt idx="210">
                  <c:v>69.89</c:v>
                </c:pt>
                <c:pt idx="211">
                  <c:v>73.03</c:v>
                </c:pt>
                <c:pt idx="212">
                  <c:v>60.95</c:v>
                </c:pt>
                <c:pt idx="213">
                  <c:v>71.58</c:v>
                </c:pt>
                <c:pt idx="214">
                  <c:v>41.17</c:v>
                </c:pt>
                <c:pt idx="215">
                  <c:v>37.92</c:v>
                </c:pt>
                <c:pt idx="216">
                  <c:v>64.27</c:v>
                </c:pt>
                <c:pt idx="217">
                  <c:v>41.39</c:v>
                </c:pt>
                <c:pt idx="218">
                  <c:v>66.05</c:v>
                </c:pt>
                <c:pt idx="219">
                  <c:v>72.239999999999995</c:v>
                </c:pt>
                <c:pt idx="220">
                  <c:v>71.58</c:v>
                </c:pt>
                <c:pt idx="221">
                  <c:v>71.73</c:v>
                </c:pt>
                <c:pt idx="222">
                  <c:v>59.87</c:v>
                </c:pt>
                <c:pt idx="223">
                  <c:v>66.540000000000006</c:v>
                </c:pt>
                <c:pt idx="224">
                  <c:v>57.25</c:v>
                </c:pt>
                <c:pt idx="225">
                  <c:v>63.78</c:v>
                </c:pt>
                <c:pt idx="226">
                  <c:v>47.83</c:v>
                </c:pt>
                <c:pt idx="227">
                  <c:v>71.25</c:v>
                </c:pt>
                <c:pt idx="228">
                  <c:v>67.319999999999993</c:v>
                </c:pt>
                <c:pt idx="229">
                  <c:v>70.790000000000006</c:v>
                </c:pt>
                <c:pt idx="230">
                  <c:v>49.21</c:v>
                </c:pt>
                <c:pt idx="231">
                  <c:v>48.41</c:v>
                </c:pt>
                <c:pt idx="232">
                  <c:v>40.07</c:v>
                </c:pt>
                <c:pt idx="233">
                  <c:v>74.67</c:v>
                </c:pt>
                <c:pt idx="234">
                  <c:v>40.56</c:v>
                </c:pt>
                <c:pt idx="235">
                  <c:v>40.72</c:v>
                </c:pt>
                <c:pt idx="236">
                  <c:v>63.47</c:v>
                </c:pt>
                <c:pt idx="237">
                  <c:v>65.94</c:v>
                </c:pt>
                <c:pt idx="238">
                  <c:v>39.96</c:v>
                </c:pt>
                <c:pt idx="239">
                  <c:v>41.01</c:v>
                </c:pt>
                <c:pt idx="240">
                  <c:v>68.94</c:v>
                </c:pt>
                <c:pt idx="241">
                  <c:v>61.02</c:v>
                </c:pt>
                <c:pt idx="242">
                  <c:v>76.2</c:v>
                </c:pt>
                <c:pt idx="243">
                  <c:v>39.08</c:v>
                </c:pt>
                <c:pt idx="244">
                  <c:v>39.28</c:v>
                </c:pt>
                <c:pt idx="245">
                  <c:v>67.069999999999993</c:v>
                </c:pt>
                <c:pt idx="246">
                  <c:v>59.54</c:v>
                </c:pt>
                <c:pt idx="247">
                  <c:v>70.94</c:v>
                </c:pt>
                <c:pt idx="248">
                  <c:v>40.659999999999997</c:v>
                </c:pt>
                <c:pt idx="249">
                  <c:v>59.44</c:v>
                </c:pt>
                <c:pt idx="250">
                  <c:v>48.98</c:v>
                </c:pt>
                <c:pt idx="251">
                  <c:v>58.95</c:v>
                </c:pt>
                <c:pt idx="252">
                  <c:v>43.5</c:v>
                </c:pt>
                <c:pt idx="253">
                  <c:v>43.52</c:v>
                </c:pt>
                <c:pt idx="254">
                  <c:v>44.88</c:v>
                </c:pt>
                <c:pt idx="255">
                  <c:v>71.849999999999994</c:v>
                </c:pt>
                <c:pt idx="256">
                  <c:v>63.09</c:v>
                </c:pt>
                <c:pt idx="257">
                  <c:v>72.290000000000006</c:v>
                </c:pt>
                <c:pt idx="258">
                  <c:v>39.61</c:v>
                </c:pt>
                <c:pt idx="259">
                  <c:v>44.6</c:v>
                </c:pt>
                <c:pt idx="260">
                  <c:v>69.34</c:v>
                </c:pt>
                <c:pt idx="261">
                  <c:v>67.17</c:v>
                </c:pt>
                <c:pt idx="262">
                  <c:v>37.64</c:v>
                </c:pt>
                <c:pt idx="263">
                  <c:v>66.48</c:v>
                </c:pt>
                <c:pt idx="264">
                  <c:v>70.17</c:v>
                </c:pt>
                <c:pt idx="265">
                  <c:v>58.49</c:v>
                </c:pt>
                <c:pt idx="266">
                  <c:v>66.44</c:v>
                </c:pt>
                <c:pt idx="267">
                  <c:v>45.01</c:v>
                </c:pt>
                <c:pt idx="268">
                  <c:v>40.83</c:v>
                </c:pt>
                <c:pt idx="269">
                  <c:v>44.9</c:v>
                </c:pt>
                <c:pt idx="270">
                  <c:v>53.16</c:v>
                </c:pt>
                <c:pt idx="271">
                  <c:v>67.319999999999993</c:v>
                </c:pt>
                <c:pt idx="272">
                  <c:v>73.42</c:v>
                </c:pt>
                <c:pt idx="273">
                  <c:v>69.23</c:v>
                </c:pt>
                <c:pt idx="274">
                  <c:v>77.239999999999995</c:v>
                </c:pt>
                <c:pt idx="275">
                  <c:v>61.87</c:v>
                </c:pt>
                <c:pt idx="276">
                  <c:v>67.83</c:v>
                </c:pt>
                <c:pt idx="277">
                  <c:v>71.77</c:v>
                </c:pt>
                <c:pt idx="278">
                  <c:v>36.24</c:v>
                </c:pt>
                <c:pt idx="279">
                  <c:v>43.5</c:v>
                </c:pt>
                <c:pt idx="280">
                  <c:v>58.86</c:v>
                </c:pt>
                <c:pt idx="281">
                  <c:v>50.66</c:v>
                </c:pt>
                <c:pt idx="282">
                  <c:v>60.23</c:v>
                </c:pt>
                <c:pt idx="283">
                  <c:v>68.28</c:v>
                </c:pt>
                <c:pt idx="284">
                  <c:v>43.41</c:v>
                </c:pt>
                <c:pt idx="285">
                  <c:v>58.49</c:v>
                </c:pt>
                <c:pt idx="286">
                  <c:v>70.72</c:v>
                </c:pt>
                <c:pt idx="287">
                  <c:v>63.78</c:v>
                </c:pt>
                <c:pt idx="288">
                  <c:v>63.91</c:v>
                </c:pt>
                <c:pt idx="289">
                  <c:v>61.02</c:v>
                </c:pt>
                <c:pt idx="290">
                  <c:v>58.59</c:v>
                </c:pt>
                <c:pt idx="291">
                  <c:v>63.76</c:v>
                </c:pt>
                <c:pt idx="292">
                  <c:v>65.59</c:v>
                </c:pt>
                <c:pt idx="293">
                  <c:v>40.64</c:v>
                </c:pt>
                <c:pt idx="294">
                  <c:v>58.16</c:v>
                </c:pt>
                <c:pt idx="295">
                  <c:v>43.02</c:v>
                </c:pt>
                <c:pt idx="296">
                  <c:v>62.4</c:v>
                </c:pt>
                <c:pt idx="297">
                  <c:v>60.07</c:v>
                </c:pt>
                <c:pt idx="298">
                  <c:v>44.37</c:v>
                </c:pt>
                <c:pt idx="299">
                  <c:v>50.32</c:v>
                </c:pt>
                <c:pt idx="300">
                  <c:v>43.79</c:v>
                </c:pt>
                <c:pt idx="301">
                  <c:v>42.42</c:v>
                </c:pt>
                <c:pt idx="302">
                  <c:v>66.930000000000007</c:v>
                </c:pt>
                <c:pt idx="303">
                  <c:v>47.83</c:v>
                </c:pt>
                <c:pt idx="304">
                  <c:v>58.82</c:v>
                </c:pt>
                <c:pt idx="305">
                  <c:v>62.39</c:v>
                </c:pt>
                <c:pt idx="306">
                  <c:v>50.78</c:v>
                </c:pt>
                <c:pt idx="307">
                  <c:v>41.49</c:v>
                </c:pt>
                <c:pt idx="308">
                  <c:v>51.86</c:v>
                </c:pt>
                <c:pt idx="309">
                  <c:v>38.619999999999997</c:v>
                </c:pt>
                <c:pt idx="310">
                  <c:v>41.54</c:v>
                </c:pt>
                <c:pt idx="311">
                  <c:v>42.24</c:v>
                </c:pt>
                <c:pt idx="312">
                  <c:v>54.9</c:v>
                </c:pt>
                <c:pt idx="313">
                  <c:v>74.22</c:v>
                </c:pt>
                <c:pt idx="314">
                  <c:v>70.47</c:v>
                </c:pt>
                <c:pt idx="315">
                  <c:v>42.86</c:v>
                </c:pt>
                <c:pt idx="316">
                  <c:v>44.2</c:v>
                </c:pt>
                <c:pt idx="317">
                  <c:v>38.159999999999997</c:v>
                </c:pt>
                <c:pt idx="318">
                  <c:v>62.26</c:v>
                </c:pt>
                <c:pt idx="319">
                  <c:v>41.92</c:v>
                </c:pt>
                <c:pt idx="320">
                  <c:v>39.64</c:v>
                </c:pt>
                <c:pt idx="321">
                  <c:v>66.86</c:v>
                </c:pt>
                <c:pt idx="322">
                  <c:v>60.93</c:v>
                </c:pt>
                <c:pt idx="323">
                  <c:v>48.6</c:v>
                </c:pt>
                <c:pt idx="324">
                  <c:v>67.83</c:v>
                </c:pt>
                <c:pt idx="325">
                  <c:v>71.58</c:v>
                </c:pt>
                <c:pt idx="326">
                  <c:v>70.02</c:v>
                </c:pt>
                <c:pt idx="327">
                  <c:v>73.5</c:v>
                </c:pt>
                <c:pt idx="328">
                  <c:v>35.770000000000003</c:v>
                </c:pt>
                <c:pt idx="329">
                  <c:v>63.94</c:v>
                </c:pt>
                <c:pt idx="330">
                  <c:v>63.47</c:v>
                </c:pt>
                <c:pt idx="331">
                  <c:v>71.430000000000007</c:v>
                </c:pt>
                <c:pt idx="332">
                  <c:v>44.2</c:v>
                </c:pt>
                <c:pt idx="333">
                  <c:v>73.03</c:v>
                </c:pt>
                <c:pt idx="334">
                  <c:v>74.930000000000007</c:v>
                </c:pt>
                <c:pt idx="335">
                  <c:v>40.270000000000003</c:v>
                </c:pt>
                <c:pt idx="336">
                  <c:v>58.12</c:v>
                </c:pt>
                <c:pt idx="337">
                  <c:v>73.42</c:v>
                </c:pt>
                <c:pt idx="338">
                  <c:v>60.23</c:v>
                </c:pt>
                <c:pt idx="339">
                  <c:v>69.23</c:v>
                </c:pt>
                <c:pt idx="340">
                  <c:v>71.14</c:v>
                </c:pt>
                <c:pt idx="341">
                  <c:v>60.95</c:v>
                </c:pt>
                <c:pt idx="342">
                  <c:v>48.92</c:v>
                </c:pt>
                <c:pt idx="343">
                  <c:v>61.47</c:v>
                </c:pt>
                <c:pt idx="344">
                  <c:v>66.540000000000006</c:v>
                </c:pt>
                <c:pt idx="345">
                  <c:v>77.540000000000006</c:v>
                </c:pt>
                <c:pt idx="346">
                  <c:v>64.69</c:v>
                </c:pt>
                <c:pt idx="347">
                  <c:v>63.87</c:v>
                </c:pt>
                <c:pt idx="348">
                  <c:v>41.44</c:v>
                </c:pt>
                <c:pt idx="349">
                  <c:v>63.73</c:v>
                </c:pt>
                <c:pt idx="350">
                  <c:v>41.74</c:v>
                </c:pt>
                <c:pt idx="351">
                  <c:v>42.77</c:v>
                </c:pt>
                <c:pt idx="352">
                  <c:v>44.88</c:v>
                </c:pt>
                <c:pt idx="353">
                  <c:v>52.9</c:v>
                </c:pt>
                <c:pt idx="354">
                  <c:v>49.02</c:v>
                </c:pt>
                <c:pt idx="355">
                  <c:v>49.16</c:v>
                </c:pt>
                <c:pt idx="356">
                  <c:v>64.27</c:v>
                </c:pt>
                <c:pt idx="357">
                  <c:v>69.510000000000005</c:v>
                </c:pt>
                <c:pt idx="358">
                  <c:v>52.72</c:v>
                </c:pt>
                <c:pt idx="359">
                  <c:v>36.08</c:v>
                </c:pt>
                <c:pt idx="360">
                  <c:v>69.45</c:v>
                </c:pt>
                <c:pt idx="361">
                  <c:v>37.92</c:v>
                </c:pt>
                <c:pt idx="362">
                  <c:v>49.3</c:v>
                </c:pt>
                <c:pt idx="363">
                  <c:v>41.22</c:v>
                </c:pt>
                <c:pt idx="364">
                  <c:v>42.77</c:v>
                </c:pt>
                <c:pt idx="365">
                  <c:v>60.07</c:v>
                </c:pt>
                <c:pt idx="366">
                  <c:v>71.06</c:v>
                </c:pt>
                <c:pt idx="367">
                  <c:v>48.92</c:v>
                </c:pt>
                <c:pt idx="368">
                  <c:v>40.549999999999997</c:v>
                </c:pt>
                <c:pt idx="369">
                  <c:v>63.09</c:v>
                </c:pt>
                <c:pt idx="370">
                  <c:v>67.319999999999993</c:v>
                </c:pt>
                <c:pt idx="371">
                  <c:v>70.319999999999993</c:v>
                </c:pt>
                <c:pt idx="372">
                  <c:v>63.31</c:v>
                </c:pt>
                <c:pt idx="373">
                  <c:v>41.76</c:v>
                </c:pt>
                <c:pt idx="374">
                  <c:v>41.35</c:v>
                </c:pt>
                <c:pt idx="375">
                  <c:v>41.1</c:v>
                </c:pt>
                <c:pt idx="376">
                  <c:v>44.89</c:v>
                </c:pt>
                <c:pt idx="377">
                  <c:v>52.05</c:v>
                </c:pt>
                <c:pt idx="378">
                  <c:v>63.73</c:v>
                </c:pt>
                <c:pt idx="379">
                  <c:v>37.869999999999997</c:v>
                </c:pt>
                <c:pt idx="380">
                  <c:v>48.92</c:v>
                </c:pt>
                <c:pt idx="381">
                  <c:v>69.05</c:v>
                </c:pt>
                <c:pt idx="382">
                  <c:v>43.99</c:v>
                </c:pt>
                <c:pt idx="383">
                  <c:v>40.270000000000003</c:v>
                </c:pt>
                <c:pt idx="384">
                  <c:v>63.13</c:v>
                </c:pt>
                <c:pt idx="385">
                  <c:v>42.86</c:v>
                </c:pt>
                <c:pt idx="386">
                  <c:v>43.79</c:v>
                </c:pt>
                <c:pt idx="387">
                  <c:v>49.25</c:v>
                </c:pt>
                <c:pt idx="388">
                  <c:v>56.65</c:v>
                </c:pt>
                <c:pt idx="389">
                  <c:v>41.66</c:v>
                </c:pt>
                <c:pt idx="390">
                  <c:v>42.86</c:v>
                </c:pt>
                <c:pt idx="391">
                  <c:v>69.89</c:v>
                </c:pt>
                <c:pt idx="392">
                  <c:v>45.08</c:v>
                </c:pt>
                <c:pt idx="393">
                  <c:v>57.19</c:v>
                </c:pt>
                <c:pt idx="394">
                  <c:v>54.3</c:v>
                </c:pt>
                <c:pt idx="395">
                  <c:v>70.040000000000006</c:v>
                </c:pt>
                <c:pt idx="396">
                  <c:v>46.63</c:v>
                </c:pt>
                <c:pt idx="397">
                  <c:v>49.02</c:v>
                </c:pt>
                <c:pt idx="398">
                  <c:v>49.21</c:v>
                </c:pt>
                <c:pt idx="399">
                  <c:v>50.9</c:v>
                </c:pt>
                <c:pt idx="400">
                  <c:v>74.67</c:v>
                </c:pt>
                <c:pt idx="401">
                  <c:v>67.790000000000006</c:v>
                </c:pt>
                <c:pt idx="402">
                  <c:v>43.72</c:v>
                </c:pt>
                <c:pt idx="403">
                  <c:v>67.45</c:v>
                </c:pt>
                <c:pt idx="404">
                  <c:v>39.590000000000003</c:v>
                </c:pt>
                <c:pt idx="405">
                  <c:v>66.540000000000006</c:v>
                </c:pt>
                <c:pt idx="406">
                  <c:v>41.2</c:v>
                </c:pt>
                <c:pt idx="407">
                  <c:v>69.89</c:v>
                </c:pt>
                <c:pt idx="408">
                  <c:v>54.2</c:v>
                </c:pt>
                <c:pt idx="409">
                  <c:v>43.52</c:v>
                </c:pt>
                <c:pt idx="410">
                  <c:v>79.739999999999995</c:v>
                </c:pt>
                <c:pt idx="411">
                  <c:v>41.39</c:v>
                </c:pt>
                <c:pt idx="412">
                  <c:v>51.3</c:v>
                </c:pt>
                <c:pt idx="413">
                  <c:v>56.89</c:v>
                </c:pt>
                <c:pt idx="414">
                  <c:v>64.790000000000006</c:v>
                </c:pt>
                <c:pt idx="415">
                  <c:v>44.06</c:v>
                </c:pt>
                <c:pt idx="416">
                  <c:v>40.619999999999997</c:v>
                </c:pt>
                <c:pt idx="417">
                  <c:v>43.22</c:v>
                </c:pt>
                <c:pt idx="418">
                  <c:v>76.16</c:v>
                </c:pt>
                <c:pt idx="419">
                  <c:v>43.69</c:v>
                </c:pt>
                <c:pt idx="420">
                  <c:v>44.57</c:v>
                </c:pt>
                <c:pt idx="421">
                  <c:v>60.07</c:v>
                </c:pt>
                <c:pt idx="422">
                  <c:v>72.58</c:v>
                </c:pt>
                <c:pt idx="423">
                  <c:v>74.33</c:v>
                </c:pt>
                <c:pt idx="424">
                  <c:v>66.75</c:v>
                </c:pt>
                <c:pt idx="425">
                  <c:v>45.01</c:v>
                </c:pt>
                <c:pt idx="426">
                  <c:v>40.020000000000003</c:v>
                </c:pt>
                <c:pt idx="427">
                  <c:v>64.790000000000006</c:v>
                </c:pt>
                <c:pt idx="428">
                  <c:v>41.49</c:v>
                </c:pt>
                <c:pt idx="429">
                  <c:v>39.99</c:v>
                </c:pt>
                <c:pt idx="430">
                  <c:v>66.44</c:v>
                </c:pt>
                <c:pt idx="431">
                  <c:v>44.9</c:v>
                </c:pt>
                <c:pt idx="432">
                  <c:v>49.21</c:v>
                </c:pt>
                <c:pt idx="433">
                  <c:v>43.71</c:v>
                </c:pt>
                <c:pt idx="434">
                  <c:v>39.590000000000003</c:v>
                </c:pt>
                <c:pt idx="435">
                  <c:v>51.43</c:v>
                </c:pt>
                <c:pt idx="436">
                  <c:v>69.14</c:v>
                </c:pt>
                <c:pt idx="437">
                  <c:v>67.319999999999993</c:v>
                </c:pt>
                <c:pt idx="438">
                  <c:v>45</c:v>
                </c:pt>
                <c:pt idx="439">
                  <c:v>60.84</c:v>
                </c:pt>
                <c:pt idx="440">
                  <c:v>71.94</c:v>
                </c:pt>
                <c:pt idx="441">
                  <c:v>35.770000000000003</c:v>
                </c:pt>
                <c:pt idx="442">
                  <c:v>68.27</c:v>
                </c:pt>
                <c:pt idx="443">
                  <c:v>71.290000000000006</c:v>
                </c:pt>
                <c:pt idx="444">
                  <c:v>43.21</c:v>
                </c:pt>
                <c:pt idx="445">
                  <c:v>59.43</c:v>
                </c:pt>
                <c:pt idx="446">
                  <c:v>69.400000000000006</c:v>
                </c:pt>
                <c:pt idx="447">
                  <c:v>44.78</c:v>
                </c:pt>
                <c:pt idx="448">
                  <c:v>39.299999999999997</c:v>
                </c:pt>
                <c:pt idx="449">
                  <c:v>44.71</c:v>
                </c:pt>
                <c:pt idx="450">
                  <c:v>65.38</c:v>
                </c:pt>
                <c:pt idx="451">
                  <c:v>63.91</c:v>
                </c:pt>
                <c:pt idx="452">
                  <c:v>60.29</c:v>
                </c:pt>
                <c:pt idx="453">
                  <c:v>67.83</c:v>
                </c:pt>
                <c:pt idx="454">
                  <c:v>46.93</c:v>
                </c:pt>
                <c:pt idx="455">
                  <c:v>71.290000000000006</c:v>
                </c:pt>
                <c:pt idx="456">
                  <c:v>51.3</c:v>
                </c:pt>
                <c:pt idx="457">
                  <c:v>68.14</c:v>
                </c:pt>
                <c:pt idx="458">
                  <c:v>54.3</c:v>
                </c:pt>
                <c:pt idx="459">
                  <c:v>64.45</c:v>
                </c:pt>
                <c:pt idx="460">
                  <c:v>39.96</c:v>
                </c:pt>
                <c:pt idx="461">
                  <c:v>43.5</c:v>
                </c:pt>
                <c:pt idx="462">
                  <c:v>40.22</c:v>
                </c:pt>
                <c:pt idx="463">
                  <c:v>69.14</c:v>
                </c:pt>
                <c:pt idx="464">
                  <c:v>61.87</c:v>
                </c:pt>
                <c:pt idx="465">
                  <c:v>40.96</c:v>
                </c:pt>
                <c:pt idx="466">
                  <c:v>61.27</c:v>
                </c:pt>
                <c:pt idx="467">
                  <c:v>41.39</c:v>
                </c:pt>
                <c:pt idx="468">
                  <c:v>47.43</c:v>
                </c:pt>
                <c:pt idx="469">
                  <c:v>73.17</c:v>
                </c:pt>
                <c:pt idx="470">
                  <c:v>41.38</c:v>
                </c:pt>
                <c:pt idx="471">
                  <c:v>44.9</c:v>
                </c:pt>
                <c:pt idx="472">
                  <c:v>43.77</c:v>
                </c:pt>
                <c:pt idx="473">
                  <c:v>68.239999999999995</c:v>
                </c:pt>
                <c:pt idx="474">
                  <c:v>45.87</c:v>
                </c:pt>
                <c:pt idx="475">
                  <c:v>56.9</c:v>
                </c:pt>
                <c:pt idx="476">
                  <c:v>62.66</c:v>
                </c:pt>
                <c:pt idx="477">
                  <c:v>58.12</c:v>
                </c:pt>
                <c:pt idx="478">
                  <c:v>50.32</c:v>
                </c:pt>
                <c:pt idx="479">
                  <c:v>43.02</c:v>
                </c:pt>
                <c:pt idx="480">
                  <c:v>61.87</c:v>
                </c:pt>
                <c:pt idx="481">
                  <c:v>43.96</c:v>
                </c:pt>
                <c:pt idx="482">
                  <c:v>47.45</c:v>
                </c:pt>
                <c:pt idx="483">
                  <c:v>53.16</c:v>
                </c:pt>
                <c:pt idx="484">
                  <c:v>43.43</c:v>
                </c:pt>
                <c:pt idx="485">
                  <c:v>69.89</c:v>
                </c:pt>
                <c:pt idx="486">
                  <c:v>70.040000000000006</c:v>
                </c:pt>
                <c:pt idx="487">
                  <c:v>57.19</c:v>
                </c:pt>
                <c:pt idx="488">
                  <c:v>74.34</c:v>
                </c:pt>
                <c:pt idx="489">
                  <c:v>39.96</c:v>
                </c:pt>
                <c:pt idx="490">
                  <c:v>40</c:v>
                </c:pt>
                <c:pt idx="491">
                  <c:v>40.770000000000003</c:v>
                </c:pt>
                <c:pt idx="492">
                  <c:v>64.959999999999994</c:v>
                </c:pt>
                <c:pt idx="493">
                  <c:v>52.3</c:v>
                </c:pt>
                <c:pt idx="494">
                  <c:v>40.56</c:v>
                </c:pt>
                <c:pt idx="495">
                  <c:v>43.56</c:v>
                </c:pt>
                <c:pt idx="496">
                  <c:v>69.59</c:v>
                </c:pt>
                <c:pt idx="497">
                  <c:v>39.35</c:v>
                </c:pt>
                <c:pt idx="498">
                  <c:v>56.85</c:v>
                </c:pt>
                <c:pt idx="499">
                  <c:v>70.319999999999993</c:v>
                </c:pt>
                <c:pt idx="500">
                  <c:v>66.56</c:v>
                </c:pt>
                <c:pt idx="501">
                  <c:v>43.79</c:v>
                </c:pt>
                <c:pt idx="502">
                  <c:v>39.590000000000003</c:v>
                </c:pt>
                <c:pt idx="503">
                  <c:v>50.88</c:v>
                </c:pt>
                <c:pt idx="504">
                  <c:v>48.6</c:v>
                </c:pt>
                <c:pt idx="505">
                  <c:v>80.180000000000007</c:v>
                </c:pt>
                <c:pt idx="506">
                  <c:v>40.22</c:v>
                </c:pt>
                <c:pt idx="507">
                  <c:v>40.72</c:v>
                </c:pt>
                <c:pt idx="508">
                  <c:v>71.64</c:v>
                </c:pt>
                <c:pt idx="509">
                  <c:v>39.18</c:v>
                </c:pt>
                <c:pt idx="510">
                  <c:v>40.75</c:v>
                </c:pt>
                <c:pt idx="511">
                  <c:v>64.45</c:v>
                </c:pt>
                <c:pt idx="512">
                  <c:v>56.89</c:v>
                </c:pt>
                <c:pt idx="513">
                  <c:v>68.08</c:v>
                </c:pt>
                <c:pt idx="514">
                  <c:v>49.83</c:v>
                </c:pt>
                <c:pt idx="515">
                  <c:v>51.95</c:v>
                </c:pt>
                <c:pt idx="516">
                  <c:v>50.66</c:v>
                </c:pt>
                <c:pt idx="517">
                  <c:v>69.45</c:v>
                </c:pt>
                <c:pt idx="518">
                  <c:v>52.84</c:v>
                </c:pt>
                <c:pt idx="519">
                  <c:v>66.25</c:v>
                </c:pt>
                <c:pt idx="520">
                  <c:v>56.89</c:v>
                </c:pt>
                <c:pt idx="521">
                  <c:v>46.18</c:v>
                </c:pt>
                <c:pt idx="522">
                  <c:v>48.78</c:v>
                </c:pt>
                <c:pt idx="523">
                  <c:v>39.96</c:v>
                </c:pt>
                <c:pt idx="524">
                  <c:v>42.49</c:v>
                </c:pt>
                <c:pt idx="525">
                  <c:v>39.64</c:v>
                </c:pt>
                <c:pt idx="526">
                  <c:v>44.63</c:v>
                </c:pt>
                <c:pt idx="527">
                  <c:v>37.729999999999997</c:v>
                </c:pt>
                <c:pt idx="528">
                  <c:v>47.43</c:v>
                </c:pt>
                <c:pt idx="529">
                  <c:v>38.25</c:v>
                </c:pt>
                <c:pt idx="530">
                  <c:v>56.89</c:v>
                </c:pt>
                <c:pt idx="531">
                  <c:v>44.06</c:v>
                </c:pt>
                <c:pt idx="532">
                  <c:v>77.540000000000006</c:v>
                </c:pt>
                <c:pt idx="533">
                  <c:v>66.48</c:v>
                </c:pt>
                <c:pt idx="534">
                  <c:v>40.020000000000003</c:v>
                </c:pt>
                <c:pt idx="535">
                  <c:v>65.459999999999994</c:v>
                </c:pt>
                <c:pt idx="536">
                  <c:v>74.67</c:v>
                </c:pt>
                <c:pt idx="537">
                  <c:v>47.43</c:v>
                </c:pt>
                <c:pt idx="538">
                  <c:v>68.31</c:v>
                </c:pt>
                <c:pt idx="539">
                  <c:v>67.790000000000006</c:v>
                </c:pt>
                <c:pt idx="540">
                  <c:v>58.69</c:v>
                </c:pt>
                <c:pt idx="541">
                  <c:v>48.14</c:v>
                </c:pt>
                <c:pt idx="542">
                  <c:v>62.39</c:v>
                </c:pt>
                <c:pt idx="543">
                  <c:v>58.86</c:v>
                </c:pt>
                <c:pt idx="544">
                  <c:v>41.39</c:v>
                </c:pt>
                <c:pt idx="545">
                  <c:v>62.52</c:v>
                </c:pt>
                <c:pt idx="546">
                  <c:v>46.18</c:v>
                </c:pt>
                <c:pt idx="547">
                  <c:v>62.26</c:v>
                </c:pt>
                <c:pt idx="548">
                  <c:v>43.5</c:v>
                </c:pt>
                <c:pt idx="549">
                  <c:v>59.27</c:v>
                </c:pt>
                <c:pt idx="550">
                  <c:v>38.47</c:v>
                </c:pt>
                <c:pt idx="551">
                  <c:v>63.31</c:v>
                </c:pt>
                <c:pt idx="552">
                  <c:v>52.84</c:v>
                </c:pt>
                <c:pt idx="553">
                  <c:v>45.61</c:v>
                </c:pt>
                <c:pt idx="554">
                  <c:v>68.510000000000005</c:v>
                </c:pt>
                <c:pt idx="555">
                  <c:v>48.98</c:v>
                </c:pt>
                <c:pt idx="556">
                  <c:v>38.380000000000003</c:v>
                </c:pt>
                <c:pt idx="557">
                  <c:v>76.86</c:v>
                </c:pt>
                <c:pt idx="558">
                  <c:v>54.42</c:v>
                </c:pt>
                <c:pt idx="559">
                  <c:v>68.510000000000005</c:v>
                </c:pt>
                <c:pt idx="560">
                  <c:v>74.67</c:v>
                </c:pt>
                <c:pt idx="561">
                  <c:v>45</c:v>
                </c:pt>
                <c:pt idx="562">
                  <c:v>70.17</c:v>
                </c:pt>
                <c:pt idx="563">
                  <c:v>44.85</c:v>
                </c:pt>
                <c:pt idx="564">
                  <c:v>50.9</c:v>
                </c:pt>
                <c:pt idx="565">
                  <c:v>52.3</c:v>
                </c:pt>
                <c:pt idx="566">
                  <c:v>45.08</c:v>
                </c:pt>
                <c:pt idx="567">
                  <c:v>38.92</c:v>
                </c:pt>
                <c:pt idx="568">
                  <c:v>72.239999999999995</c:v>
                </c:pt>
                <c:pt idx="569">
                  <c:v>69.88</c:v>
                </c:pt>
                <c:pt idx="570">
                  <c:v>45.87</c:v>
                </c:pt>
                <c:pt idx="571">
                  <c:v>39.4</c:v>
                </c:pt>
                <c:pt idx="572">
                  <c:v>40.799999999999997</c:v>
                </c:pt>
                <c:pt idx="573">
                  <c:v>44.71</c:v>
                </c:pt>
                <c:pt idx="574">
                  <c:v>69.709999999999994</c:v>
                </c:pt>
                <c:pt idx="575">
                  <c:v>50.78</c:v>
                </c:pt>
                <c:pt idx="576">
                  <c:v>44.68</c:v>
                </c:pt>
                <c:pt idx="577">
                  <c:v>43.14</c:v>
                </c:pt>
                <c:pt idx="578">
                  <c:v>71.8</c:v>
                </c:pt>
                <c:pt idx="579">
                  <c:v>41.31</c:v>
                </c:pt>
                <c:pt idx="580">
                  <c:v>77.540000000000006</c:v>
                </c:pt>
                <c:pt idx="581">
                  <c:v>46.97</c:v>
                </c:pt>
                <c:pt idx="582">
                  <c:v>48.7</c:v>
                </c:pt>
                <c:pt idx="583">
                  <c:v>34.03</c:v>
                </c:pt>
                <c:pt idx="584">
                  <c:v>44.77</c:v>
                </c:pt>
                <c:pt idx="585">
                  <c:v>52.84</c:v>
                </c:pt>
                <c:pt idx="586">
                  <c:v>70.94</c:v>
                </c:pt>
                <c:pt idx="587">
                  <c:v>58.12</c:v>
                </c:pt>
                <c:pt idx="588">
                  <c:v>45.09</c:v>
                </c:pt>
                <c:pt idx="589">
                  <c:v>69.510000000000005</c:v>
                </c:pt>
                <c:pt idx="590">
                  <c:v>71.14</c:v>
                </c:pt>
                <c:pt idx="591">
                  <c:v>67.319999999999993</c:v>
                </c:pt>
                <c:pt idx="592">
                  <c:v>63.91</c:v>
                </c:pt>
                <c:pt idx="593">
                  <c:v>48.06</c:v>
                </c:pt>
                <c:pt idx="594">
                  <c:v>69.14</c:v>
                </c:pt>
                <c:pt idx="595">
                  <c:v>40</c:v>
                </c:pt>
                <c:pt idx="596">
                  <c:v>41.66</c:v>
                </c:pt>
                <c:pt idx="597">
                  <c:v>45.87</c:v>
                </c:pt>
                <c:pt idx="598">
                  <c:v>48.14</c:v>
                </c:pt>
                <c:pt idx="599">
                  <c:v>45.01</c:v>
                </c:pt>
                <c:pt idx="600">
                  <c:v>37.869999999999997</c:v>
                </c:pt>
                <c:pt idx="601">
                  <c:v>51.43</c:v>
                </c:pt>
                <c:pt idx="602">
                  <c:v>65.48</c:v>
                </c:pt>
                <c:pt idx="603">
                  <c:v>40.81</c:v>
                </c:pt>
                <c:pt idx="604">
                  <c:v>61.27</c:v>
                </c:pt>
                <c:pt idx="605">
                  <c:v>49.39</c:v>
                </c:pt>
                <c:pt idx="606">
                  <c:v>44.85</c:v>
                </c:pt>
                <c:pt idx="607">
                  <c:v>42.18</c:v>
                </c:pt>
                <c:pt idx="608">
                  <c:v>43.7</c:v>
                </c:pt>
                <c:pt idx="609">
                  <c:v>42.23</c:v>
                </c:pt>
                <c:pt idx="610">
                  <c:v>70.790000000000006</c:v>
                </c:pt>
                <c:pt idx="611">
                  <c:v>48.6</c:v>
                </c:pt>
                <c:pt idx="612">
                  <c:v>78.92</c:v>
                </c:pt>
                <c:pt idx="613">
                  <c:v>49.02</c:v>
                </c:pt>
                <c:pt idx="614">
                  <c:v>42.8</c:v>
                </c:pt>
                <c:pt idx="615">
                  <c:v>72.989999999999995</c:v>
                </c:pt>
                <c:pt idx="616">
                  <c:v>70.319999999999993</c:v>
                </c:pt>
                <c:pt idx="617">
                  <c:v>39.61</c:v>
                </c:pt>
                <c:pt idx="618">
                  <c:v>64.69</c:v>
                </c:pt>
                <c:pt idx="619">
                  <c:v>49.15</c:v>
                </c:pt>
                <c:pt idx="620">
                  <c:v>41.14</c:v>
                </c:pt>
                <c:pt idx="621">
                  <c:v>41.76</c:v>
                </c:pt>
                <c:pt idx="622">
                  <c:v>38.78</c:v>
                </c:pt>
                <c:pt idx="623">
                  <c:v>40.729999999999997</c:v>
                </c:pt>
                <c:pt idx="624">
                  <c:v>69.89</c:v>
                </c:pt>
                <c:pt idx="625">
                  <c:v>52.84</c:v>
                </c:pt>
                <c:pt idx="626">
                  <c:v>73.56</c:v>
                </c:pt>
                <c:pt idx="627">
                  <c:v>70.47</c:v>
                </c:pt>
                <c:pt idx="628">
                  <c:v>40.11</c:v>
                </c:pt>
                <c:pt idx="629">
                  <c:v>41.58</c:v>
                </c:pt>
                <c:pt idx="630">
                  <c:v>40.92</c:v>
                </c:pt>
                <c:pt idx="631">
                  <c:v>40.71</c:v>
                </c:pt>
                <c:pt idx="632">
                  <c:v>43.14</c:v>
                </c:pt>
                <c:pt idx="633">
                  <c:v>44</c:v>
                </c:pt>
                <c:pt idx="634">
                  <c:v>71.64</c:v>
                </c:pt>
                <c:pt idx="635">
                  <c:v>65.12</c:v>
                </c:pt>
                <c:pt idx="636">
                  <c:v>48.14</c:v>
                </c:pt>
                <c:pt idx="637">
                  <c:v>73.06</c:v>
                </c:pt>
                <c:pt idx="638">
                  <c:v>45.87</c:v>
                </c:pt>
                <c:pt idx="639">
                  <c:v>42.32</c:v>
                </c:pt>
                <c:pt idx="640">
                  <c:v>38.58</c:v>
                </c:pt>
                <c:pt idx="641">
                  <c:v>48.14</c:v>
                </c:pt>
                <c:pt idx="642">
                  <c:v>41.49</c:v>
                </c:pt>
                <c:pt idx="643">
                  <c:v>40.56</c:v>
                </c:pt>
                <c:pt idx="644">
                  <c:v>50.59</c:v>
                </c:pt>
                <c:pt idx="645">
                  <c:v>39.520000000000003</c:v>
                </c:pt>
                <c:pt idx="646">
                  <c:v>44.9</c:v>
                </c:pt>
                <c:pt idx="647">
                  <c:v>59.27</c:v>
                </c:pt>
                <c:pt idx="648">
                  <c:v>43.65</c:v>
                </c:pt>
                <c:pt idx="649">
                  <c:v>39.18</c:v>
                </c:pt>
                <c:pt idx="650">
                  <c:v>38.56</c:v>
                </c:pt>
                <c:pt idx="651">
                  <c:v>68.3</c:v>
                </c:pt>
                <c:pt idx="652">
                  <c:v>50.88</c:v>
                </c:pt>
                <c:pt idx="653">
                  <c:v>47.83</c:v>
                </c:pt>
                <c:pt idx="654">
                  <c:v>60.29</c:v>
                </c:pt>
                <c:pt idx="655">
                  <c:v>44.6</c:v>
                </c:pt>
                <c:pt idx="656">
                  <c:v>65.459999999999994</c:v>
                </c:pt>
                <c:pt idx="657">
                  <c:v>38.909999999999997</c:v>
                </c:pt>
                <c:pt idx="658">
                  <c:v>50.78</c:v>
                </c:pt>
                <c:pt idx="659">
                  <c:v>69.23</c:v>
                </c:pt>
                <c:pt idx="660">
                  <c:v>65.27</c:v>
                </c:pt>
                <c:pt idx="661">
                  <c:v>61.5</c:v>
                </c:pt>
                <c:pt idx="662">
                  <c:v>71.73</c:v>
                </c:pt>
                <c:pt idx="663">
                  <c:v>71.849999999999994</c:v>
                </c:pt>
                <c:pt idx="664">
                  <c:v>69.13</c:v>
                </c:pt>
                <c:pt idx="665">
                  <c:v>41.93</c:v>
                </c:pt>
                <c:pt idx="666">
                  <c:v>67.319999999999993</c:v>
                </c:pt>
                <c:pt idx="667">
                  <c:v>40.92</c:v>
                </c:pt>
                <c:pt idx="668">
                  <c:v>40.049999999999997</c:v>
                </c:pt>
                <c:pt idx="669">
                  <c:v>61.41</c:v>
                </c:pt>
                <c:pt idx="670">
                  <c:v>52.08</c:v>
                </c:pt>
                <c:pt idx="671">
                  <c:v>70.319999999999993</c:v>
                </c:pt>
                <c:pt idx="672">
                  <c:v>49.83</c:v>
                </c:pt>
                <c:pt idx="673">
                  <c:v>72.239999999999995</c:v>
                </c:pt>
                <c:pt idx="674">
                  <c:v>34.03</c:v>
                </c:pt>
                <c:pt idx="675">
                  <c:v>79.739999999999995</c:v>
                </c:pt>
                <c:pt idx="676">
                  <c:v>66.930000000000007</c:v>
                </c:pt>
                <c:pt idx="677">
                  <c:v>77.540000000000006</c:v>
                </c:pt>
                <c:pt idx="678">
                  <c:v>46.33</c:v>
                </c:pt>
                <c:pt idx="679">
                  <c:v>40.619999999999997</c:v>
                </c:pt>
                <c:pt idx="680">
                  <c:v>43.56</c:v>
                </c:pt>
                <c:pt idx="681">
                  <c:v>38.28</c:v>
                </c:pt>
                <c:pt idx="682">
                  <c:v>35.71</c:v>
                </c:pt>
                <c:pt idx="683">
                  <c:v>40.270000000000003</c:v>
                </c:pt>
                <c:pt idx="684">
                  <c:v>73.17</c:v>
                </c:pt>
                <c:pt idx="685">
                  <c:v>49.5</c:v>
                </c:pt>
                <c:pt idx="686">
                  <c:v>40.22</c:v>
                </c:pt>
                <c:pt idx="687">
                  <c:v>41.58</c:v>
                </c:pt>
                <c:pt idx="688">
                  <c:v>50.9</c:v>
                </c:pt>
                <c:pt idx="689">
                  <c:v>44.05</c:v>
                </c:pt>
                <c:pt idx="690">
                  <c:v>44.03</c:v>
                </c:pt>
                <c:pt idx="691">
                  <c:v>40.119999999999997</c:v>
                </c:pt>
                <c:pt idx="692">
                  <c:v>42.99</c:v>
                </c:pt>
                <c:pt idx="693">
                  <c:v>40.270000000000003</c:v>
                </c:pt>
                <c:pt idx="694">
                  <c:v>42.86</c:v>
                </c:pt>
                <c:pt idx="695">
                  <c:v>58.96</c:v>
                </c:pt>
                <c:pt idx="696">
                  <c:v>71.290000000000006</c:v>
                </c:pt>
                <c:pt idx="697">
                  <c:v>72.58</c:v>
                </c:pt>
                <c:pt idx="698">
                  <c:v>71.290000000000006</c:v>
                </c:pt>
                <c:pt idx="699">
                  <c:v>48.92</c:v>
                </c:pt>
                <c:pt idx="700">
                  <c:v>64.69</c:v>
                </c:pt>
                <c:pt idx="701">
                  <c:v>56.65</c:v>
                </c:pt>
                <c:pt idx="702">
                  <c:v>41.23</c:v>
                </c:pt>
                <c:pt idx="703">
                  <c:v>76.09</c:v>
                </c:pt>
                <c:pt idx="704">
                  <c:v>40.770000000000003</c:v>
                </c:pt>
                <c:pt idx="705">
                  <c:v>40.770000000000003</c:v>
                </c:pt>
                <c:pt idx="706">
                  <c:v>75.23</c:v>
                </c:pt>
                <c:pt idx="707">
                  <c:v>71.64</c:v>
                </c:pt>
                <c:pt idx="708">
                  <c:v>41.17</c:v>
                </c:pt>
                <c:pt idx="709">
                  <c:v>61.87</c:v>
                </c:pt>
                <c:pt idx="710">
                  <c:v>59.39</c:v>
                </c:pt>
                <c:pt idx="711">
                  <c:v>40.729999999999997</c:v>
                </c:pt>
                <c:pt idx="712">
                  <c:v>60.37</c:v>
                </c:pt>
                <c:pt idx="713">
                  <c:v>44.47</c:v>
                </c:pt>
                <c:pt idx="714">
                  <c:v>38.5</c:v>
                </c:pt>
                <c:pt idx="715">
                  <c:v>74.16</c:v>
                </c:pt>
                <c:pt idx="716">
                  <c:v>77.17</c:v>
                </c:pt>
                <c:pt idx="717">
                  <c:v>66.75</c:v>
                </c:pt>
                <c:pt idx="718">
                  <c:v>41.62</c:v>
                </c:pt>
                <c:pt idx="719">
                  <c:v>39.33</c:v>
                </c:pt>
                <c:pt idx="720">
                  <c:v>64.05</c:v>
                </c:pt>
                <c:pt idx="721">
                  <c:v>55.5</c:v>
                </c:pt>
                <c:pt idx="722">
                  <c:v>39.299999999999997</c:v>
                </c:pt>
                <c:pt idx="723">
                  <c:v>41.58</c:v>
                </c:pt>
                <c:pt idx="724">
                  <c:v>66.540000000000006</c:v>
                </c:pt>
                <c:pt idx="725">
                  <c:v>60.95</c:v>
                </c:pt>
                <c:pt idx="726">
                  <c:v>66.540000000000006</c:v>
                </c:pt>
                <c:pt idx="727">
                  <c:v>76.2</c:v>
                </c:pt>
                <c:pt idx="728">
                  <c:v>41.76</c:v>
                </c:pt>
                <c:pt idx="729">
                  <c:v>64.34</c:v>
                </c:pt>
                <c:pt idx="730">
                  <c:v>40.92</c:v>
                </c:pt>
                <c:pt idx="731">
                  <c:v>66.56</c:v>
                </c:pt>
                <c:pt idx="732">
                  <c:v>40.83</c:v>
                </c:pt>
                <c:pt idx="733">
                  <c:v>41.01</c:v>
                </c:pt>
                <c:pt idx="734">
                  <c:v>61.47</c:v>
                </c:pt>
                <c:pt idx="735">
                  <c:v>50.78</c:v>
                </c:pt>
                <c:pt idx="736">
                  <c:v>77.95</c:v>
                </c:pt>
                <c:pt idx="737">
                  <c:v>63.76</c:v>
                </c:pt>
                <c:pt idx="738">
                  <c:v>49.3</c:v>
                </c:pt>
                <c:pt idx="739">
                  <c:v>61.25</c:v>
                </c:pt>
                <c:pt idx="740">
                  <c:v>70.319999999999993</c:v>
                </c:pt>
                <c:pt idx="741">
                  <c:v>71.77</c:v>
                </c:pt>
                <c:pt idx="742">
                  <c:v>72.430000000000007</c:v>
                </c:pt>
                <c:pt idx="743">
                  <c:v>47.43</c:v>
                </c:pt>
                <c:pt idx="744">
                  <c:v>45</c:v>
                </c:pt>
                <c:pt idx="745">
                  <c:v>36.18</c:v>
                </c:pt>
                <c:pt idx="746">
                  <c:v>74.33</c:v>
                </c:pt>
                <c:pt idx="747">
                  <c:v>79.05</c:v>
                </c:pt>
                <c:pt idx="748">
                  <c:v>41.74</c:v>
                </c:pt>
                <c:pt idx="749">
                  <c:v>47.83</c:v>
                </c:pt>
                <c:pt idx="750">
                  <c:v>71.73</c:v>
                </c:pt>
                <c:pt idx="751">
                  <c:v>59.07</c:v>
                </c:pt>
                <c:pt idx="752">
                  <c:v>58.16</c:v>
                </c:pt>
                <c:pt idx="753">
                  <c:v>67.45</c:v>
                </c:pt>
                <c:pt idx="754">
                  <c:v>72.86</c:v>
                </c:pt>
                <c:pt idx="755">
                  <c:v>59.22</c:v>
                </c:pt>
                <c:pt idx="756">
                  <c:v>40.92</c:v>
                </c:pt>
                <c:pt idx="757">
                  <c:v>68.08</c:v>
                </c:pt>
                <c:pt idx="758">
                  <c:v>52.72</c:v>
                </c:pt>
                <c:pt idx="759">
                  <c:v>67.319999999999993</c:v>
                </c:pt>
                <c:pt idx="760">
                  <c:v>40.71</c:v>
                </c:pt>
                <c:pt idx="761">
                  <c:v>70.47</c:v>
                </c:pt>
                <c:pt idx="762">
                  <c:v>63.56</c:v>
                </c:pt>
                <c:pt idx="763">
                  <c:v>40.43</c:v>
                </c:pt>
                <c:pt idx="764">
                  <c:v>61.86</c:v>
                </c:pt>
                <c:pt idx="765">
                  <c:v>65.739999999999995</c:v>
                </c:pt>
                <c:pt idx="766">
                  <c:v>73.88</c:v>
                </c:pt>
                <c:pt idx="767">
                  <c:v>41.04</c:v>
                </c:pt>
                <c:pt idx="768">
                  <c:v>59.39</c:v>
                </c:pt>
                <c:pt idx="769">
                  <c:v>41.1</c:v>
                </c:pt>
                <c:pt idx="770">
                  <c:v>41.4</c:v>
                </c:pt>
                <c:pt idx="771">
                  <c:v>65.459999999999994</c:v>
                </c:pt>
                <c:pt idx="772">
                  <c:v>62.52</c:v>
                </c:pt>
                <c:pt idx="773">
                  <c:v>40.549999999999997</c:v>
                </c:pt>
                <c:pt idx="774">
                  <c:v>40.67</c:v>
                </c:pt>
                <c:pt idx="775">
                  <c:v>59.15</c:v>
                </c:pt>
                <c:pt idx="776">
                  <c:v>70.400000000000006</c:v>
                </c:pt>
                <c:pt idx="777">
                  <c:v>72.989999999999995</c:v>
                </c:pt>
                <c:pt idx="778">
                  <c:v>36.08</c:v>
                </c:pt>
                <c:pt idx="779">
                  <c:v>41.01</c:v>
                </c:pt>
                <c:pt idx="780">
                  <c:v>74.78</c:v>
                </c:pt>
                <c:pt idx="781">
                  <c:v>71.290000000000006</c:v>
                </c:pt>
                <c:pt idx="782">
                  <c:v>39.81</c:v>
                </c:pt>
                <c:pt idx="783">
                  <c:v>68.61</c:v>
                </c:pt>
                <c:pt idx="784">
                  <c:v>43.69</c:v>
                </c:pt>
                <c:pt idx="785">
                  <c:v>48.78</c:v>
                </c:pt>
                <c:pt idx="786">
                  <c:v>41.93</c:v>
                </c:pt>
                <c:pt idx="787">
                  <c:v>64.790000000000006</c:v>
                </c:pt>
                <c:pt idx="788">
                  <c:v>42.74</c:v>
                </c:pt>
                <c:pt idx="789">
                  <c:v>45.38</c:v>
                </c:pt>
                <c:pt idx="790">
                  <c:v>70.8</c:v>
                </c:pt>
                <c:pt idx="791">
                  <c:v>46.97</c:v>
                </c:pt>
                <c:pt idx="792">
                  <c:v>71.25</c:v>
                </c:pt>
                <c:pt idx="793">
                  <c:v>39.61</c:v>
                </c:pt>
                <c:pt idx="794">
                  <c:v>50.16</c:v>
                </c:pt>
                <c:pt idx="795">
                  <c:v>54.5</c:v>
                </c:pt>
                <c:pt idx="796">
                  <c:v>48.98</c:v>
                </c:pt>
                <c:pt idx="797">
                  <c:v>60.84</c:v>
                </c:pt>
                <c:pt idx="798">
                  <c:v>38.909999999999997</c:v>
                </c:pt>
                <c:pt idx="799">
                  <c:v>44.88</c:v>
                </c:pt>
                <c:pt idx="800">
                  <c:v>42.03</c:v>
                </c:pt>
                <c:pt idx="801">
                  <c:v>63.78</c:v>
                </c:pt>
                <c:pt idx="802">
                  <c:v>73.42</c:v>
                </c:pt>
                <c:pt idx="803">
                  <c:v>39.39</c:v>
                </c:pt>
                <c:pt idx="804">
                  <c:v>68.3</c:v>
                </c:pt>
                <c:pt idx="805">
                  <c:v>46.36</c:v>
                </c:pt>
                <c:pt idx="806">
                  <c:v>68.08</c:v>
                </c:pt>
                <c:pt idx="807">
                  <c:v>41.26</c:v>
                </c:pt>
                <c:pt idx="808">
                  <c:v>44.06</c:v>
                </c:pt>
                <c:pt idx="809">
                  <c:v>44.92</c:v>
                </c:pt>
                <c:pt idx="810">
                  <c:v>70.790000000000006</c:v>
                </c:pt>
                <c:pt idx="811">
                  <c:v>71.319999999999993</c:v>
                </c:pt>
                <c:pt idx="812">
                  <c:v>39.369999999999997</c:v>
                </c:pt>
                <c:pt idx="813">
                  <c:v>38.44</c:v>
                </c:pt>
                <c:pt idx="814">
                  <c:v>41.66</c:v>
                </c:pt>
                <c:pt idx="815">
                  <c:v>69.94</c:v>
                </c:pt>
                <c:pt idx="816">
                  <c:v>60.23</c:v>
                </c:pt>
                <c:pt idx="817">
                  <c:v>51.19</c:v>
                </c:pt>
                <c:pt idx="818">
                  <c:v>44.2</c:v>
                </c:pt>
                <c:pt idx="819">
                  <c:v>57.5</c:v>
                </c:pt>
                <c:pt idx="820">
                  <c:v>63.47</c:v>
                </c:pt>
                <c:pt idx="821">
                  <c:v>41.44</c:v>
                </c:pt>
                <c:pt idx="822">
                  <c:v>38.520000000000003</c:v>
                </c:pt>
                <c:pt idx="823">
                  <c:v>67.900000000000006</c:v>
                </c:pt>
                <c:pt idx="824">
                  <c:v>44.63</c:v>
                </c:pt>
                <c:pt idx="825">
                  <c:v>41.79</c:v>
                </c:pt>
                <c:pt idx="826">
                  <c:v>39.479999999999997</c:v>
                </c:pt>
                <c:pt idx="827">
                  <c:v>37.869999999999997</c:v>
                </c:pt>
                <c:pt idx="828">
                  <c:v>64.45</c:v>
                </c:pt>
                <c:pt idx="829">
                  <c:v>44.78</c:v>
                </c:pt>
                <c:pt idx="830">
                  <c:v>38.25</c:v>
                </c:pt>
                <c:pt idx="831">
                  <c:v>42.07</c:v>
                </c:pt>
                <c:pt idx="832">
                  <c:v>44.92</c:v>
                </c:pt>
                <c:pt idx="833">
                  <c:v>41.74</c:v>
                </c:pt>
                <c:pt idx="834">
                  <c:v>69.510000000000005</c:v>
                </c:pt>
                <c:pt idx="835">
                  <c:v>41.82</c:v>
                </c:pt>
                <c:pt idx="836">
                  <c:v>41.26</c:v>
                </c:pt>
                <c:pt idx="837">
                  <c:v>75.08</c:v>
                </c:pt>
                <c:pt idx="838">
                  <c:v>39.39</c:v>
                </c:pt>
                <c:pt idx="839">
                  <c:v>69.819999999999993</c:v>
                </c:pt>
                <c:pt idx="840">
                  <c:v>64.959999999999994</c:v>
                </c:pt>
                <c:pt idx="841">
                  <c:v>71.25</c:v>
                </c:pt>
                <c:pt idx="842">
                  <c:v>69.94</c:v>
                </c:pt>
                <c:pt idx="843">
                  <c:v>64.959999999999994</c:v>
                </c:pt>
                <c:pt idx="844">
                  <c:v>72.989999999999995</c:v>
                </c:pt>
                <c:pt idx="845">
                  <c:v>40.799999999999997</c:v>
                </c:pt>
                <c:pt idx="846">
                  <c:v>67.25</c:v>
                </c:pt>
                <c:pt idx="847">
                  <c:v>48.14</c:v>
                </c:pt>
                <c:pt idx="848">
                  <c:v>41.66</c:v>
                </c:pt>
                <c:pt idx="849">
                  <c:v>59.43</c:v>
                </c:pt>
                <c:pt idx="850">
                  <c:v>50.66</c:v>
                </c:pt>
                <c:pt idx="851">
                  <c:v>52.9</c:v>
                </c:pt>
                <c:pt idx="852">
                  <c:v>64.27</c:v>
                </c:pt>
                <c:pt idx="853">
                  <c:v>50.9</c:v>
                </c:pt>
                <c:pt idx="854">
                  <c:v>44.85</c:v>
                </c:pt>
                <c:pt idx="855">
                  <c:v>41.1</c:v>
                </c:pt>
                <c:pt idx="856">
                  <c:v>63.94</c:v>
                </c:pt>
                <c:pt idx="857">
                  <c:v>77.17</c:v>
                </c:pt>
                <c:pt idx="858">
                  <c:v>52.3</c:v>
                </c:pt>
                <c:pt idx="859">
                  <c:v>47.83</c:v>
                </c:pt>
                <c:pt idx="860">
                  <c:v>42.23</c:v>
                </c:pt>
                <c:pt idx="861">
                  <c:v>48.06</c:v>
                </c:pt>
                <c:pt idx="862">
                  <c:v>41.26</c:v>
                </c:pt>
                <c:pt idx="863">
                  <c:v>58.41</c:v>
                </c:pt>
                <c:pt idx="864">
                  <c:v>73.03</c:v>
                </c:pt>
                <c:pt idx="865">
                  <c:v>67.69</c:v>
                </c:pt>
                <c:pt idx="866">
                  <c:v>64.27</c:v>
                </c:pt>
                <c:pt idx="867">
                  <c:v>72.239999999999995</c:v>
                </c:pt>
                <c:pt idx="868">
                  <c:v>41.01</c:v>
                </c:pt>
                <c:pt idx="869">
                  <c:v>56.85</c:v>
                </c:pt>
                <c:pt idx="870">
                  <c:v>68.239999999999995</c:v>
                </c:pt>
                <c:pt idx="871">
                  <c:v>49.16</c:v>
                </c:pt>
                <c:pt idx="872">
                  <c:v>60.1</c:v>
                </c:pt>
                <c:pt idx="873">
                  <c:v>62.1</c:v>
                </c:pt>
                <c:pt idx="874">
                  <c:v>74.16</c:v>
                </c:pt>
                <c:pt idx="875">
                  <c:v>40.1</c:v>
                </c:pt>
                <c:pt idx="876">
                  <c:v>59.14</c:v>
                </c:pt>
                <c:pt idx="877">
                  <c:v>44.34</c:v>
                </c:pt>
                <c:pt idx="878">
                  <c:v>40.96</c:v>
                </c:pt>
                <c:pt idx="879">
                  <c:v>66.56</c:v>
                </c:pt>
                <c:pt idx="880">
                  <c:v>58.82</c:v>
                </c:pt>
                <c:pt idx="881">
                  <c:v>57.55</c:v>
                </c:pt>
                <c:pt idx="882">
                  <c:v>52.08</c:v>
                </c:pt>
                <c:pt idx="883">
                  <c:v>44.21</c:v>
                </c:pt>
                <c:pt idx="884">
                  <c:v>77.95</c:v>
                </c:pt>
                <c:pt idx="885">
                  <c:v>62.96</c:v>
                </c:pt>
                <c:pt idx="886">
                  <c:v>41.2</c:v>
                </c:pt>
                <c:pt idx="887">
                  <c:v>44.06</c:v>
                </c:pt>
                <c:pt idx="888">
                  <c:v>43.69</c:v>
                </c:pt>
                <c:pt idx="889">
                  <c:v>41.54</c:v>
                </c:pt>
                <c:pt idx="890">
                  <c:v>42.49</c:v>
                </c:pt>
                <c:pt idx="891">
                  <c:v>74.34</c:v>
                </c:pt>
                <c:pt idx="892">
                  <c:v>39.04</c:v>
                </c:pt>
                <c:pt idx="893">
                  <c:v>40.79</c:v>
                </c:pt>
                <c:pt idx="894">
                  <c:v>59.04</c:v>
                </c:pt>
                <c:pt idx="895">
                  <c:v>41.35</c:v>
                </c:pt>
                <c:pt idx="896">
                  <c:v>43.34</c:v>
                </c:pt>
                <c:pt idx="897">
                  <c:v>66.489999999999995</c:v>
                </c:pt>
                <c:pt idx="898">
                  <c:v>42.07</c:v>
                </c:pt>
                <c:pt idx="899">
                  <c:v>49.16</c:v>
                </c:pt>
                <c:pt idx="900">
                  <c:v>72.86</c:v>
                </c:pt>
                <c:pt idx="901">
                  <c:v>37.49</c:v>
                </c:pt>
                <c:pt idx="902">
                  <c:v>66.540000000000006</c:v>
                </c:pt>
                <c:pt idx="903">
                  <c:v>61.5</c:v>
                </c:pt>
                <c:pt idx="904">
                  <c:v>65.180000000000007</c:v>
                </c:pt>
                <c:pt idx="905">
                  <c:v>69.94</c:v>
                </c:pt>
                <c:pt idx="906">
                  <c:v>63.9</c:v>
                </c:pt>
                <c:pt idx="907">
                  <c:v>68.239999999999995</c:v>
                </c:pt>
                <c:pt idx="908">
                  <c:v>66.56</c:v>
                </c:pt>
                <c:pt idx="909">
                  <c:v>49.21</c:v>
                </c:pt>
                <c:pt idx="910">
                  <c:v>73.209999999999994</c:v>
                </c:pt>
                <c:pt idx="911">
                  <c:v>41.26</c:v>
                </c:pt>
                <c:pt idx="912">
                  <c:v>58.16</c:v>
                </c:pt>
                <c:pt idx="913">
                  <c:v>70.72</c:v>
                </c:pt>
                <c:pt idx="914">
                  <c:v>67.83</c:v>
                </c:pt>
                <c:pt idx="915">
                  <c:v>70.02</c:v>
                </c:pt>
                <c:pt idx="916">
                  <c:v>41.35</c:v>
                </c:pt>
                <c:pt idx="917">
                  <c:v>43.79</c:v>
                </c:pt>
                <c:pt idx="918">
                  <c:v>71.290000000000006</c:v>
                </c:pt>
                <c:pt idx="919">
                  <c:v>43.43</c:v>
                </c:pt>
                <c:pt idx="920">
                  <c:v>39.58</c:v>
                </c:pt>
                <c:pt idx="921">
                  <c:v>49.16</c:v>
                </c:pt>
                <c:pt idx="922">
                  <c:v>40.020000000000003</c:v>
                </c:pt>
                <c:pt idx="923">
                  <c:v>68.84</c:v>
                </c:pt>
                <c:pt idx="924">
                  <c:v>41.16</c:v>
                </c:pt>
                <c:pt idx="925">
                  <c:v>65.61</c:v>
                </c:pt>
                <c:pt idx="926">
                  <c:v>72.430000000000007</c:v>
                </c:pt>
                <c:pt idx="927">
                  <c:v>73.400000000000006</c:v>
                </c:pt>
                <c:pt idx="928">
                  <c:v>58.46</c:v>
                </c:pt>
                <c:pt idx="929">
                  <c:v>41.26</c:v>
                </c:pt>
                <c:pt idx="930">
                  <c:v>50.78</c:v>
                </c:pt>
                <c:pt idx="931">
                  <c:v>63.56</c:v>
                </c:pt>
                <c:pt idx="932">
                  <c:v>58.96</c:v>
                </c:pt>
                <c:pt idx="933">
                  <c:v>44.92</c:v>
                </c:pt>
                <c:pt idx="934">
                  <c:v>63.76</c:v>
                </c:pt>
                <c:pt idx="935">
                  <c:v>41.23</c:v>
                </c:pt>
                <c:pt idx="936">
                  <c:v>44.21</c:v>
                </c:pt>
                <c:pt idx="937">
                  <c:v>64.05</c:v>
                </c:pt>
                <c:pt idx="938">
                  <c:v>39.99</c:v>
                </c:pt>
                <c:pt idx="939">
                  <c:v>45.87</c:v>
                </c:pt>
                <c:pt idx="940">
                  <c:v>40.270000000000003</c:v>
                </c:pt>
                <c:pt idx="941">
                  <c:v>68.67</c:v>
                </c:pt>
                <c:pt idx="942">
                  <c:v>66.489999999999995</c:v>
                </c:pt>
                <c:pt idx="943">
                  <c:v>39.22</c:v>
                </c:pt>
                <c:pt idx="944">
                  <c:v>58.66</c:v>
                </c:pt>
                <c:pt idx="945">
                  <c:v>54.3</c:v>
                </c:pt>
                <c:pt idx="946">
                  <c:v>75.599999999999994</c:v>
                </c:pt>
                <c:pt idx="947">
                  <c:v>44.06</c:v>
                </c:pt>
                <c:pt idx="948">
                  <c:v>44.63</c:v>
                </c:pt>
                <c:pt idx="949">
                  <c:v>65.459999999999994</c:v>
                </c:pt>
                <c:pt idx="950">
                  <c:v>41.35</c:v>
                </c:pt>
                <c:pt idx="951">
                  <c:v>42.85</c:v>
                </c:pt>
                <c:pt idx="952">
                  <c:v>39.130000000000003</c:v>
                </c:pt>
                <c:pt idx="953">
                  <c:v>58.96</c:v>
                </c:pt>
                <c:pt idx="954">
                  <c:v>48.41</c:v>
                </c:pt>
                <c:pt idx="955">
                  <c:v>43.22</c:v>
                </c:pt>
                <c:pt idx="956">
                  <c:v>41.2</c:v>
                </c:pt>
                <c:pt idx="957">
                  <c:v>59.87</c:v>
                </c:pt>
                <c:pt idx="958">
                  <c:v>50.78</c:v>
                </c:pt>
                <c:pt idx="959">
                  <c:v>64.27</c:v>
                </c:pt>
                <c:pt idx="960">
                  <c:v>40.799999999999997</c:v>
                </c:pt>
                <c:pt idx="961">
                  <c:v>66.75</c:v>
                </c:pt>
                <c:pt idx="962">
                  <c:v>41.23</c:v>
                </c:pt>
                <c:pt idx="963">
                  <c:v>48.92</c:v>
                </c:pt>
                <c:pt idx="964">
                  <c:v>41.58</c:v>
                </c:pt>
                <c:pt idx="965">
                  <c:v>71.58</c:v>
                </c:pt>
                <c:pt idx="966">
                  <c:v>66.489999999999995</c:v>
                </c:pt>
                <c:pt idx="967">
                  <c:v>43.02</c:v>
                </c:pt>
                <c:pt idx="968">
                  <c:v>41.26</c:v>
                </c:pt>
                <c:pt idx="969">
                  <c:v>41.1</c:v>
                </c:pt>
                <c:pt idx="970">
                  <c:v>61.86</c:v>
                </c:pt>
                <c:pt idx="971">
                  <c:v>49.21</c:v>
                </c:pt>
                <c:pt idx="972">
                  <c:v>44.9</c:v>
                </c:pt>
                <c:pt idx="973">
                  <c:v>66.930000000000007</c:v>
                </c:pt>
                <c:pt idx="974">
                  <c:v>43.22</c:v>
                </c:pt>
                <c:pt idx="975">
                  <c:v>68.239999999999995</c:v>
                </c:pt>
                <c:pt idx="976">
                  <c:v>60.32</c:v>
                </c:pt>
                <c:pt idx="977">
                  <c:v>71.319999999999993</c:v>
                </c:pt>
                <c:pt idx="978">
                  <c:v>43.56</c:v>
                </c:pt>
                <c:pt idx="979">
                  <c:v>52.3</c:v>
                </c:pt>
                <c:pt idx="980">
                  <c:v>69.040000000000006</c:v>
                </c:pt>
                <c:pt idx="981">
                  <c:v>45.01</c:v>
                </c:pt>
                <c:pt idx="982">
                  <c:v>40.549999999999997</c:v>
                </c:pt>
                <c:pt idx="983">
                  <c:v>40.270000000000003</c:v>
                </c:pt>
                <c:pt idx="984">
                  <c:v>58.82</c:v>
                </c:pt>
                <c:pt idx="985">
                  <c:v>36.99</c:v>
                </c:pt>
                <c:pt idx="986">
                  <c:v>65.75</c:v>
                </c:pt>
                <c:pt idx="987">
                  <c:v>60.84</c:v>
                </c:pt>
                <c:pt idx="988">
                  <c:v>77.17</c:v>
                </c:pt>
                <c:pt idx="989">
                  <c:v>42.77</c:v>
                </c:pt>
                <c:pt idx="990">
                  <c:v>60.84</c:v>
                </c:pt>
                <c:pt idx="991">
                  <c:v>43.96</c:v>
                </c:pt>
                <c:pt idx="992">
                  <c:v>39.369999999999997</c:v>
                </c:pt>
                <c:pt idx="993">
                  <c:v>39.61</c:v>
                </c:pt>
                <c:pt idx="994">
                  <c:v>64.69</c:v>
                </c:pt>
                <c:pt idx="995">
                  <c:v>58.79</c:v>
                </c:pt>
                <c:pt idx="996">
                  <c:v>44.99</c:v>
                </c:pt>
                <c:pt idx="997">
                  <c:v>52.9</c:v>
                </c:pt>
                <c:pt idx="998">
                  <c:v>66.540000000000006</c:v>
                </c:pt>
                <c:pt idx="999">
                  <c:v>40.119999999999997</c:v>
                </c:pt>
                <c:pt idx="1000">
                  <c:v>34.03</c:v>
                </c:pt>
                <c:pt idx="1001">
                  <c:v>39.99</c:v>
                </c:pt>
                <c:pt idx="1002">
                  <c:v>41.16</c:v>
                </c:pt>
                <c:pt idx="1003">
                  <c:v>25.36</c:v>
                </c:pt>
                <c:pt idx="1004">
                  <c:v>63.91</c:v>
                </c:pt>
                <c:pt idx="1005">
                  <c:v>77.17</c:v>
                </c:pt>
                <c:pt idx="1006">
                  <c:v>77.95</c:v>
                </c:pt>
                <c:pt idx="1007">
                  <c:v>46.93</c:v>
                </c:pt>
                <c:pt idx="1008">
                  <c:v>74.22</c:v>
                </c:pt>
                <c:pt idx="1009">
                  <c:v>58.79</c:v>
                </c:pt>
                <c:pt idx="1010">
                  <c:v>39.28</c:v>
                </c:pt>
                <c:pt idx="1011">
                  <c:v>64.150000000000006</c:v>
                </c:pt>
                <c:pt idx="1012">
                  <c:v>69.680000000000007</c:v>
                </c:pt>
                <c:pt idx="1013">
                  <c:v>45.01</c:v>
                </c:pt>
                <c:pt idx="1014">
                  <c:v>40.24</c:v>
                </c:pt>
                <c:pt idx="1015">
                  <c:v>41.79</c:v>
                </c:pt>
                <c:pt idx="1016">
                  <c:v>68.61</c:v>
                </c:pt>
                <c:pt idx="1017">
                  <c:v>50.59</c:v>
                </c:pt>
                <c:pt idx="1018">
                  <c:v>64.790000000000006</c:v>
                </c:pt>
                <c:pt idx="1019">
                  <c:v>73.17</c:v>
                </c:pt>
                <c:pt idx="1020">
                  <c:v>39.64</c:v>
                </c:pt>
                <c:pt idx="1021">
                  <c:v>45.01</c:v>
                </c:pt>
                <c:pt idx="1022">
                  <c:v>41.38</c:v>
                </c:pt>
                <c:pt idx="1023">
                  <c:v>72.58</c:v>
                </c:pt>
                <c:pt idx="1024">
                  <c:v>45.87</c:v>
                </c:pt>
                <c:pt idx="1025">
                  <c:v>58.82</c:v>
                </c:pt>
                <c:pt idx="1026">
                  <c:v>70.319999999999993</c:v>
                </c:pt>
                <c:pt idx="1027">
                  <c:v>36.659999999999997</c:v>
                </c:pt>
                <c:pt idx="1028">
                  <c:v>59.87</c:v>
                </c:pt>
                <c:pt idx="1029">
                  <c:v>42.07</c:v>
                </c:pt>
                <c:pt idx="1030">
                  <c:v>66.48</c:v>
                </c:pt>
                <c:pt idx="1031">
                  <c:v>71.98</c:v>
                </c:pt>
                <c:pt idx="1032">
                  <c:v>66.540000000000006</c:v>
                </c:pt>
                <c:pt idx="1033">
                  <c:v>63.77</c:v>
                </c:pt>
                <c:pt idx="1034">
                  <c:v>41.1</c:v>
                </c:pt>
                <c:pt idx="1035">
                  <c:v>41.54</c:v>
                </c:pt>
                <c:pt idx="1036">
                  <c:v>44.71</c:v>
                </c:pt>
                <c:pt idx="1037">
                  <c:v>39.96</c:v>
                </c:pt>
                <c:pt idx="1038">
                  <c:v>63.94</c:v>
                </c:pt>
                <c:pt idx="1039">
                  <c:v>41.17</c:v>
                </c:pt>
                <c:pt idx="1040">
                  <c:v>43.99</c:v>
                </c:pt>
                <c:pt idx="1041">
                  <c:v>70.94</c:v>
                </c:pt>
                <c:pt idx="1042">
                  <c:v>74.22</c:v>
                </c:pt>
                <c:pt idx="1043">
                  <c:v>65.739999999999995</c:v>
                </c:pt>
                <c:pt idx="1044">
                  <c:v>37.5</c:v>
                </c:pt>
                <c:pt idx="1045">
                  <c:v>72.25</c:v>
                </c:pt>
                <c:pt idx="1046">
                  <c:v>39.159999999999997</c:v>
                </c:pt>
                <c:pt idx="1047">
                  <c:v>42.77</c:v>
                </c:pt>
                <c:pt idx="1048">
                  <c:v>40.69</c:v>
                </c:pt>
                <c:pt idx="1049">
                  <c:v>39.85</c:v>
                </c:pt>
                <c:pt idx="1050">
                  <c:v>59.92</c:v>
                </c:pt>
                <c:pt idx="1051">
                  <c:v>73.67</c:v>
                </c:pt>
                <c:pt idx="1052">
                  <c:v>40.89</c:v>
                </c:pt>
                <c:pt idx="1053">
                  <c:v>37.64</c:v>
                </c:pt>
                <c:pt idx="1054">
                  <c:v>43.13</c:v>
                </c:pt>
                <c:pt idx="1055">
                  <c:v>59.57</c:v>
                </c:pt>
                <c:pt idx="1056">
                  <c:v>40.71</c:v>
                </c:pt>
                <c:pt idx="1057">
                  <c:v>44.57</c:v>
                </c:pt>
                <c:pt idx="1058">
                  <c:v>68.67</c:v>
                </c:pt>
                <c:pt idx="1059">
                  <c:v>52.3</c:v>
                </c:pt>
                <c:pt idx="1060">
                  <c:v>50.78</c:v>
                </c:pt>
                <c:pt idx="1061">
                  <c:v>37.85</c:v>
                </c:pt>
                <c:pt idx="1062">
                  <c:v>66.489999999999995</c:v>
                </c:pt>
                <c:pt idx="1063">
                  <c:v>49.83</c:v>
                </c:pt>
                <c:pt idx="1064">
                  <c:v>40.1</c:v>
                </c:pt>
                <c:pt idx="1065">
                  <c:v>55.68</c:v>
                </c:pt>
                <c:pt idx="1066">
                  <c:v>73.680000000000007</c:v>
                </c:pt>
                <c:pt idx="1067">
                  <c:v>74.16</c:v>
                </c:pt>
                <c:pt idx="1068">
                  <c:v>65.34</c:v>
                </c:pt>
                <c:pt idx="1069">
                  <c:v>60.08</c:v>
                </c:pt>
                <c:pt idx="1070">
                  <c:v>58.79</c:v>
                </c:pt>
                <c:pt idx="1071">
                  <c:v>48.78</c:v>
                </c:pt>
                <c:pt idx="1072">
                  <c:v>43.21</c:v>
                </c:pt>
                <c:pt idx="1073">
                  <c:v>39.61</c:v>
                </c:pt>
                <c:pt idx="1074">
                  <c:v>39.39</c:v>
                </c:pt>
                <c:pt idx="1075">
                  <c:v>41.26</c:v>
                </c:pt>
                <c:pt idx="1076">
                  <c:v>41.55</c:v>
                </c:pt>
                <c:pt idx="1077">
                  <c:v>38.01</c:v>
                </c:pt>
                <c:pt idx="1078">
                  <c:v>65.61</c:v>
                </c:pt>
                <c:pt idx="1079">
                  <c:v>65.12</c:v>
                </c:pt>
                <c:pt idx="1080">
                  <c:v>72.25</c:v>
                </c:pt>
                <c:pt idx="1081">
                  <c:v>48.14</c:v>
                </c:pt>
                <c:pt idx="1082">
                  <c:v>73.88</c:v>
                </c:pt>
                <c:pt idx="1083">
                  <c:v>66.25</c:v>
                </c:pt>
                <c:pt idx="1084">
                  <c:v>60.07</c:v>
                </c:pt>
                <c:pt idx="1085">
                  <c:v>64.150000000000006</c:v>
                </c:pt>
                <c:pt idx="1086">
                  <c:v>39.28</c:v>
                </c:pt>
                <c:pt idx="1087">
                  <c:v>70.94</c:v>
                </c:pt>
                <c:pt idx="1088">
                  <c:v>48.04</c:v>
                </c:pt>
                <c:pt idx="1089">
                  <c:v>69.040000000000006</c:v>
                </c:pt>
                <c:pt idx="1090">
                  <c:v>77.17</c:v>
                </c:pt>
                <c:pt idx="1091">
                  <c:v>76.2</c:v>
                </c:pt>
                <c:pt idx="1092">
                  <c:v>73.17</c:v>
                </c:pt>
                <c:pt idx="1093">
                  <c:v>35.71</c:v>
                </c:pt>
                <c:pt idx="1094">
                  <c:v>41.74</c:v>
                </c:pt>
                <c:pt idx="1095">
                  <c:v>40.64</c:v>
                </c:pt>
                <c:pt idx="1096">
                  <c:v>40.79</c:v>
                </c:pt>
                <c:pt idx="1097">
                  <c:v>63.86</c:v>
                </c:pt>
                <c:pt idx="1098">
                  <c:v>50.05</c:v>
                </c:pt>
                <c:pt idx="1099">
                  <c:v>65.34</c:v>
                </c:pt>
                <c:pt idx="1100">
                  <c:v>59.57</c:v>
                </c:pt>
                <c:pt idx="1101">
                  <c:v>69.84</c:v>
                </c:pt>
                <c:pt idx="1102">
                  <c:v>56.53</c:v>
                </c:pt>
                <c:pt idx="1103">
                  <c:v>42.18</c:v>
                </c:pt>
                <c:pt idx="1104">
                  <c:v>41.17</c:v>
                </c:pt>
                <c:pt idx="1105">
                  <c:v>68.67</c:v>
                </c:pt>
                <c:pt idx="1106">
                  <c:v>66.44</c:v>
                </c:pt>
                <c:pt idx="1107">
                  <c:v>41.23</c:v>
                </c:pt>
                <c:pt idx="1108">
                  <c:v>35.4</c:v>
                </c:pt>
                <c:pt idx="1109">
                  <c:v>44.71</c:v>
                </c:pt>
                <c:pt idx="1110">
                  <c:v>53.82</c:v>
                </c:pt>
                <c:pt idx="1111">
                  <c:v>63.91</c:v>
                </c:pt>
                <c:pt idx="1112">
                  <c:v>43.99</c:v>
                </c:pt>
                <c:pt idx="1113">
                  <c:v>40.049999999999997</c:v>
                </c:pt>
                <c:pt idx="1114">
                  <c:v>49.83</c:v>
                </c:pt>
                <c:pt idx="1115">
                  <c:v>64.69</c:v>
                </c:pt>
                <c:pt idx="1116">
                  <c:v>62.1</c:v>
                </c:pt>
                <c:pt idx="1117">
                  <c:v>47.03</c:v>
                </c:pt>
                <c:pt idx="1118">
                  <c:v>75.08</c:v>
                </c:pt>
                <c:pt idx="1119">
                  <c:v>40.659999999999997</c:v>
                </c:pt>
                <c:pt idx="1120">
                  <c:v>42.85</c:v>
                </c:pt>
                <c:pt idx="1121">
                  <c:v>59.8</c:v>
                </c:pt>
                <c:pt idx="1122">
                  <c:v>59.74</c:v>
                </c:pt>
                <c:pt idx="1123">
                  <c:v>59.54</c:v>
                </c:pt>
                <c:pt idx="1124">
                  <c:v>39.42</c:v>
                </c:pt>
                <c:pt idx="1125">
                  <c:v>72.25</c:v>
                </c:pt>
                <c:pt idx="1126">
                  <c:v>68.63</c:v>
                </c:pt>
                <c:pt idx="1127">
                  <c:v>43.22</c:v>
                </c:pt>
                <c:pt idx="1128">
                  <c:v>62.1</c:v>
                </c:pt>
                <c:pt idx="1129">
                  <c:v>41.62</c:v>
                </c:pt>
                <c:pt idx="1130">
                  <c:v>40.92</c:v>
                </c:pt>
                <c:pt idx="1131">
                  <c:v>71.849999999999994</c:v>
                </c:pt>
                <c:pt idx="1132">
                  <c:v>58.33</c:v>
                </c:pt>
                <c:pt idx="1133">
                  <c:v>68.12</c:v>
                </c:pt>
                <c:pt idx="1134">
                  <c:v>71.25</c:v>
                </c:pt>
                <c:pt idx="1135">
                  <c:v>70.319999999999993</c:v>
                </c:pt>
                <c:pt idx="1136">
                  <c:v>47.93</c:v>
                </c:pt>
                <c:pt idx="1137">
                  <c:v>40.83</c:v>
                </c:pt>
                <c:pt idx="1138">
                  <c:v>43.69</c:v>
                </c:pt>
                <c:pt idx="1139">
                  <c:v>43.56</c:v>
                </c:pt>
                <c:pt idx="1140">
                  <c:v>41.17</c:v>
                </c:pt>
                <c:pt idx="1141">
                  <c:v>45.87</c:v>
                </c:pt>
                <c:pt idx="1142">
                  <c:v>60.1</c:v>
                </c:pt>
                <c:pt idx="1143">
                  <c:v>71.98</c:v>
                </c:pt>
                <c:pt idx="1144">
                  <c:v>40.92</c:v>
                </c:pt>
                <c:pt idx="1145">
                  <c:v>51.43</c:v>
                </c:pt>
                <c:pt idx="1146">
                  <c:v>39.96</c:v>
                </c:pt>
                <c:pt idx="1147">
                  <c:v>69.05</c:v>
                </c:pt>
                <c:pt idx="1148">
                  <c:v>48.6</c:v>
                </c:pt>
                <c:pt idx="1149">
                  <c:v>74.989999999999995</c:v>
                </c:pt>
                <c:pt idx="1150">
                  <c:v>48.98</c:v>
                </c:pt>
                <c:pt idx="1151">
                  <c:v>42.32</c:v>
                </c:pt>
                <c:pt idx="1152">
                  <c:v>67.17</c:v>
                </c:pt>
                <c:pt idx="1153">
                  <c:v>71.58</c:v>
                </c:pt>
                <c:pt idx="1154">
                  <c:v>74.67</c:v>
                </c:pt>
                <c:pt idx="1155">
                  <c:v>48.78</c:v>
                </c:pt>
                <c:pt idx="1156">
                  <c:v>71.14</c:v>
                </c:pt>
                <c:pt idx="1157">
                  <c:v>48.06</c:v>
                </c:pt>
                <c:pt idx="1158">
                  <c:v>42.32</c:v>
                </c:pt>
                <c:pt idx="1159">
                  <c:v>41.46</c:v>
                </c:pt>
                <c:pt idx="1160">
                  <c:v>40.71</c:v>
                </c:pt>
                <c:pt idx="1161">
                  <c:v>40.1</c:v>
                </c:pt>
                <c:pt idx="1162">
                  <c:v>40.69</c:v>
                </c:pt>
                <c:pt idx="1163">
                  <c:v>44.85</c:v>
                </c:pt>
                <c:pt idx="1164">
                  <c:v>51.3</c:v>
                </c:pt>
                <c:pt idx="1165">
                  <c:v>65.12</c:v>
                </c:pt>
                <c:pt idx="1166">
                  <c:v>40.020000000000003</c:v>
                </c:pt>
                <c:pt idx="1167">
                  <c:v>60.96</c:v>
                </c:pt>
                <c:pt idx="1168">
                  <c:v>68.67</c:v>
                </c:pt>
                <c:pt idx="1169">
                  <c:v>66.540000000000006</c:v>
                </c:pt>
                <c:pt idx="1170">
                  <c:v>57.17</c:v>
                </c:pt>
                <c:pt idx="1171">
                  <c:v>44.47</c:v>
                </c:pt>
                <c:pt idx="1172">
                  <c:v>74.989999999999995</c:v>
                </c:pt>
                <c:pt idx="1173">
                  <c:v>44.63</c:v>
                </c:pt>
                <c:pt idx="1174">
                  <c:v>42.24</c:v>
                </c:pt>
                <c:pt idx="1175">
                  <c:v>46.63</c:v>
                </c:pt>
                <c:pt idx="1176">
                  <c:v>40.83</c:v>
                </c:pt>
                <c:pt idx="1177">
                  <c:v>40.729999999999997</c:v>
                </c:pt>
                <c:pt idx="1178">
                  <c:v>40.119999999999997</c:v>
                </c:pt>
                <c:pt idx="1179">
                  <c:v>39.299999999999997</c:v>
                </c:pt>
                <c:pt idx="1180">
                  <c:v>44.06</c:v>
                </c:pt>
                <c:pt idx="1181">
                  <c:v>65.38</c:v>
                </c:pt>
                <c:pt idx="1182">
                  <c:v>38.909999999999997</c:v>
                </c:pt>
                <c:pt idx="1183">
                  <c:v>39.9</c:v>
                </c:pt>
                <c:pt idx="1184">
                  <c:v>72.239999999999995</c:v>
                </c:pt>
                <c:pt idx="1185">
                  <c:v>59.21</c:v>
                </c:pt>
                <c:pt idx="1186">
                  <c:v>68.31</c:v>
                </c:pt>
                <c:pt idx="1187">
                  <c:v>69.98</c:v>
                </c:pt>
                <c:pt idx="1188">
                  <c:v>45.09</c:v>
                </c:pt>
                <c:pt idx="1189">
                  <c:v>65.459999999999994</c:v>
                </c:pt>
                <c:pt idx="1190">
                  <c:v>70.36</c:v>
                </c:pt>
                <c:pt idx="1191">
                  <c:v>41.1</c:v>
                </c:pt>
                <c:pt idx="1192">
                  <c:v>44.92</c:v>
                </c:pt>
                <c:pt idx="1193">
                  <c:v>70.83</c:v>
                </c:pt>
                <c:pt idx="1194">
                  <c:v>67.709999999999994</c:v>
                </c:pt>
                <c:pt idx="1195">
                  <c:v>47.45</c:v>
                </c:pt>
                <c:pt idx="1196">
                  <c:v>79.739999999999995</c:v>
                </c:pt>
                <c:pt idx="1197">
                  <c:v>67.69</c:v>
                </c:pt>
                <c:pt idx="1198">
                  <c:v>61.5</c:v>
                </c:pt>
                <c:pt idx="1199">
                  <c:v>40.799999999999997</c:v>
                </c:pt>
                <c:pt idx="1200">
                  <c:v>70.319999999999993</c:v>
                </c:pt>
                <c:pt idx="1201">
                  <c:v>45.87</c:v>
                </c:pt>
                <c:pt idx="1202">
                  <c:v>44.84</c:v>
                </c:pt>
                <c:pt idx="1203">
                  <c:v>68.08</c:v>
                </c:pt>
                <c:pt idx="1204">
                  <c:v>41.67</c:v>
                </c:pt>
                <c:pt idx="1205">
                  <c:v>69.13</c:v>
                </c:pt>
                <c:pt idx="1206">
                  <c:v>40.6</c:v>
                </c:pt>
                <c:pt idx="1207">
                  <c:v>50.59</c:v>
                </c:pt>
                <c:pt idx="1208">
                  <c:v>37.49</c:v>
                </c:pt>
                <c:pt idx="1209">
                  <c:v>41.01</c:v>
                </c:pt>
                <c:pt idx="1210">
                  <c:v>71.94</c:v>
                </c:pt>
                <c:pt idx="1211">
                  <c:v>44.03</c:v>
                </c:pt>
                <c:pt idx="1212">
                  <c:v>46.21</c:v>
                </c:pt>
                <c:pt idx="1213">
                  <c:v>53.82</c:v>
                </c:pt>
                <c:pt idx="1214">
                  <c:v>70.72</c:v>
                </c:pt>
                <c:pt idx="1215">
                  <c:v>58.79</c:v>
                </c:pt>
                <c:pt idx="1216">
                  <c:v>42.23</c:v>
                </c:pt>
                <c:pt idx="1217">
                  <c:v>40.75</c:v>
                </c:pt>
                <c:pt idx="1218">
                  <c:v>38.56</c:v>
                </c:pt>
                <c:pt idx="1219">
                  <c:v>70.94</c:v>
                </c:pt>
                <c:pt idx="1220">
                  <c:v>69.040000000000006</c:v>
                </c:pt>
                <c:pt idx="1221">
                  <c:v>78.92</c:v>
                </c:pt>
                <c:pt idx="1222">
                  <c:v>50.05</c:v>
                </c:pt>
                <c:pt idx="1223">
                  <c:v>40.83</c:v>
                </c:pt>
                <c:pt idx="1224">
                  <c:v>37.869999999999997</c:v>
                </c:pt>
                <c:pt idx="1225">
                  <c:v>66.489999999999995</c:v>
                </c:pt>
                <c:pt idx="1226">
                  <c:v>36.08</c:v>
                </c:pt>
                <c:pt idx="1227">
                  <c:v>52.84</c:v>
                </c:pt>
                <c:pt idx="1228">
                  <c:v>39.159999999999997</c:v>
                </c:pt>
                <c:pt idx="1229">
                  <c:v>71.14</c:v>
                </c:pt>
                <c:pt idx="1230">
                  <c:v>40.659999999999997</c:v>
                </c:pt>
                <c:pt idx="1231">
                  <c:v>41.26</c:v>
                </c:pt>
                <c:pt idx="1232">
                  <c:v>40.03</c:v>
                </c:pt>
                <c:pt idx="1233">
                  <c:v>59.8</c:v>
                </c:pt>
                <c:pt idx="1234">
                  <c:v>47.45</c:v>
                </c:pt>
                <c:pt idx="1235">
                  <c:v>58.49</c:v>
                </c:pt>
                <c:pt idx="1236">
                  <c:v>62.52</c:v>
                </c:pt>
                <c:pt idx="1237">
                  <c:v>42.07</c:v>
                </c:pt>
                <c:pt idx="1238">
                  <c:v>40.270000000000003</c:v>
                </c:pt>
                <c:pt idx="1239">
                  <c:v>39.39</c:v>
                </c:pt>
                <c:pt idx="1240">
                  <c:v>49.78</c:v>
                </c:pt>
                <c:pt idx="1241">
                  <c:v>74.67</c:v>
                </c:pt>
                <c:pt idx="1242">
                  <c:v>58.59</c:v>
                </c:pt>
                <c:pt idx="1243">
                  <c:v>39.54</c:v>
                </c:pt>
                <c:pt idx="1244">
                  <c:v>67.45</c:v>
                </c:pt>
                <c:pt idx="1245">
                  <c:v>53.82</c:v>
                </c:pt>
                <c:pt idx="1246">
                  <c:v>62.66</c:v>
                </c:pt>
                <c:pt idx="1247">
                  <c:v>74.67</c:v>
                </c:pt>
                <c:pt idx="1248">
                  <c:v>66.48</c:v>
                </c:pt>
                <c:pt idx="1249">
                  <c:v>71.290000000000006</c:v>
                </c:pt>
                <c:pt idx="1250">
                  <c:v>43.65</c:v>
                </c:pt>
                <c:pt idx="1251">
                  <c:v>48.6</c:v>
                </c:pt>
                <c:pt idx="1252">
                  <c:v>40.35</c:v>
                </c:pt>
                <c:pt idx="1253">
                  <c:v>77.239999999999995</c:v>
                </c:pt>
                <c:pt idx="1254">
                  <c:v>44.71</c:v>
                </c:pt>
                <c:pt idx="1255">
                  <c:v>39.4</c:v>
                </c:pt>
                <c:pt idx="1256">
                  <c:v>41.58</c:v>
                </c:pt>
                <c:pt idx="1257">
                  <c:v>45.87</c:v>
                </c:pt>
                <c:pt idx="1258">
                  <c:v>41.58</c:v>
                </c:pt>
                <c:pt idx="1259">
                  <c:v>65.34</c:v>
                </c:pt>
                <c:pt idx="1260">
                  <c:v>52.05</c:v>
                </c:pt>
                <c:pt idx="1261">
                  <c:v>40.659999999999997</c:v>
                </c:pt>
                <c:pt idx="1262">
                  <c:v>67.790000000000006</c:v>
                </c:pt>
                <c:pt idx="1263">
                  <c:v>40.549999999999997</c:v>
                </c:pt>
                <c:pt idx="1264">
                  <c:v>37.49</c:v>
                </c:pt>
                <c:pt idx="1265">
                  <c:v>59.21</c:v>
                </c:pt>
                <c:pt idx="1266">
                  <c:v>45.01</c:v>
                </c:pt>
                <c:pt idx="1267">
                  <c:v>67.319999999999993</c:v>
                </c:pt>
                <c:pt idx="1268">
                  <c:v>59.39</c:v>
                </c:pt>
                <c:pt idx="1269">
                  <c:v>43.34</c:v>
                </c:pt>
                <c:pt idx="1270">
                  <c:v>40.71</c:v>
                </c:pt>
                <c:pt idx="1271">
                  <c:v>50.05</c:v>
                </c:pt>
                <c:pt idx="1272">
                  <c:v>65.12</c:v>
                </c:pt>
                <c:pt idx="1273">
                  <c:v>69.94</c:v>
                </c:pt>
                <c:pt idx="1274">
                  <c:v>41.44</c:v>
                </c:pt>
                <c:pt idx="1275">
                  <c:v>60.84</c:v>
                </c:pt>
                <c:pt idx="1276">
                  <c:v>63.86</c:v>
                </c:pt>
                <c:pt idx="1277">
                  <c:v>39.99</c:v>
                </c:pt>
                <c:pt idx="1278">
                  <c:v>58.62</c:v>
                </c:pt>
                <c:pt idx="1279">
                  <c:v>40.71</c:v>
                </c:pt>
                <c:pt idx="1280">
                  <c:v>73.67</c:v>
                </c:pt>
                <c:pt idx="1281">
                  <c:v>39.81</c:v>
                </c:pt>
                <c:pt idx="1282">
                  <c:v>61.08</c:v>
                </c:pt>
                <c:pt idx="1283">
                  <c:v>43.65</c:v>
                </c:pt>
                <c:pt idx="1284">
                  <c:v>64.959999999999994</c:v>
                </c:pt>
                <c:pt idx="1285">
                  <c:v>46.21</c:v>
                </c:pt>
                <c:pt idx="1286">
                  <c:v>60.29</c:v>
                </c:pt>
                <c:pt idx="1287">
                  <c:v>62.1</c:v>
                </c:pt>
                <c:pt idx="1288">
                  <c:v>45.08</c:v>
                </c:pt>
                <c:pt idx="1289">
                  <c:v>39.4</c:v>
                </c:pt>
                <c:pt idx="1290">
                  <c:v>40.69</c:v>
                </c:pt>
                <c:pt idx="1291">
                  <c:v>57.32</c:v>
                </c:pt>
                <c:pt idx="1292">
                  <c:v>73.680000000000007</c:v>
                </c:pt>
                <c:pt idx="1293">
                  <c:v>40.35</c:v>
                </c:pt>
                <c:pt idx="1294">
                  <c:v>41.58</c:v>
                </c:pt>
                <c:pt idx="1295">
                  <c:v>65.180000000000007</c:v>
                </c:pt>
                <c:pt idx="1296">
                  <c:v>71.25</c:v>
                </c:pt>
                <c:pt idx="1297">
                  <c:v>38.729999999999997</c:v>
                </c:pt>
                <c:pt idx="1298">
                  <c:v>40.35</c:v>
                </c:pt>
                <c:pt idx="1299">
                  <c:v>66.05</c:v>
                </c:pt>
                <c:pt idx="1300">
                  <c:v>37.869999999999997</c:v>
                </c:pt>
                <c:pt idx="1301">
                  <c:v>41.48</c:v>
                </c:pt>
                <c:pt idx="1302">
                  <c:v>44.63</c:v>
                </c:pt>
                <c:pt idx="1303">
                  <c:v>42.86</c:v>
                </c:pt>
                <c:pt idx="1304">
                  <c:v>69.88</c:v>
                </c:pt>
                <c:pt idx="1305">
                  <c:v>58.82</c:v>
                </c:pt>
                <c:pt idx="1306">
                  <c:v>53.16</c:v>
                </c:pt>
                <c:pt idx="1307">
                  <c:v>41.2</c:v>
                </c:pt>
                <c:pt idx="1308">
                  <c:v>75.599999999999994</c:v>
                </c:pt>
                <c:pt idx="1309">
                  <c:v>71.319999999999993</c:v>
                </c:pt>
                <c:pt idx="1310">
                  <c:v>50.59</c:v>
                </c:pt>
                <c:pt idx="1311">
                  <c:v>41.93</c:v>
                </c:pt>
                <c:pt idx="1312">
                  <c:v>65.180000000000007</c:v>
                </c:pt>
                <c:pt idx="1313">
                  <c:v>68.63</c:v>
                </c:pt>
                <c:pt idx="1314">
                  <c:v>41.44</c:v>
                </c:pt>
                <c:pt idx="1315">
                  <c:v>73.17</c:v>
                </c:pt>
                <c:pt idx="1316">
                  <c:v>68.14</c:v>
                </c:pt>
                <c:pt idx="1317">
                  <c:v>63.07</c:v>
                </c:pt>
                <c:pt idx="1318">
                  <c:v>58.95</c:v>
                </c:pt>
                <c:pt idx="1319">
                  <c:v>71.319999999999993</c:v>
                </c:pt>
                <c:pt idx="1320">
                  <c:v>49.69</c:v>
                </c:pt>
                <c:pt idx="1321">
                  <c:v>80.180000000000007</c:v>
                </c:pt>
                <c:pt idx="1322">
                  <c:v>68.67</c:v>
                </c:pt>
                <c:pt idx="1323">
                  <c:v>56.65</c:v>
                </c:pt>
                <c:pt idx="1324">
                  <c:v>46.33</c:v>
                </c:pt>
                <c:pt idx="1325">
                  <c:v>72.290000000000006</c:v>
                </c:pt>
                <c:pt idx="1326">
                  <c:v>40.6</c:v>
                </c:pt>
                <c:pt idx="1327">
                  <c:v>35.770000000000003</c:v>
                </c:pt>
                <c:pt idx="1328">
                  <c:v>63.73</c:v>
                </c:pt>
                <c:pt idx="1329">
                  <c:v>69.510000000000005</c:v>
                </c:pt>
                <c:pt idx="1330">
                  <c:v>48.41</c:v>
                </c:pt>
                <c:pt idx="1331">
                  <c:v>62.1</c:v>
                </c:pt>
                <c:pt idx="1332">
                  <c:v>78.05</c:v>
                </c:pt>
                <c:pt idx="1333">
                  <c:v>51.43</c:v>
                </c:pt>
                <c:pt idx="1334">
                  <c:v>35.57</c:v>
                </c:pt>
                <c:pt idx="1335">
                  <c:v>40</c:v>
                </c:pt>
                <c:pt idx="1336">
                  <c:v>59.15</c:v>
                </c:pt>
                <c:pt idx="1337">
                  <c:v>39.630000000000003</c:v>
                </c:pt>
                <c:pt idx="1338">
                  <c:v>66.48</c:v>
                </c:pt>
                <c:pt idx="1339">
                  <c:v>39.85</c:v>
                </c:pt>
                <c:pt idx="1340">
                  <c:v>41.74</c:v>
                </c:pt>
                <c:pt idx="1341">
                  <c:v>40.35</c:v>
                </c:pt>
                <c:pt idx="1342">
                  <c:v>71.290000000000006</c:v>
                </c:pt>
                <c:pt idx="1343">
                  <c:v>59.57</c:v>
                </c:pt>
                <c:pt idx="1344">
                  <c:v>49.39</c:v>
                </c:pt>
                <c:pt idx="1345">
                  <c:v>42.86</c:v>
                </c:pt>
                <c:pt idx="1346">
                  <c:v>41.66</c:v>
                </c:pt>
                <c:pt idx="1347">
                  <c:v>68.08</c:v>
                </c:pt>
                <c:pt idx="1348">
                  <c:v>58.79</c:v>
                </c:pt>
                <c:pt idx="1349">
                  <c:v>41.39</c:v>
                </c:pt>
                <c:pt idx="1350">
                  <c:v>41.17</c:v>
                </c:pt>
                <c:pt idx="1351">
                  <c:v>60.23</c:v>
                </c:pt>
                <c:pt idx="1352">
                  <c:v>44.85</c:v>
                </c:pt>
                <c:pt idx="1353">
                  <c:v>60.37</c:v>
                </c:pt>
                <c:pt idx="1354">
                  <c:v>39.58</c:v>
                </c:pt>
                <c:pt idx="1355">
                  <c:v>49.02</c:v>
                </c:pt>
                <c:pt idx="1356">
                  <c:v>43.8</c:v>
                </c:pt>
                <c:pt idx="1357">
                  <c:v>69.45</c:v>
                </c:pt>
                <c:pt idx="1358">
                  <c:v>61.02</c:v>
                </c:pt>
                <c:pt idx="1359">
                  <c:v>72.430000000000007</c:v>
                </c:pt>
                <c:pt idx="1360">
                  <c:v>37.92</c:v>
                </c:pt>
                <c:pt idx="1361">
                  <c:v>73.400000000000006</c:v>
                </c:pt>
                <c:pt idx="1362">
                  <c:v>63.78</c:v>
                </c:pt>
                <c:pt idx="1363">
                  <c:v>60.37</c:v>
                </c:pt>
                <c:pt idx="1364">
                  <c:v>73.88</c:v>
                </c:pt>
                <c:pt idx="1365">
                  <c:v>47.83</c:v>
                </c:pt>
                <c:pt idx="1366">
                  <c:v>41.58</c:v>
                </c:pt>
                <c:pt idx="1367">
                  <c:v>75.599999999999994</c:v>
                </c:pt>
                <c:pt idx="1368">
                  <c:v>55.5</c:v>
                </c:pt>
                <c:pt idx="1369">
                  <c:v>47.93</c:v>
                </c:pt>
                <c:pt idx="1370">
                  <c:v>53.82</c:v>
                </c:pt>
                <c:pt idx="1371">
                  <c:v>59.43</c:v>
                </c:pt>
                <c:pt idx="1372">
                  <c:v>44.99</c:v>
                </c:pt>
                <c:pt idx="1373">
                  <c:v>49.02</c:v>
                </c:pt>
                <c:pt idx="1374">
                  <c:v>60.84</c:v>
                </c:pt>
                <c:pt idx="1375">
                  <c:v>59.21</c:v>
                </c:pt>
                <c:pt idx="1376">
                  <c:v>41.35</c:v>
                </c:pt>
                <c:pt idx="1377">
                  <c:v>72.39</c:v>
                </c:pt>
                <c:pt idx="1378">
                  <c:v>59.21</c:v>
                </c:pt>
                <c:pt idx="1379">
                  <c:v>69.819999999999993</c:v>
                </c:pt>
                <c:pt idx="1380">
                  <c:v>73.06</c:v>
                </c:pt>
                <c:pt idx="1381">
                  <c:v>73.180000000000007</c:v>
                </c:pt>
                <c:pt idx="1382">
                  <c:v>40.770000000000003</c:v>
                </c:pt>
                <c:pt idx="1383">
                  <c:v>69.23</c:v>
                </c:pt>
                <c:pt idx="1384">
                  <c:v>50.9</c:v>
                </c:pt>
                <c:pt idx="1385">
                  <c:v>67.709999999999994</c:v>
                </c:pt>
                <c:pt idx="1386">
                  <c:v>40.049999999999997</c:v>
                </c:pt>
                <c:pt idx="1387">
                  <c:v>42.07</c:v>
                </c:pt>
                <c:pt idx="1388">
                  <c:v>71.319999999999993</c:v>
                </c:pt>
                <c:pt idx="1389">
                  <c:v>67.709999999999994</c:v>
                </c:pt>
                <c:pt idx="1390">
                  <c:v>39.42</c:v>
                </c:pt>
                <c:pt idx="1391">
                  <c:v>40.64</c:v>
                </c:pt>
                <c:pt idx="1392">
                  <c:v>40.22</c:v>
                </c:pt>
                <c:pt idx="1393">
                  <c:v>44.58</c:v>
                </c:pt>
                <c:pt idx="1394">
                  <c:v>73.180000000000007</c:v>
                </c:pt>
                <c:pt idx="1395">
                  <c:v>58.12</c:v>
                </c:pt>
                <c:pt idx="1396">
                  <c:v>57.17</c:v>
                </c:pt>
                <c:pt idx="1397">
                  <c:v>61.47</c:v>
                </c:pt>
                <c:pt idx="1398">
                  <c:v>41.54</c:v>
                </c:pt>
                <c:pt idx="1399">
                  <c:v>68.28</c:v>
                </c:pt>
                <c:pt idx="1400">
                  <c:v>59.14</c:v>
                </c:pt>
                <c:pt idx="1401">
                  <c:v>63.47</c:v>
                </c:pt>
                <c:pt idx="1402">
                  <c:v>59.8</c:v>
                </c:pt>
                <c:pt idx="1403">
                  <c:v>60.95</c:v>
                </c:pt>
                <c:pt idx="1404">
                  <c:v>65.27</c:v>
                </c:pt>
                <c:pt idx="1405">
                  <c:v>59.22</c:v>
                </c:pt>
                <c:pt idx="1406">
                  <c:v>40.56</c:v>
                </c:pt>
                <c:pt idx="1407">
                  <c:v>58.79</c:v>
                </c:pt>
                <c:pt idx="1408">
                  <c:v>41.62</c:v>
                </c:pt>
                <c:pt idx="1409">
                  <c:v>41.96</c:v>
                </c:pt>
                <c:pt idx="1410">
                  <c:v>72.989999999999995</c:v>
                </c:pt>
                <c:pt idx="1411">
                  <c:v>50.12</c:v>
                </c:pt>
                <c:pt idx="1412">
                  <c:v>39.22</c:v>
                </c:pt>
                <c:pt idx="1413">
                  <c:v>38.53</c:v>
                </c:pt>
                <c:pt idx="1414">
                  <c:v>41.78</c:v>
                </c:pt>
                <c:pt idx="1415">
                  <c:v>71.25</c:v>
                </c:pt>
                <c:pt idx="1416">
                  <c:v>44.84</c:v>
                </c:pt>
                <c:pt idx="1417">
                  <c:v>40.89</c:v>
                </c:pt>
                <c:pt idx="1418">
                  <c:v>40.119999999999997</c:v>
                </c:pt>
                <c:pt idx="1419">
                  <c:v>77.95</c:v>
                </c:pt>
                <c:pt idx="1420">
                  <c:v>64.45</c:v>
                </c:pt>
                <c:pt idx="1421">
                  <c:v>74.22</c:v>
                </c:pt>
                <c:pt idx="1422">
                  <c:v>40.67</c:v>
                </c:pt>
                <c:pt idx="1423">
                  <c:v>39.18</c:v>
                </c:pt>
                <c:pt idx="1424">
                  <c:v>65.59</c:v>
                </c:pt>
                <c:pt idx="1425">
                  <c:v>41.39</c:v>
                </c:pt>
                <c:pt idx="1426">
                  <c:v>66.91</c:v>
                </c:pt>
                <c:pt idx="1427">
                  <c:v>57.76</c:v>
                </c:pt>
                <c:pt idx="1428">
                  <c:v>56.65</c:v>
                </c:pt>
                <c:pt idx="1429">
                  <c:v>41.26</c:v>
                </c:pt>
                <c:pt idx="1430">
                  <c:v>70.02</c:v>
                </c:pt>
                <c:pt idx="1431">
                  <c:v>57.25</c:v>
                </c:pt>
                <c:pt idx="1432">
                  <c:v>40.72</c:v>
                </c:pt>
                <c:pt idx="1433">
                  <c:v>68.12</c:v>
                </c:pt>
                <c:pt idx="1434">
                  <c:v>71.64</c:v>
                </c:pt>
                <c:pt idx="1435">
                  <c:v>65.61</c:v>
                </c:pt>
                <c:pt idx="1436">
                  <c:v>40.46</c:v>
                </c:pt>
                <c:pt idx="1437">
                  <c:v>45.08</c:v>
                </c:pt>
                <c:pt idx="1438">
                  <c:v>40.67</c:v>
                </c:pt>
                <c:pt idx="1439">
                  <c:v>69.84</c:v>
                </c:pt>
                <c:pt idx="1440">
                  <c:v>40.659999999999997</c:v>
                </c:pt>
                <c:pt idx="1441">
                  <c:v>44.92</c:v>
                </c:pt>
                <c:pt idx="1442">
                  <c:v>39.64</c:v>
                </c:pt>
                <c:pt idx="1443">
                  <c:v>41.66</c:v>
                </c:pt>
                <c:pt idx="1444">
                  <c:v>44.71</c:v>
                </c:pt>
                <c:pt idx="1445">
                  <c:v>43.67</c:v>
                </c:pt>
                <c:pt idx="1446">
                  <c:v>58.12</c:v>
                </c:pt>
                <c:pt idx="1447">
                  <c:v>67.17</c:v>
                </c:pt>
                <c:pt idx="1448">
                  <c:v>42.44</c:v>
                </c:pt>
                <c:pt idx="1449">
                  <c:v>60.07</c:v>
                </c:pt>
                <c:pt idx="1450">
                  <c:v>39.159999999999997</c:v>
                </c:pt>
                <c:pt idx="1451">
                  <c:v>42.28</c:v>
                </c:pt>
                <c:pt idx="1452">
                  <c:v>47.45</c:v>
                </c:pt>
                <c:pt idx="1453">
                  <c:v>63.07</c:v>
                </c:pt>
                <c:pt idx="1454">
                  <c:v>56.89</c:v>
                </c:pt>
                <c:pt idx="1455">
                  <c:v>57.32</c:v>
                </c:pt>
                <c:pt idx="1456">
                  <c:v>44</c:v>
                </c:pt>
                <c:pt idx="1457">
                  <c:v>64.45</c:v>
                </c:pt>
                <c:pt idx="1458">
                  <c:v>39.64</c:v>
                </c:pt>
                <c:pt idx="1459">
                  <c:v>47.45</c:v>
                </c:pt>
                <c:pt idx="1460">
                  <c:v>41.01</c:v>
                </c:pt>
                <c:pt idx="1461">
                  <c:v>61.25</c:v>
                </c:pt>
                <c:pt idx="1462">
                  <c:v>43.71</c:v>
                </c:pt>
                <c:pt idx="1463">
                  <c:v>59.14</c:v>
                </c:pt>
                <c:pt idx="1464">
                  <c:v>69.040000000000006</c:v>
                </c:pt>
                <c:pt idx="1465">
                  <c:v>45.01</c:v>
                </c:pt>
                <c:pt idx="1466">
                  <c:v>58.79</c:v>
                </c:pt>
                <c:pt idx="1467">
                  <c:v>68.61</c:v>
                </c:pt>
                <c:pt idx="1468">
                  <c:v>47.93</c:v>
                </c:pt>
                <c:pt idx="1469">
                  <c:v>41.44</c:v>
                </c:pt>
                <c:pt idx="1470">
                  <c:v>65.27</c:v>
                </c:pt>
                <c:pt idx="1471">
                  <c:v>35.19</c:v>
                </c:pt>
                <c:pt idx="1472">
                  <c:v>70.040000000000006</c:v>
                </c:pt>
                <c:pt idx="1473">
                  <c:v>72.239999999999995</c:v>
                </c:pt>
                <c:pt idx="1474">
                  <c:v>49.21</c:v>
                </c:pt>
                <c:pt idx="1475">
                  <c:v>68.94</c:v>
                </c:pt>
                <c:pt idx="1476">
                  <c:v>39.85</c:v>
                </c:pt>
                <c:pt idx="1477">
                  <c:v>72.86</c:v>
                </c:pt>
                <c:pt idx="1478">
                  <c:v>71.94</c:v>
                </c:pt>
                <c:pt idx="1479">
                  <c:v>68.94</c:v>
                </c:pt>
                <c:pt idx="1480">
                  <c:v>68.67</c:v>
                </c:pt>
                <c:pt idx="1481">
                  <c:v>73.42</c:v>
                </c:pt>
                <c:pt idx="1482">
                  <c:v>56.53</c:v>
                </c:pt>
                <c:pt idx="1483">
                  <c:v>43.69</c:v>
                </c:pt>
                <c:pt idx="1484">
                  <c:v>66.44</c:v>
                </c:pt>
                <c:pt idx="1485">
                  <c:v>41.62</c:v>
                </c:pt>
                <c:pt idx="1486">
                  <c:v>60.1</c:v>
                </c:pt>
                <c:pt idx="1487">
                  <c:v>35.71</c:v>
                </c:pt>
                <c:pt idx="1488">
                  <c:v>69.510000000000005</c:v>
                </c:pt>
                <c:pt idx="1489">
                  <c:v>40.119999999999997</c:v>
                </c:pt>
                <c:pt idx="1490">
                  <c:v>43.69</c:v>
                </c:pt>
                <c:pt idx="1491">
                  <c:v>41.14</c:v>
                </c:pt>
                <c:pt idx="1492">
                  <c:v>40.03</c:v>
                </c:pt>
                <c:pt idx="1493">
                  <c:v>72.39</c:v>
                </c:pt>
                <c:pt idx="1494">
                  <c:v>43.5</c:v>
                </c:pt>
                <c:pt idx="1495">
                  <c:v>68.84</c:v>
                </c:pt>
                <c:pt idx="1496">
                  <c:v>58.46</c:v>
                </c:pt>
                <c:pt idx="1497">
                  <c:v>49.15</c:v>
                </c:pt>
                <c:pt idx="1498">
                  <c:v>67.45</c:v>
                </c:pt>
                <c:pt idx="1499">
                  <c:v>66.540000000000006</c:v>
                </c:pt>
                <c:pt idx="1500">
                  <c:v>58.46</c:v>
                </c:pt>
                <c:pt idx="1501">
                  <c:v>65.06</c:v>
                </c:pt>
                <c:pt idx="1502">
                  <c:v>79.739999999999995</c:v>
                </c:pt>
                <c:pt idx="1503">
                  <c:v>60.77</c:v>
                </c:pt>
                <c:pt idx="1504">
                  <c:v>59.27</c:v>
                </c:pt>
                <c:pt idx="1505">
                  <c:v>39.72</c:v>
                </c:pt>
                <c:pt idx="1506">
                  <c:v>67.069999999999993</c:v>
                </c:pt>
                <c:pt idx="1507">
                  <c:v>40.64</c:v>
                </c:pt>
                <c:pt idx="1508">
                  <c:v>70.040000000000006</c:v>
                </c:pt>
                <c:pt idx="1509">
                  <c:v>73.209999999999994</c:v>
                </c:pt>
                <c:pt idx="1510">
                  <c:v>38.5</c:v>
                </c:pt>
                <c:pt idx="1511">
                  <c:v>42.86</c:v>
                </c:pt>
                <c:pt idx="1512">
                  <c:v>65.06</c:v>
                </c:pt>
                <c:pt idx="1513">
                  <c:v>71.319999999999993</c:v>
                </c:pt>
                <c:pt idx="1514">
                  <c:v>60.08</c:v>
                </c:pt>
                <c:pt idx="1515">
                  <c:v>52.75</c:v>
                </c:pt>
                <c:pt idx="1516">
                  <c:v>42.32</c:v>
                </c:pt>
                <c:pt idx="1517">
                  <c:v>70.72</c:v>
                </c:pt>
                <c:pt idx="1518">
                  <c:v>37.49</c:v>
                </c:pt>
                <c:pt idx="1519">
                  <c:v>50.88</c:v>
                </c:pt>
                <c:pt idx="1520">
                  <c:v>58.79</c:v>
                </c:pt>
                <c:pt idx="1521">
                  <c:v>42.74</c:v>
                </c:pt>
                <c:pt idx="1522">
                  <c:v>59.27</c:v>
                </c:pt>
                <c:pt idx="1523">
                  <c:v>73.03</c:v>
                </c:pt>
                <c:pt idx="1524">
                  <c:v>41.39</c:v>
                </c:pt>
                <c:pt idx="1525">
                  <c:v>38.909999999999997</c:v>
                </c:pt>
                <c:pt idx="1526">
                  <c:v>56.53</c:v>
                </c:pt>
                <c:pt idx="1527">
                  <c:v>41.82</c:v>
                </c:pt>
                <c:pt idx="1528">
                  <c:v>63.91</c:v>
                </c:pt>
                <c:pt idx="1529">
                  <c:v>39.69</c:v>
                </c:pt>
                <c:pt idx="1530">
                  <c:v>51.43</c:v>
                </c:pt>
                <c:pt idx="1531">
                  <c:v>49.83</c:v>
                </c:pt>
                <c:pt idx="1532">
                  <c:v>46.21</c:v>
                </c:pt>
                <c:pt idx="1533">
                  <c:v>41.93</c:v>
                </c:pt>
                <c:pt idx="1534">
                  <c:v>71.98</c:v>
                </c:pt>
                <c:pt idx="1535">
                  <c:v>66.56</c:v>
                </c:pt>
                <c:pt idx="1536">
                  <c:v>58.79</c:v>
                </c:pt>
                <c:pt idx="1537">
                  <c:v>71.77</c:v>
                </c:pt>
                <c:pt idx="1538">
                  <c:v>69.98</c:v>
                </c:pt>
                <c:pt idx="1539">
                  <c:v>70.040000000000006</c:v>
                </c:pt>
                <c:pt idx="1540">
                  <c:v>40.11</c:v>
                </c:pt>
                <c:pt idx="1541">
                  <c:v>40.020000000000003</c:v>
                </c:pt>
                <c:pt idx="1542">
                  <c:v>40.64</c:v>
                </c:pt>
                <c:pt idx="1543">
                  <c:v>54.5</c:v>
                </c:pt>
                <c:pt idx="1544">
                  <c:v>45.51</c:v>
                </c:pt>
                <c:pt idx="1545">
                  <c:v>65.12</c:v>
                </c:pt>
                <c:pt idx="1546">
                  <c:v>66.930000000000007</c:v>
                </c:pt>
                <c:pt idx="1547">
                  <c:v>40.35</c:v>
                </c:pt>
                <c:pt idx="1548">
                  <c:v>61.27</c:v>
                </c:pt>
                <c:pt idx="1549">
                  <c:v>38.520000000000003</c:v>
                </c:pt>
                <c:pt idx="1550">
                  <c:v>59.87</c:v>
                </c:pt>
                <c:pt idx="1551">
                  <c:v>69.59</c:v>
                </c:pt>
                <c:pt idx="1552">
                  <c:v>56.85</c:v>
                </c:pt>
                <c:pt idx="1553">
                  <c:v>40.770000000000003</c:v>
                </c:pt>
                <c:pt idx="1554">
                  <c:v>40.67</c:v>
                </c:pt>
                <c:pt idx="1555">
                  <c:v>71.77</c:v>
                </c:pt>
                <c:pt idx="1556">
                  <c:v>60.75</c:v>
                </c:pt>
                <c:pt idx="1557">
                  <c:v>38.520000000000003</c:v>
                </c:pt>
                <c:pt idx="1558">
                  <c:v>41.78</c:v>
                </c:pt>
                <c:pt idx="1559">
                  <c:v>41.17</c:v>
                </c:pt>
                <c:pt idx="1560">
                  <c:v>34.03</c:v>
                </c:pt>
                <c:pt idx="1561">
                  <c:v>40.81</c:v>
                </c:pt>
                <c:pt idx="1562">
                  <c:v>42.86</c:v>
                </c:pt>
                <c:pt idx="1563">
                  <c:v>67.709999999999994</c:v>
                </c:pt>
                <c:pt idx="1564">
                  <c:v>61.02</c:v>
                </c:pt>
                <c:pt idx="1565">
                  <c:v>63.07</c:v>
                </c:pt>
                <c:pt idx="1566">
                  <c:v>37.5</c:v>
                </c:pt>
                <c:pt idx="1567">
                  <c:v>70.02</c:v>
                </c:pt>
                <c:pt idx="1568">
                  <c:v>64.959999999999994</c:v>
                </c:pt>
                <c:pt idx="1569">
                  <c:v>52.9</c:v>
                </c:pt>
                <c:pt idx="1570">
                  <c:v>56.89</c:v>
                </c:pt>
                <c:pt idx="1571">
                  <c:v>41.04</c:v>
                </c:pt>
                <c:pt idx="1572">
                  <c:v>71.64</c:v>
                </c:pt>
                <c:pt idx="1573">
                  <c:v>42.99</c:v>
                </c:pt>
                <c:pt idx="1574">
                  <c:v>74.67</c:v>
                </c:pt>
                <c:pt idx="1575">
                  <c:v>43.14</c:v>
                </c:pt>
                <c:pt idx="1576">
                  <c:v>67.69</c:v>
                </c:pt>
                <c:pt idx="1577">
                  <c:v>61.27</c:v>
                </c:pt>
                <c:pt idx="1578">
                  <c:v>44.92</c:v>
                </c:pt>
                <c:pt idx="1579">
                  <c:v>61.9</c:v>
                </c:pt>
                <c:pt idx="1580">
                  <c:v>46.63</c:v>
                </c:pt>
                <c:pt idx="1581">
                  <c:v>40.6</c:v>
                </c:pt>
                <c:pt idx="1582">
                  <c:v>61.02</c:v>
                </c:pt>
                <c:pt idx="1583">
                  <c:v>58.66</c:v>
                </c:pt>
                <c:pt idx="1584">
                  <c:v>43.65</c:v>
                </c:pt>
                <c:pt idx="1585">
                  <c:v>39.33</c:v>
                </c:pt>
                <c:pt idx="1586">
                  <c:v>68.14</c:v>
                </c:pt>
                <c:pt idx="1587">
                  <c:v>58.41</c:v>
                </c:pt>
                <c:pt idx="1588">
                  <c:v>59.07</c:v>
                </c:pt>
                <c:pt idx="1589">
                  <c:v>76.09</c:v>
                </c:pt>
                <c:pt idx="1590">
                  <c:v>71.94</c:v>
                </c:pt>
                <c:pt idx="1591">
                  <c:v>66.540000000000006</c:v>
                </c:pt>
                <c:pt idx="1592">
                  <c:v>73.56</c:v>
                </c:pt>
                <c:pt idx="1593">
                  <c:v>68.12</c:v>
                </c:pt>
                <c:pt idx="1594">
                  <c:v>39.35</c:v>
                </c:pt>
                <c:pt idx="1595">
                  <c:v>65.61</c:v>
                </c:pt>
                <c:pt idx="1596">
                  <c:v>48.41</c:v>
                </c:pt>
                <c:pt idx="1597">
                  <c:v>42.49</c:v>
                </c:pt>
                <c:pt idx="1598">
                  <c:v>40.35</c:v>
                </c:pt>
                <c:pt idx="1599">
                  <c:v>49.21</c:v>
                </c:pt>
                <c:pt idx="1600">
                  <c:v>43.43</c:v>
                </c:pt>
                <c:pt idx="1601">
                  <c:v>41.04</c:v>
                </c:pt>
                <c:pt idx="1602">
                  <c:v>45.08</c:v>
                </c:pt>
                <c:pt idx="1603">
                  <c:v>74.22</c:v>
                </c:pt>
                <c:pt idx="1604">
                  <c:v>69.84</c:v>
                </c:pt>
                <c:pt idx="1605">
                  <c:v>65.12</c:v>
                </c:pt>
                <c:pt idx="1606">
                  <c:v>42.32</c:v>
                </c:pt>
                <c:pt idx="1607">
                  <c:v>53.82</c:v>
                </c:pt>
                <c:pt idx="1608">
                  <c:v>39.18</c:v>
                </c:pt>
                <c:pt idx="1609">
                  <c:v>38.729999999999997</c:v>
                </c:pt>
                <c:pt idx="1610">
                  <c:v>53.53</c:v>
                </c:pt>
                <c:pt idx="1611">
                  <c:v>71.319999999999993</c:v>
                </c:pt>
                <c:pt idx="1612">
                  <c:v>41.58</c:v>
                </c:pt>
                <c:pt idx="1613">
                  <c:v>68.08</c:v>
                </c:pt>
                <c:pt idx="1614">
                  <c:v>39.85</c:v>
                </c:pt>
                <c:pt idx="1615">
                  <c:v>66.510000000000005</c:v>
                </c:pt>
                <c:pt idx="1616">
                  <c:v>35.57</c:v>
                </c:pt>
                <c:pt idx="1617">
                  <c:v>37.5</c:v>
                </c:pt>
                <c:pt idx="1618">
                  <c:v>39.590000000000003</c:v>
                </c:pt>
                <c:pt idx="1619">
                  <c:v>41.4</c:v>
                </c:pt>
                <c:pt idx="1620">
                  <c:v>42.07</c:v>
                </c:pt>
                <c:pt idx="1621">
                  <c:v>42.85</c:v>
                </c:pt>
                <c:pt idx="1622">
                  <c:v>69.89</c:v>
                </c:pt>
                <c:pt idx="1623">
                  <c:v>58.46</c:v>
                </c:pt>
                <c:pt idx="1624">
                  <c:v>65.06</c:v>
                </c:pt>
                <c:pt idx="1625">
                  <c:v>43.41</c:v>
                </c:pt>
                <c:pt idx="1626">
                  <c:v>43.02</c:v>
                </c:pt>
                <c:pt idx="1627">
                  <c:v>77.17</c:v>
                </c:pt>
                <c:pt idx="1628">
                  <c:v>49.15</c:v>
                </c:pt>
                <c:pt idx="1629">
                  <c:v>41.7</c:v>
                </c:pt>
                <c:pt idx="1630">
                  <c:v>58.05</c:v>
                </c:pt>
                <c:pt idx="1631">
                  <c:v>40.770000000000003</c:v>
                </c:pt>
                <c:pt idx="1632">
                  <c:v>51.3</c:v>
                </c:pt>
                <c:pt idx="1633">
                  <c:v>39.42</c:v>
                </c:pt>
                <c:pt idx="1634">
                  <c:v>37.5</c:v>
                </c:pt>
                <c:pt idx="1635">
                  <c:v>68.14</c:v>
                </c:pt>
                <c:pt idx="1636">
                  <c:v>59.21</c:v>
                </c:pt>
                <c:pt idx="1637">
                  <c:v>71.849999999999994</c:v>
                </c:pt>
                <c:pt idx="1638">
                  <c:v>71.97</c:v>
                </c:pt>
                <c:pt idx="1639">
                  <c:v>39.61</c:v>
                </c:pt>
                <c:pt idx="1640">
                  <c:v>75.23</c:v>
                </c:pt>
                <c:pt idx="1641">
                  <c:v>67.83</c:v>
                </c:pt>
                <c:pt idx="1642">
                  <c:v>40.549999999999997</c:v>
                </c:pt>
                <c:pt idx="1643">
                  <c:v>62.52</c:v>
                </c:pt>
                <c:pt idx="1644">
                  <c:v>71.319999999999993</c:v>
                </c:pt>
                <c:pt idx="1645">
                  <c:v>65.61</c:v>
                </c:pt>
                <c:pt idx="1646">
                  <c:v>74.22</c:v>
                </c:pt>
                <c:pt idx="1647">
                  <c:v>59.39</c:v>
                </c:pt>
                <c:pt idx="1648">
                  <c:v>38.56</c:v>
                </c:pt>
                <c:pt idx="1649">
                  <c:v>57.5</c:v>
                </c:pt>
                <c:pt idx="1650">
                  <c:v>69.88</c:v>
                </c:pt>
                <c:pt idx="1651">
                  <c:v>44.9</c:v>
                </c:pt>
                <c:pt idx="1652">
                  <c:v>52.9</c:v>
                </c:pt>
                <c:pt idx="1653">
                  <c:v>68.28</c:v>
                </c:pt>
                <c:pt idx="1654">
                  <c:v>45.01</c:v>
                </c:pt>
                <c:pt idx="1655">
                  <c:v>66.25</c:v>
                </c:pt>
                <c:pt idx="1656">
                  <c:v>45.87</c:v>
                </c:pt>
                <c:pt idx="1657">
                  <c:v>39.72</c:v>
                </c:pt>
                <c:pt idx="1658">
                  <c:v>71.77</c:v>
                </c:pt>
                <c:pt idx="1659">
                  <c:v>63.78</c:v>
                </c:pt>
                <c:pt idx="1660">
                  <c:v>41.44</c:v>
                </c:pt>
                <c:pt idx="1661">
                  <c:v>70.319999999999993</c:v>
                </c:pt>
                <c:pt idx="1662">
                  <c:v>41.54</c:v>
                </c:pt>
                <c:pt idx="1663">
                  <c:v>39.42</c:v>
                </c:pt>
                <c:pt idx="1664">
                  <c:v>68.67</c:v>
                </c:pt>
                <c:pt idx="1665">
                  <c:v>44.71</c:v>
                </c:pt>
                <c:pt idx="1666">
                  <c:v>70.47</c:v>
                </c:pt>
                <c:pt idx="1667">
                  <c:v>40.729999999999997</c:v>
                </c:pt>
                <c:pt idx="1668">
                  <c:v>60.84</c:v>
                </c:pt>
                <c:pt idx="1669">
                  <c:v>40.67</c:v>
                </c:pt>
                <c:pt idx="1670">
                  <c:v>51.19</c:v>
                </c:pt>
                <c:pt idx="1671">
                  <c:v>45.17</c:v>
                </c:pt>
                <c:pt idx="1672">
                  <c:v>76.86</c:v>
                </c:pt>
                <c:pt idx="1673">
                  <c:v>44.57</c:v>
                </c:pt>
                <c:pt idx="1674">
                  <c:v>63.91</c:v>
                </c:pt>
                <c:pt idx="1675">
                  <c:v>58.86</c:v>
                </c:pt>
                <c:pt idx="1676">
                  <c:v>41.16</c:v>
                </c:pt>
                <c:pt idx="1677">
                  <c:v>42.34</c:v>
                </c:pt>
                <c:pt idx="1678">
                  <c:v>74.16</c:v>
                </c:pt>
                <c:pt idx="1679">
                  <c:v>74.87</c:v>
                </c:pt>
                <c:pt idx="1680">
                  <c:v>69.98</c:v>
                </c:pt>
                <c:pt idx="1681">
                  <c:v>58.95</c:v>
                </c:pt>
                <c:pt idx="1682">
                  <c:v>72.430000000000007</c:v>
                </c:pt>
                <c:pt idx="1683">
                  <c:v>68.510000000000005</c:v>
                </c:pt>
                <c:pt idx="1684">
                  <c:v>59.21</c:v>
                </c:pt>
                <c:pt idx="1685">
                  <c:v>65.180000000000007</c:v>
                </c:pt>
                <c:pt idx="1686">
                  <c:v>59.21</c:v>
                </c:pt>
                <c:pt idx="1687">
                  <c:v>40.69</c:v>
                </c:pt>
                <c:pt idx="1688">
                  <c:v>42.28</c:v>
                </c:pt>
                <c:pt idx="1689">
                  <c:v>40.69</c:v>
                </c:pt>
                <c:pt idx="1690">
                  <c:v>41.38</c:v>
                </c:pt>
                <c:pt idx="1691">
                  <c:v>39.96</c:v>
                </c:pt>
                <c:pt idx="1692">
                  <c:v>44.84</c:v>
                </c:pt>
                <c:pt idx="1693">
                  <c:v>36.299999999999997</c:v>
                </c:pt>
                <c:pt idx="1694">
                  <c:v>44.03</c:v>
                </c:pt>
                <c:pt idx="1695">
                  <c:v>73.5</c:v>
                </c:pt>
                <c:pt idx="1696">
                  <c:v>39.33</c:v>
                </c:pt>
                <c:pt idx="1697">
                  <c:v>64.69</c:v>
                </c:pt>
                <c:pt idx="1698">
                  <c:v>49.78</c:v>
                </c:pt>
                <c:pt idx="1699">
                  <c:v>42.18</c:v>
                </c:pt>
                <c:pt idx="1700">
                  <c:v>39.04</c:v>
                </c:pt>
                <c:pt idx="1701">
                  <c:v>64.09</c:v>
                </c:pt>
                <c:pt idx="1702">
                  <c:v>65.59</c:v>
                </c:pt>
                <c:pt idx="1703">
                  <c:v>69.84</c:v>
                </c:pt>
                <c:pt idx="1704">
                  <c:v>61.5</c:v>
                </c:pt>
                <c:pt idx="1705">
                  <c:v>38.44</c:v>
                </c:pt>
                <c:pt idx="1706">
                  <c:v>44.85</c:v>
                </c:pt>
                <c:pt idx="1707">
                  <c:v>40.619999999999997</c:v>
                </c:pt>
                <c:pt idx="1708">
                  <c:v>73.5</c:v>
                </c:pt>
                <c:pt idx="1709">
                  <c:v>70.47</c:v>
                </c:pt>
                <c:pt idx="1710">
                  <c:v>68.08</c:v>
                </c:pt>
                <c:pt idx="1711">
                  <c:v>72.290000000000006</c:v>
                </c:pt>
                <c:pt idx="1712">
                  <c:v>41.1</c:v>
                </c:pt>
                <c:pt idx="1713">
                  <c:v>68.94</c:v>
                </c:pt>
                <c:pt idx="1714">
                  <c:v>44.78</c:v>
                </c:pt>
                <c:pt idx="1715">
                  <c:v>38.58</c:v>
                </c:pt>
                <c:pt idx="1716">
                  <c:v>43.69</c:v>
                </c:pt>
                <c:pt idx="1717">
                  <c:v>44.89</c:v>
                </c:pt>
                <c:pt idx="1718">
                  <c:v>69.05</c:v>
                </c:pt>
                <c:pt idx="1719">
                  <c:v>66.25</c:v>
                </c:pt>
                <c:pt idx="1720">
                  <c:v>68.37</c:v>
                </c:pt>
                <c:pt idx="1721">
                  <c:v>44.58</c:v>
                </c:pt>
                <c:pt idx="1722">
                  <c:v>40.78</c:v>
                </c:pt>
                <c:pt idx="1723">
                  <c:v>59.07</c:v>
                </c:pt>
                <c:pt idx="1724">
                  <c:v>45.08</c:v>
                </c:pt>
                <c:pt idx="1725">
                  <c:v>39.72</c:v>
                </c:pt>
                <c:pt idx="1726">
                  <c:v>46.63</c:v>
                </c:pt>
                <c:pt idx="1727">
                  <c:v>44.06</c:v>
                </c:pt>
                <c:pt idx="1728">
                  <c:v>40</c:v>
                </c:pt>
                <c:pt idx="1729">
                  <c:v>67.69</c:v>
                </c:pt>
                <c:pt idx="1730">
                  <c:v>53.16</c:v>
                </c:pt>
                <c:pt idx="1731">
                  <c:v>58.05</c:v>
                </c:pt>
                <c:pt idx="1732">
                  <c:v>39.99</c:v>
                </c:pt>
                <c:pt idx="1733">
                  <c:v>66.25</c:v>
                </c:pt>
                <c:pt idx="1734">
                  <c:v>70.02</c:v>
                </c:pt>
                <c:pt idx="1735">
                  <c:v>41.4</c:v>
                </c:pt>
                <c:pt idx="1736">
                  <c:v>58.79</c:v>
                </c:pt>
                <c:pt idx="1737">
                  <c:v>74.930000000000007</c:v>
                </c:pt>
                <c:pt idx="1738">
                  <c:v>39.64</c:v>
                </c:pt>
                <c:pt idx="1739">
                  <c:v>42.49</c:v>
                </c:pt>
                <c:pt idx="1740">
                  <c:v>68.61</c:v>
                </c:pt>
                <c:pt idx="1741">
                  <c:v>63.86</c:v>
                </c:pt>
                <c:pt idx="1742">
                  <c:v>71.73</c:v>
                </c:pt>
                <c:pt idx="1743">
                  <c:v>62.91</c:v>
                </c:pt>
                <c:pt idx="1744">
                  <c:v>62.26</c:v>
                </c:pt>
                <c:pt idx="1745">
                  <c:v>40</c:v>
                </c:pt>
                <c:pt idx="1746">
                  <c:v>69.13</c:v>
                </c:pt>
                <c:pt idx="1747">
                  <c:v>40.35</c:v>
                </c:pt>
                <c:pt idx="1748">
                  <c:v>63.57</c:v>
                </c:pt>
                <c:pt idx="1749">
                  <c:v>48.7</c:v>
                </c:pt>
                <c:pt idx="1750">
                  <c:v>44.71</c:v>
                </c:pt>
                <c:pt idx="1751">
                  <c:v>74.16</c:v>
                </c:pt>
                <c:pt idx="1752">
                  <c:v>41.38</c:v>
                </c:pt>
                <c:pt idx="1753">
                  <c:v>58.16</c:v>
                </c:pt>
                <c:pt idx="1754">
                  <c:v>42.18</c:v>
                </c:pt>
                <c:pt idx="1755">
                  <c:v>44.84</c:v>
                </c:pt>
                <c:pt idx="1756">
                  <c:v>43.79</c:v>
                </c:pt>
                <c:pt idx="1757">
                  <c:v>65.94</c:v>
                </c:pt>
                <c:pt idx="1758">
                  <c:v>45.87</c:v>
                </c:pt>
                <c:pt idx="1759">
                  <c:v>67.45</c:v>
                </c:pt>
                <c:pt idx="1760">
                  <c:v>46.93</c:v>
                </c:pt>
                <c:pt idx="1761">
                  <c:v>58.41</c:v>
                </c:pt>
                <c:pt idx="1762">
                  <c:v>43.02</c:v>
                </c:pt>
                <c:pt idx="1763">
                  <c:v>45.87</c:v>
                </c:pt>
                <c:pt idx="1764">
                  <c:v>58.49</c:v>
                </c:pt>
                <c:pt idx="1765">
                  <c:v>43.14</c:v>
                </c:pt>
                <c:pt idx="1766">
                  <c:v>75.23</c:v>
                </c:pt>
                <c:pt idx="1767">
                  <c:v>57.5</c:v>
                </c:pt>
                <c:pt idx="1768">
                  <c:v>69.48</c:v>
                </c:pt>
                <c:pt idx="1769">
                  <c:v>62.91</c:v>
                </c:pt>
                <c:pt idx="1770">
                  <c:v>45.01</c:v>
                </c:pt>
                <c:pt idx="1771">
                  <c:v>48.98</c:v>
                </c:pt>
                <c:pt idx="1772">
                  <c:v>69.84</c:v>
                </c:pt>
                <c:pt idx="1773">
                  <c:v>49.39</c:v>
                </c:pt>
                <c:pt idx="1774">
                  <c:v>39.64</c:v>
                </c:pt>
                <c:pt idx="1775">
                  <c:v>49.25</c:v>
                </c:pt>
                <c:pt idx="1776">
                  <c:v>41.66</c:v>
                </c:pt>
                <c:pt idx="1777">
                  <c:v>56.65</c:v>
                </c:pt>
                <c:pt idx="1778">
                  <c:v>66.86</c:v>
                </c:pt>
                <c:pt idx="1779">
                  <c:v>69.13</c:v>
                </c:pt>
                <c:pt idx="1780">
                  <c:v>42.02</c:v>
                </c:pt>
                <c:pt idx="1781">
                  <c:v>44.84</c:v>
                </c:pt>
                <c:pt idx="1782">
                  <c:v>50.9</c:v>
                </c:pt>
                <c:pt idx="1783">
                  <c:v>40</c:v>
                </c:pt>
                <c:pt idx="1784">
                  <c:v>74.78</c:v>
                </c:pt>
                <c:pt idx="1785">
                  <c:v>39</c:v>
                </c:pt>
                <c:pt idx="1786">
                  <c:v>52.08</c:v>
                </c:pt>
                <c:pt idx="1787">
                  <c:v>71.64</c:v>
                </c:pt>
                <c:pt idx="1788">
                  <c:v>44.34</c:v>
                </c:pt>
                <c:pt idx="1789">
                  <c:v>67.319999999999993</c:v>
                </c:pt>
                <c:pt idx="1790">
                  <c:v>41.38</c:v>
                </c:pt>
                <c:pt idx="1791">
                  <c:v>40.729999999999997</c:v>
                </c:pt>
                <c:pt idx="1792">
                  <c:v>43.22</c:v>
                </c:pt>
                <c:pt idx="1793">
                  <c:v>57.76</c:v>
                </c:pt>
                <c:pt idx="1794">
                  <c:v>63.09</c:v>
                </c:pt>
                <c:pt idx="1795">
                  <c:v>40.619999999999997</c:v>
                </c:pt>
                <c:pt idx="1796">
                  <c:v>44.06</c:v>
                </c:pt>
                <c:pt idx="1797">
                  <c:v>60.77</c:v>
                </c:pt>
                <c:pt idx="1798">
                  <c:v>44.03</c:v>
                </c:pt>
                <c:pt idx="1799">
                  <c:v>43.7</c:v>
                </c:pt>
                <c:pt idx="1800">
                  <c:v>40.729999999999997</c:v>
                </c:pt>
                <c:pt idx="1801">
                  <c:v>68.12</c:v>
                </c:pt>
                <c:pt idx="1802">
                  <c:v>40.549999999999997</c:v>
                </c:pt>
                <c:pt idx="1803">
                  <c:v>62.1</c:v>
                </c:pt>
                <c:pt idx="1804">
                  <c:v>77.95</c:v>
                </c:pt>
                <c:pt idx="1805">
                  <c:v>49.69</c:v>
                </c:pt>
                <c:pt idx="1806">
                  <c:v>64.84</c:v>
                </c:pt>
                <c:pt idx="1807">
                  <c:v>39.299999999999997</c:v>
                </c:pt>
                <c:pt idx="1808">
                  <c:v>58.59</c:v>
                </c:pt>
                <c:pt idx="1809">
                  <c:v>62.44</c:v>
                </c:pt>
                <c:pt idx="1810">
                  <c:v>58.96</c:v>
                </c:pt>
                <c:pt idx="1811">
                  <c:v>60.27</c:v>
                </c:pt>
                <c:pt idx="1812">
                  <c:v>42.99</c:v>
                </c:pt>
                <c:pt idx="1813">
                  <c:v>40.71</c:v>
                </c:pt>
                <c:pt idx="1814">
                  <c:v>44.71</c:v>
                </c:pt>
                <c:pt idx="1815">
                  <c:v>40.43</c:v>
                </c:pt>
                <c:pt idx="1816">
                  <c:v>63.09</c:v>
                </c:pt>
                <c:pt idx="1817">
                  <c:v>37.5</c:v>
                </c:pt>
                <c:pt idx="1818">
                  <c:v>58.95</c:v>
                </c:pt>
                <c:pt idx="1819">
                  <c:v>67.17</c:v>
                </c:pt>
                <c:pt idx="1820">
                  <c:v>58.86</c:v>
                </c:pt>
                <c:pt idx="1821">
                  <c:v>42.34</c:v>
                </c:pt>
                <c:pt idx="1822">
                  <c:v>69.94</c:v>
                </c:pt>
                <c:pt idx="1823">
                  <c:v>44.58</c:v>
                </c:pt>
                <c:pt idx="1824">
                  <c:v>62.04</c:v>
                </c:pt>
                <c:pt idx="1825">
                  <c:v>39.159999999999997</c:v>
                </c:pt>
                <c:pt idx="1826">
                  <c:v>64.63</c:v>
                </c:pt>
                <c:pt idx="1827">
                  <c:v>46.18</c:v>
                </c:pt>
                <c:pt idx="1828">
                  <c:v>41.1</c:v>
                </c:pt>
                <c:pt idx="1829">
                  <c:v>71.77</c:v>
                </c:pt>
                <c:pt idx="1830">
                  <c:v>69.59</c:v>
                </c:pt>
                <c:pt idx="1831">
                  <c:v>66.44</c:v>
                </c:pt>
                <c:pt idx="1832">
                  <c:v>40.24</c:v>
                </c:pt>
                <c:pt idx="1833">
                  <c:v>68.94</c:v>
                </c:pt>
                <c:pt idx="1834">
                  <c:v>41.26</c:v>
                </c:pt>
                <c:pt idx="1835">
                  <c:v>35.76</c:v>
                </c:pt>
                <c:pt idx="1836">
                  <c:v>68.28</c:v>
                </c:pt>
                <c:pt idx="1837">
                  <c:v>41.01</c:v>
                </c:pt>
                <c:pt idx="1838">
                  <c:v>59.14</c:v>
                </c:pt>
                <c:pt idx="1839">
                  <c:v>70.02</c:v>
                </c:pt>
                <c:pt idx="1840">
                  <c:v>69.510000000000005</c:v>
                </c:pt>
                <c:pt idx="1841">
                  <c:v>52.05</c:v>
                </c:pt>
                <c:pt idx="1842">
                  <c:v>71.98</c:v>
                </c:pt>
                <c:pt idx="1843">
                  <c:v>70.94</c:v>
                </c:pt>
                <c:pt idx="1844">
                  <c:v>39.659999999999997</c:v>
                </c:pt>
                <c:pt idx="1845">
                  <c:v>40.81</c:v>
                </c:pt>
                <c:pt idx="1846">
                  <c:v>39.82</c:v>
                </c:pt>
                <c:pt idx="1847">
                  <c:v>67.83</c:v>
                </c:pt>
                <c:pt idx="1848">
                  <c:v>40.75</c:v>
                </c:pt>
                <c:pt idx="1849">
                  <c:v>40.33</c:v>
                </c:pt>
                <c:pt idx="1850">
                  <c:v>44.89</c:v>
                </c:pt>
                <c:pt idx="1851">
                  <c:v>36.659999999999997</c:v>
                </c:pt>
                <c:pt idx="1852">
                  <c:v>68.63</c:v>
                </c:pt>
                <c:pt idx="1853">
                  <c:v>49.21</c:v>
                </c:pt>
                <c:pt idx="1854">
                  <c:v>37.83</c:v>
                </c:pt>
                <c:pt idx="1855">
                  <c:v>40.049999999999997</c:v>
                </c:pt>
                <c:pt idx="1856">
                  <c:v>74.67</c:v>
                </c:pt>
                <c:pt idx="1857">
                  <c:v>52.72</c:v>
                </c:pt>
                <c:pt idx="1858">
                  <c:v>51.86</c:v>
                </c:pt>
                <c:pt idx="1859">
                  <c:v>68.239999999999995</c:v>
                </c:pt>
                <c:pt idx="1860">
                  <c:v>49.02</c:v>
                </c:pt>
                <c:pt idx="1861">
                  <c:v>39.04</c:v>
                </c:pt>
                <c:pt idx="1862">
                  <c:v>43.14</c:v>
                </c:pt>
                <c:pt idx="1863">
                  <c:v>69.48</c:v>
                </c:pt>
                <c:pt idx="1864">
                  <c:v>74.87</c:v>
                </c:pt>
                <c:pt idx="1865">
                  <c:v>71.58</c:v>
                </c:pt>
                <c:pt idx="1866">
                  <c:v>60.95</c:v>
                </c:pt>
                <c:pt idx="1867">
                  <c:v>45</c:v>
                </c:pt>
                <c:pt idx="1868">
                  <c:v>34.03</c:v>
                </c:pt>
                <c:pt idx="1869">
                  <c:v>38.909999999999997</c:v>
                </c:pt>
                <c:pt idx="1870">
                  <c:v>48.79</c:v>
                </c:pt>
                <c:pt idx="1871">
                  <c:v>62.44</c:v>
                </c:pt>
                <c:pt idx="1872">
                  <c:v>49.02</c:v>
                </c:pt>
                <c:pt idx="1873">
                  <c:v>39.53</c:v>
                </c:pt>
                <c:pt idx="1874">
                  <c:v>43.71</c:v>
                </c:pt>
                <c:pt idx="1875">
                  <c:v>48.92</c:v>
                </c:pt>
                <c:pt idx="1876">
                  <c:v>42.86</c:v>
                </c:pt>
                <c:pt idx="1877">
                  <c:v>56.89</c:v>
                </c:pt>
                <c:pt idx="1878">
                  <c:v>66.05</c:v>
                </c:pt>
                <c:pt idx="1879">
                  <c:v>66.75</c:v>
                </c:pt>
                <c:pt idx="1880">
                  <c:v>52.84</c:v>
                </c:pt>
                <c:pt idx="1881">
                  <c:v>44.45</c:v>
                </c:pt>
                <c:pt idx="1882">
                  <c:v>56.57</c:v>
                </c:pt>
                <c:pt idx="1883">
                  <c:v>40.549999999999997</c:v>
                </c:pt>
                <c:pt idx="1884">
                  <c:v>39.9</c:v>
                </c:pt>
                <c:pt idx="1885">
                  <c:v>76.86</c:v>
                </c:pt>
                <c:pt idx="1886">
                  <c:v>63.77</c:v>
                </c:pt>
                <c:pt idx="1887">
                  <c:v>66.05</c:v>
                </c:pt>
                <c:pt idx="1888">
                  <c:v>69.48</c:v>
                </c:pt>
                <c:pt idx="1889">
                  <c:v>65.94</c:v>
                </c:pt>
                <c:pt idx="1890">
                  <c:v>49.15</c:v>
                </c:pt>
                <c:pt idx="1891">
                  <c:v>43.5</c:v>
                </c:pt>
                <c:pt idx="1892">
                  <c:v>40.64</c:v>
                </c:pt>
                <c:pt idx="1893">
                  <c:v>36.08</c:v>
                </c:pt>
                <c:pt idx="1894">
                  <c:v>43.14</c:v>
                </c:pt>
                <c:pt idx="1895">
                  <c:v>44.9</c:v>
                </c:pt>
                <c:pt idx="1896">
                  <c:v>40.64</c:v>
                </c:pt>
                <c:pt idx="1897">
                  <c:v>59.21</c:v>
                </c:pt>
                <c:pt idx="1898">
                  <c:v>40.270000000000003</c:v>
                </c:pt>
                <c:pt idx="1899">
                  <c:v>70.319999999999993</c:v>
                </c:pt>
                <c:pt idx="1900">
                  <c:v>42.99</c:v>
                </c:pt>
                <c:pt idx="1901">
                  <c:v>45.01</c:v>
                </c:pt>
                <c:pt idx="1902">
                  <c:v>40.200000000000003</c:v>
                </c:pt>
                <c:pt idx="1903">
                  <c:v>67.900000000000006</c:v>
                </c:pt>
                <c:pt idx="1904">
                  <c:v>43.02</c:v>
                </c:pt>
                <c:pt idx="1905">
                  <c:v>45.01</c:v>
                </c:pt>
                <c:pt idx="1906">
                  <c:v>39.81</c:v>
                </c:pt>
                <c:pt idx="1907">
                  <c:v>44.89</c:v>
                </c:pt>
                <c:pt idx="1908">
                  <c:v>49.69</c:v>
                </c:pt>
                <c:pt idx="1909">
                  <c:v>73.03</c:v>
                </c:pt>
                <c:pt idx="1910">
                  <c:v>40.659999999999997</c:v>
                </c:pt>
                <c:pt idx="1911">
                  <c:v>58.46</c:v>
                </c:pt>
                <c:pt idx="1912">
                  <c:v>40.35</c:v>
                </c:pt>
                <c:pt idx="1913">
                  <c:v>41.35</c:v>
                </c:pt>
                <c:pt idx="1914">
                  <c:v>73.17</c:v>
                </c:pt>
                <c:pt idx="1915">
                  <c:v>64.150000000000006</c:v>
                </c:pt>
                <c:pt idx="1916">
                  <c:v>68.67</c:v>
                </c:pt>
                <c:pt idx="1917">
                  <c:v>40.92</c:v>
                </c:pt>
                <c:pt idx="1918">
                  <c:v>41.93</c:v>
                </c:pt>
                <c:pt idx="1919">
                  <c:v>69.34</c:v>
                </c:pt>
                <c:pt idx="1920">
                  <c:v>41.54</c:v>
                </c:pt>
                <c:pt idx="1921">
                  <c:v>74.87</c:v>
                </c:pt>
                <c:pt idx="1922">
                  <c:v>38.08</c:v>
                </c:pt>
                <c:pt idx="1923">
                  <c:v>69.510000000000005</c:v>
                </c:pt>
                <c:pt idx="1924">
                  <c:v>68.94</c:v>
                </c:pt>
                <c:pt idx="1925">
                  <c:v>40</c:v>
                </c:pt>
                <c:pt idx="1926">
                  <c:v>68.67</c:v>
                </c:pt>
                <c:pt idx="1927">
                  <c:v>41.96</c:v>
                </c:pt>
                <c:pt idx="1928">
                  <c:v>40.64</c:v>
                </c:pt>
                <c:pt idx="1929">
                  <c:v>60.1</c:v>
                </c:pt>
                <c:pt idx="1930">
                  <c:v>37.85</c:v>
                </c:pt>
                <c:pt idx="1931">
                  <c:v>40.72</c:v>
                </c:pt>
                <c:pt idx="1932">
                  <c:v>42.02</c:v>
                </c:pt>
                <c:pt idx="1933">
                  <c:v>41.17</c:v>
                </c:pt>
                <c:pt idx="1934">
                  <c:v>70.319999999999993</c:v>
                </c:pt>
                <c:pt idx="1935">
                  <c:v>66.489999999999995</c:v>
                </c:pt>
                <c:pt idx="1936">
                  <c:v>78.05</c:v>
                </c:pt>
                <c:pt idx="1937">
                  <c:v>40.770000000000003</c:v>
                </c:pt>
                <c:pt idx="1938">
                  <c:v>77.95</c:v>
                </c:pt>
                <c:pt idx="1939">
                  <c:v>41.46</c:v>
                </c:pt>
                <c:pt idx="1940">
                  <c:v>60.77</c:v>
                </c:pt>
                <c:pt idx="1941">
                  <c:v>51.86</c:v>
                </c:pt>
                <c:pt idx="1942">
                  <c:v>40.22</c:v>
                </c:pt>
                <c:pt idx="1943">
                  <c:v>40.78</c:v>
                </c:pt>
                <c:pt idx="1944">
                  <c:v>74.33</c:v>
                </c:pt>
                <c:pt idx="1945">
                  <c:v>63.87</c:v>
                </c:pt>
                <c:pt idx="1946">
                  <c:v>72.989999999999995</c:v>
                </c:pt>
                <c:pt idx="1947">
                  <c:v>40</c:v>
                </c:pt>
                <c:pt idx="1948">
                  <c:v>50.66</c:v>
                </c:pt>
                <c:pt idx="1949">
                  <c:v>51.43</c:v>
                </c:pt>
                <c:pt idx="1950">
                  <c:v>49.15</c:v>
                </c:pt>
                <c:pt idx="1951">
                  <c:v>37.5</c:v>
                </c:pt>
                <c:pt idx="1952">
                  <c:v>39.72</c:v>
                </c:pt>
                <c:pt idx="1953">
                  <c:v>73.5</c:v>
                </c:pt>
                <c:pt idx="1954">
                  <c:v>39.28</c:v>
                </c:pt>
                <c:pt idx="1955">
                  <c:v>44.47</c:v>
                </c:pt>
                <c:pt idx="1956">
                  <c:v>69.709999999999994</c:v>
                </c:pt>
                <c:pt idx="1957">
                  <c:v>47.43</c:v>
                </c:pt>
                <c:pt idx="1958">
                  <c:v>62.08</c:v>
                </c:pt>
                <c:pt idx="1959">
                  <c:v>42.18</c:v>
                </c:pt>
                <c:pt idx="1960">
                  <c:v>41.06</c:v>
                </c:pt>
                <c:pt idx="1961">
                  <c:v>41.76</c:v>
                </c:pt>
                <c:pt idx="1962">
                  <c:v>50.66</c:v>
                </c:pt>
                <c:pt idx="1963">
                  <c:v>59.8</c:v>
                </c:pt>
                <c:pt idx="1964">
                  <c:v>67.25</c:v>
                </c:pt>
                <c:pt idx="1965">
                  <c:v>43.99</c:v>
                </c:pt>
                <c:pt idx="1966">
                  <c:v>71.98</c:v>
                </c:pt>
                <c:pt idx="1967">
                  <c:v>65.94</c:v>
                </c:pt>
                <c:pt idx="1968">
                  <c:v>42.86</c:v>
                </c:pt>
                <c:pt idx="1969">
                  <c:v>59.21</c:v>
                </c:pt>
                <c:pt idx="1970">
                  <c:v>43.67</c:v>
                </c:pt>
                <c:pt idx="1971">
                  <c:v>38.56</c:v>
                </c:pt>
                <c:pt idx="1972">
                  <c:v>69.94</c:v>
                </c:pt>
                <c:pt idx="1973">
                  <c:v>62.91</c:v>
                </c:pt>
                <c:pt idx="1974">
                  <c:v>58.62</c:v>
                </c:pt>
                <c:pt idx="1975">
                  <c:v>39.39</c:v>
                </c:pt>
                <c:pt idx="1976">
                  <c:v>54.3</c:v>
                </c:pt>
                <c:pt idx="1977">
                  <c:v>74.78</c:v>
                </c:pt>
                <c:pt idx="1978">
                  <c:v>41.96</c:v>
                </c:pt>
                <c:pt idx="1979">
                  <c:v>39.99</c:v>
                </c:pt>
                <c:pt idx="1980">
                  <c:v>50.88</c:v>
                </c:pt>
                <c:pt idx="1981">
                  <c:v>44.2</c:v>
                </c:pt>
                <c:pt idx="1982">
                  <c:v>38.47</c:v>
                </c:pt>
                <c:pt idx="1983">
                  <c:v>46.93</c:v>
                </c:pt>
                <c:pt idx="1984">
                  <c:v>70.47</c:v>
                </c:pt>
                <c:pt idx="1985">
                  <c:v>68.08</c:v>
                </c:pt>
                <c:pt idx="1986">
                  <c:v>41.26</c:v>
                </c:pt>
                <c:pt idx="1987">
                  <c:v>53.82</c:v>
                </c:pt>
                <c:pt idx="1988">
                  <c:v>75.599999999999994</c:v>
                </c:pt>
                <c:pt idx="1989">
                  <c:v>48.6</c:v>
                </c:pt>
                <c:pt idx="1990">
                  <c:v>41.5</c:v>
                </c:pt>
                <c:pt idx="1991">
                  <c:v>70.040000000000006</c:v>
                </c:pt>
                <c:pt idx="1992">
                  <c:v>41.92</c:v>
                </c:pt>
                <c:pt idx="1993">
                  <c:v>59.44</c:v>
                </c:pt>
                <c:pt idx="1994">
                  <c:v>74.22</c:v>
                </c:pt>
                <c:pt idx="1995">
                  <c:v>40.64</c:v>
                </c:pt>
                <c:pt idx="1996">
                  <c:v>42.85</c:v>
                </c:pt>
                <c:pt idx="1997">
                  <c:v>40.1</c:v>
                </c:pt>
                <c:pt idx="1998">
                  <c:v>69.88</c:v>
                </c:pt>
                <c:pt idx="1999">
                  <c:v>54.5</c:v>
                </c:pt>
                <c:pt idx="2000">
                  <c:v>51.43</c:v>
                </c:pt>
                <c:pt idx="2001">
                  <c:v>74.22</c:v>
                </c:pt>
                <c:pt idx="2002">
                  <c:v>61.02</c:v>
                </c:pt>
                <c:pt idx="2003">
                  <c:v>42.77</c:v>
                </c:pt>
                <c:pt idx="2004">
                  <c:v>38.729999999999997</c:v>
                </c:pt>
                <c:pt idx="2005">
                  <c:v>67.319999999999993</c:v>
                </c:pt>
                <c:pt idx="2006">
                  <c:v>67.069999999999993</c:v>
                </c:pt>
                <c:pt idx="2007">
                  <c:v>40.049999999999997</c:v>
                </c:pt>
                <c:pt idx="2008">
                  <c:v>69.510000000000005</c:v>
                </c:pt>
                <c:pt idx="2009">
                  <c:v>73.180000000000007</c:v>
                </c:pt>
                <c:pt idx="2010">
                  <c:v>40.75</c:v>
                </c:pt>
                <c:pt idx="2011">
                  <c:v>40.43</c:v>
                </c:pt>
                <c:pt idx="2012">
                  <c:v>42.07</c:v>
                </c:pt>
                <c:pt idx="2013">
                  <c:v>63.07</c:v>
                </c:pt>
                <c:pt idx="2014">
                  <c:v>70.98</c:v>
                </c:pt>
                <c:pt idx="2015">
                  <c:v>58.05</c:v>
                </c:pt>
                <c:pt idx="2016">
                  <c:v>51.43</c:v>
                </c:pt>
                <c:pt idx="2017">
                  <c:v>56.9</c:v>
                </c:pt>
                <c:pt idx="2018">
                  <c:v>67.319999999999993</c:v>
                </c:pt>
                <c:pt idx="2019">
                  <c:v>40.24</c:v>
                </c:pt>
                <c:pt idx="2020">
                  <c:v>71.06</c:v>
                </c:pt>
                <c:pt idx="2021">
                  <c:v>41.49</c:v>
                </c:pt>
                <c:pt idx="2022">
                  <c:v>39.630000000000003</c:v>
                </c:pt>
                <c:pt idx="2023">
                  <c:v>38.78</c:v>
                </c:pt>
                <c:pt idx="2024">
                  <c:v>38.909999999999997</c:v>
                </c:pt>
                <c:pt idx="2025">
                  <c:v>47.83</c:v>
                </c:pt>
                <c:pt idx="2026">
                  <c:v>69.400000000000006</c:v>
                </c:pt>
                <c:pt idx="2027">
                  <c:v>36.659999999999997</c:v>
                </c:pt>
                <c:pt idx="2028">
                  <c:v>41.46</c:v>
                </c:pt>
                <c:pt idx="2029">
                  <c:v>70.98</c:v>
                </c:pt>
                <c:pt idx="2030">
                  <c:v>36.71</c:v>
                </c:pt>
                <c:pt idx="2031">
                  <c:v>43.79</c:v>
                </c:pt>
                <c:pt idx="2032">
                  <c:v>63.47</c:v>
                </c:pt>
                <c:pt idx="2033">
                  <c:v>75.599999999999994</c:v>
                </c:pt>
                <c:pt idx="2034">
                  <c:v>69.48</c:v>
                </c:pt>
                <c:pt idx="2035">
                  <c:v>44.68</c:v>
                </c:pt>
                <c:pt idx="2036">
                  <c:v>51.19</c:v>
                </c:pt>
                <c:pt idx="2037">
                  <c:v>63.47</c:v>
                </c:pt>
                <c:pt idx="2038">
                  <c:v>60.1</c:v>
                </c:pt>
                <c:pt idx="2039">
                  <c:v>77.95</c:v>
                </c:pt>
                <c:pt idx="2040">
                  <c:v>73.67</c:v>
                </c:pt>
                <c:pt idx="2041">
                  <c:v>41.58</c:v>
                </c:pt>
                <c:pt idx="2042">
                  <c:v>40.270000000000003</c:v>
                </c:pt>
                <c:pt idx="2043">
                  <c:v>39.630000000000003</c:v>
                </c:pt>
                <c:pt idx="2044">
                  <c:v>65.459999999999994</c:v>
                </c:pt>
                <c:pt idx="2045">
                  <c:v>64.27</c:v>
                </c:pt>
                <c:pt idx="2046">
                  <c:v>71.14</c:v>
                </c:pt>
                <c:pt idx="2047">
                  <c:v>35.76</c:v>
                </c:pt>
                <c:pt idx="2048">
                  <c:v>64.05</c:v>
                </c:pt>
                <c:pt idx="2049">
                  <c:v>59.92</c:v>
                </c:pt>
                <c:pt idx="2050">
                  <c:v>48.98</c:v>
                </c:pt>
                <c:pt idx="2051">
                  <c:v>58.62</c:v>
                </c:pt>
                <c:pt idx="2052">
                  <c:v>44.2</c:v>
                </c:pt>
                <c:pt idx="2053">
                  <c:v>71.98</c:v>
                </c:pt>
                <c:pt idx="2054">
                  <c:v>73.180000000000007</c:v>
                </c:pt>
                <c:pt idx="2055">
                  <c:v>66.86</c:v>
                </c:pt>
                <c:pt idx="2056">
                  <c:v>61.87</c:v>
                </c:pt>
                <c:pt idx="2057">
                  <c:v>41.78</c:v>
                </c:pt>
                <c:pt idx="2058">
                  <c:v>56.53</c:v>
                </c:pt>
                <c:pt idx="2059">
                  <c:v>64.150000000000006</c:v>
                </c:pt>
                <c:pt idx="2060">
                  <c:v>41.74</c:v>
                </c:pt>
                <c:pt idx="2061">
                  <c:v>39.369999999999997</c:v>
                </c:pt>
                <c:pt idx="2062">
                  <c:v>67.319999999999993</c:v>
                </c:pt>
                <c:pt idx="2063">
                  <c:v>41.03</c:v>
                </c:pt>
                <c:pt idx="2064">
                  <c:v>60.1</c:v>
                </c:pt>
                <c:pt idx="2065">
                  <c:v>61.5</c:v>
                </c:pt>
                <c:pt idx="2066">
                  <c:v>41.17</c:v>
                </c:pt>
                <c:pt idx="2067">
                  <c:v>71.37</c:v>
                </c:pt>
                <c:pt idx="2068">
                  <c:v>69.88</c:v>
                </c:pt>
                <c:pt idx="2069">
                  <c:v>44.6</c:v>
                </c:pt>
                <c:pt idx="2070">
                  <c:v>64.959999999999994</c:v>
                </c:pt>
                <c:pt idx="2071">
                  <c:v>57.17</c:v>
                </c:pt>
                <c:pt idx="2072">
                  <c:v>45.01</c:v>
                </c:pt>
                <c:pt idx="2073">
                  <c:v>38.25</c:v>
                </c:pt>
                <c:pt idx="2074">
                  <c:v>40.07</c:v>
                </c:pt>
                <c:pt idx="2075">
                  <c:v>41.16</c:v>
                </c:pt>
                <c:pt idx="2076">
                  <c:v>39.31</c:v>
                </c:pt>
                <c:pt idx="2077">
                  <c:v>42.18</c:v>
                </c:pt>
                <c:pt idx="2078">
                  <c:v>69.709999999999994</c:v>
                </c:pt>
                <c:pt idx="2079">
                  <c:v>57.19</c:v>
                </c:pt>
                <c:pt idx="2080">
                  <c:v>63.09</c:v>
                </c:pt>
                <c:pt idx="2081">
                  <c:v>43.7</c:v>
                </c:pt>
                <c:pt idx="2082">
                  <c:v>50.16</c:v>
                </c:pt>
                <c:pt idx="2083">
                  <c:v>39.18</c:v>
                </c:pt>
                <c:pt idx="2084">
                  <c:v>45.51</c:v>
                </c:pt>
                <c:pt idx="2085">
                  <c:v>40.1</c:v>
                </c:pt>
                <c:pt idx="2086">
                  <c:v>45</c:v>
                </c:pt>
                <c:pt idx="2087">
                  <c:v>60.37</c:v>
                </c:pt>
                <c:pt idx="2088">
                  <c:v>39.99</c:v>
                </c:pt>
                <c:pt idx="2089">
                  <c:v>41.46</c:v>
                </c:pt>
                <c:pt idx="2090">
                  <c:v>44.21</c:v>
                </c:pt>
                <c:pt idx="2091">
                  <c:v>44.63</c:v>
                </c:pt>
                <c:pt idx="2092">
                  <c:v>52.75</c:v>
                </c:pt>
                <c:pt idx="2093">
                  <c:v>50.9</c:v>
                </c:pt>
                <c:pt idx="2094">
                  <c:v>43.96</c:v>
                </c:pt>
                <c:pt idx="2095">
                  <c:v>44.34</c:v>
                </c:pt>
                <c:pt idx="2096">
                  <c:v>38.28</c:v>
                </c:pt>
                <c:pt idx="2097">
                  <c:v>79.739999999999995</c:v>
                </c:pt>
                <c:pt idx="2098">
                  <c:v>73.17</c:v>
                </c:pt>
                <c:pt idx="2099">
                  <c:v>65.48</c:v>
                </c:pt>
                <c:pt idx="2100">
                  <c:v>68.14</c:v>
                </c:pt>
                <c:pt idx="2101">
                  <c:v>63.57</c:v>
                </c:pt>
                <c:pt idx="2102">
                  <c:v>50.9</c:v>
                </c:pt>
                <c:pt idx="2103">
                  <c:v>60.1</c:v>
                </c:pt>
                <c:pt idx="2104">
                  <c:v>44.92</c:v>
                </c:pt>
                <c:pt idx="2105">
                  <c:v>39.72</c:v>
                </c:pt>
                <c:pt idx="2106">
                  <c:v>39.31</c:v>
                </c:pt>
                <c:pt idx="2107">
                  <c:v>48.41</c:v>
                </c:pt>
                <c:pt idx="2108">
                  <c:v>63.07</c:v>
                </c:pt>
                <c:pt idx="2109">
                  <c:v>68.239999999999995</c:v>
                </c:pt>
                <c:pt idx="2110">
                  <c:v>41.76</c:v>
                </c:pt>
                <c:pt idx="2111">
                  <c:v>39.61</c:v>
                </c:pt>
                <c:pt idx="2112">
                  <c:v>58.33</c:v>
                </c:pt>
                <c:pt idx="2113">
                  <c:v>51.43</c:v>
                </c:pt>
                <c:pt idx="2114">
                  <c:v>70.400000000000006</c:v>
                </c:pt>
                <c:pt idx="2115">
                  <c:v>43.99</c:v>
                </c:pt>
                <c:pt idx="2116">
                  <c:v>67.069999999999993</c:v>
                </c:pt>
                <c:pt idx="2117">
                  <c:v>74.16</c:v>
                </c:pt>
                <c:pt idx="2118">
                  <c:v>67.709999999999994</c:v>
                </c:pt>
                <c:pt idx="2119">
                  <c:v>70.36</c:v>
                </c:pt>
                <c:pt idx="2120">
                  <c:v>44.2</c:v>
                </c:pt>
                <c:pt idx="2121">
                  <c:v>49.83</c:v>
                </c:pt>
                <c:pt idx="2122">
                  <c:v>68.27</c:v>
                </c:pt>
                <c:pt idx="2123">
                  <c:v>68.239999999999995</c:v>
                </c:pt>
                <c:pt idx="2124">
                  <c:v>40.799999999999997</c:v>
                </c:pt>
                <c:pt idx="2125">
                  <c:v>40.270000000000003</c:v>
                </c:pt>
                <c:pt idx="2126">
                  <c:v>49.82</c:v>
                </c:pt>
                <c:pt idx="2127">
                  <c:v>69.75</c:v>
                </c:pt>
                <c:pt idx="2128">
                  <c:v>71.37</c:v>
                </c:pt>
                <c:pt idx="2129">
                  <c:v>62.91</c:v>
                </c:pt>
                <c:pt idx="2130">
                  <c:v>42.44</c:v>
                </c:pt>
                <c:pt idx="2131">
                  <c:v>68.84</c:v>
                </c:pt>
                <c:pt idx="2132">
                  <c:v>69.13</c:v>
                </c:pt>
                <c:pt idx="2133">
                  <c:v>69.34</c:v>
                </c:pt>
                <c:pt idx="2134">
                  <c:v>72.239999999999995</c:v>
                </c:pt>
                <c:pt idx="2135">
                  <c:v>44.05</c:v>
                </c:pt>
                <c:pt idx="2136">
                  <c:v>73.06</c:v>
                </c:pt>
                <c:pt idx="2137">
                  <c:v>69.709999999999994</c:v>
                </c:pt>
                <c:pt idx="2138">
                  <c:v>58.46</c:v>
                </c:pt>
                <c:pt idx="2139">
                  <c:v>40</c:v>
                </c:pt>
                <c:pt idx="2140">
                  <c:v>38.520000000000003</c:v>
                </c:pt>
                <c:pt idx="2141">
                  <c:v>41.62</c:v>
                </c:pt>
                <c:pt idx="2142">
                  <c:v>62.39</c:v>
                </c:pt>
                <c:pt idx="2143">
                  <c:v>37.14</c:v>
                </c:pt>
                <c:pt idx="2144">
                  <c:v>41.22</c:v>
                </c:pt>
                <c:pt idx="2145">
                  <c:v>49.02</c:v>
                </c:pt>
                <c:pt idx="2146">
                  <c:v>54.3</c:v>
                </c:pt>
                <c:pt idx="2147">
                  <c:v>69.98</c:v>
                </c:pt>
                <c:pt idx="2148">
                  <c:v>48.78</c:v>
                </c:pt>
                <c:pt idx="2149">
                  <c:v>39.53</c:v>
                </c:pt>
                <c:pt idx="2150">
                  <c:v>39.299999999999997</c:v>
                </c:pt>
                <c:pt idx="2151">
                  <c:v>40.22</c:v>
                </c:pt>
                <c:pt idx="2152">
                  <c:v>79.739999999999995</c:v>
                </c:pt>
                <c:pt idx="2153">
                  <c:v>38.909999999999997</c:v>
                </c:pt>
                <c:pt idx="2154">
                  <c:v>66.48</c:v>
                </c:pt>
                <c:pt idx="2155">
                  <c:v>60.23</c:v>
                </c:pt>
                <c:pt idx="2156">
                  <c:v>59.54</c:v>
                </c:pt>
                <c:pt idx="2157">
                  <c:v>58.66</c:v>
                </c:pt>
                <c:pt idx="2158">
                  <c:v>36.24</c:v>
                </c:pt>
                <c:pt idx="2159">
                  <c:v>72.39</c:v>
                </c:pt>
                <c:pt idx="2160">
                  <c:v>41.26</c:v>
                </c:pt>
                <c:pt idx="2161">
                  <c:v>41.16</c:v>
                </c:pt>
                <c:pt idx="2162">
                  <c:v>39.82</c:v>
                </c:pt>
                <c:pt idx="2163">
                  <c:v>44.92</c:v>
                </c:pt>
                <c:pt idx="2164">
                  <c:v>44.21</c:v>
                </c:pt>
                <c:pt idx="2165">
                  <c:v>64.959999999999994</c:v>
                </c:pt>
                <c:pt idx="2166">
                  <c:v>45</c:v>
                </c:pt>
                <c:pt idx="2167">
                  <c:v>67.709999999999994</c:v>
                </c:pt>
                <c:pt idx="2168">
                  <c:v>41.01</c:v>
                </c:pt>
                <c:pt idx="2169">
                  <c:v>74.900000000000006</c:v>
                </c:pt>
                <c:pt idx="2170">
                  <c:v>41.17</c:v>
                </c:pt>
                <c:pt idx="2171">
                  <c:v>44.71</c:v>
                </c:pt>
                <c:pt idx="2172">
                  <c:v>50.59</c:v>
                </c:pt>
                <c:pt idx="2173">
                  <c:v>41.85</c:v>
                </c:pt>
                <c:pt idx="2174">
                  <c:v>50.78</c:v>
                </c:pt>
                <c:pt idx="2175">
                  <c:v>62.26</c:v>
                </c:pt>
                <c:pt idx="2176">
                  <c:v>51.43</c:v>
                </c:pt>
                <c:pt idx="2177">
                  <c:v>38.5</c:v>
                </c:pt>
                <c:pt idx="2178">
                  <c:v>51.19</c:v>
                </c:pt>
                <c:pt idx="2179">
                  <c:v>43.41</c:v>
                </c:pt>
                <c:pt idx="2180">
                  <c:v>42.23</c:v>
                </c:pt>
                <c:pt idx="2181">
                  <c:v>37.14</c:v>
                </c:pt>
                <c:pt idx="2182">
                  <c:v>38.729999999999997</c:v>
                </c:pt>
                <c:pt idx="2183">
                  <c:v>49.21</c:v>
                </c:pt>
                <c:pt idx="2184">
                  <c:v>66.540000000000006</c:v>
                </c:pt>
                <c:pt idx="2185">
                  <c:v>39.159999999999997</c:v>
                </c:pt>
                <c:pt idx="2186">
                  <c:v>42.03</c:v>
                </c:pt>
                <c:pt idx="2187">
                  <c:v>69.84</c:v>
                </c:pt>
                <c:pt idx="2188">
                  <c:v>69.45</c:v>
                </c:pt>
                <c:pt idx="2189">
                  <c:v>70.790000000000006</c:v>
                </c:pt>
                <c:pt idx="2190">
                  <c:v>36.71</c:v>
                </c:pt>
                <c:pt idx="2191">
                  <c:v>68.14</c:v>
                </c:pt>
                <c:pt idx="2192">
                  <c:v>61.08</c:v>
                </c:pt>
                <c:pt idx="2193">
                  <c:v>54.9</c:v>
                </c:pt>
                <c:pt idx="2194">
                  <c:v>43.56</c:v>
                </c:pt>
                <c:pt idx="2195">
                  <c:v>63.86</c:v>
                </c:pt>
                <c:pt idx="2196">
                  <c:v>70.790000000000006</c:v>
                </c:pt>
                <c:pt idx="2197">
                  <c:v>41.14</c:v>
                </c:pt>
                <c:pt idx="2198">
                  <c:v>37.92</c:v>
                </c:pt>
                <c:pt idx="2199">
                  <c:v>46.21</c:v>
                </c:pt>
                <c:pt idx="2200">
                  <c:v>61.9</c:v>
                </c:pt>
                <c:pt idx="2201">
                  <c:v>47.43</c:v>
                </c:pt>
                <c:pt idx="2202">
                  <c:v>63.31</c:v>
                </c:pt>
                <c:pt idx="2203">
                  <c:v>43.02</c:v>
                </c:pt>
                <c:pt idx="2204">
                  <c:v>69.510000000000005</c:v>
                </c:pt>
                <c:pt idx="2205">
                  <c:v>66.56</c:v>
                </c:pt>
                <c:pt idx="2206">
                  <c:v>40.03</c:v>
                </c:pt>
                <c:pt idx="2207">
                  <c:v>41.04</c:v>
                </c:pt>
                <c:pt idx="2208">
                  <c:v>63.87</c:v>
                </c:pt>
                <c:pt idx="2209">
                  <c:v>41.76</c:v>
                </c:pt>
                <c:pt idx="2210">
                  <c:v>70.47</c:v>
                </c:pt>
                <c:pt idx="2211">
                  <c:v>68.12</c:v>
                </c:pt>
                <c:pt idx="2212">
                  <c:v>43.56</c:v>
                </c:pt>
                <c:pt idx="2213">
                  <c:v>41.04</c:v>
                </c:pt>
                <c:pt idx="2214">
                  <c:v>59.14</c:v>
                </c:pt>
                <c:pt idx="2215">
                  <c:v>67.69</c:v>
                </c:pt>
                <c:pt idx="2216">
                  <c:v>72.989999999999995</c:v>
                </c:pt>
                <c:pt idx="2217">
                  <c:v>43.21</c:v>
                </c:pt>
                <c:pt idx="2218">
                  <c:v>64.45</c:v>
                </c:pt>
                <c:pt idx="2219">
                  <c:v>47.24</c:v>
                </c:pt>
                <c:pt idx="2220">
                  <c:v>40.46</c:v>
                </c:pt>
                <c:pt idx="2221">
                  <c:v>62.4</c:v>
                </c:pt>
                <c:pt idx="2222">
                  <c:v>53.29</c:v>
                </c:pt>
                <c:pt idx="2223">
                  <c:v>60.37</c:v>
                </c:pt>
                <c:pt idx="2224">
                  <c:v>77.239999999999995</c:v>
                </c:pt>
                <c:pt idx="2225">
                  <c:v>59.43</c:v>
                </c:pt>
                <c:pt idx="2226">
                  <c:v>34.03</c:v>
                </c:pt>
                <c:pt idx="2227">
                  <c:v>43.71</c:v>
                </c:pt>
                <c:pt idx="2228">
                  <c:v>59.14</c:v>
                </c:pt>
                <c:pt idx="2229">
                  <c:v>69.45</c:v>
                </c:pt>
                <c:pt idx="2230">
                  <c:v>41.17</c:v>
                </c:pt>
                <c:pt idx="2231">
                  <c:v>69.75</c:v>
                </c:pt>
                <c:pt idx="2232">
                  <c:v>41.62</c:v>
                </c:pt>
                <c:pt idx="2233">
                  <c:v>49.39</c:v>
                </c:pt>
                <c:pt idx="2234">
                  <c:v>74.34</c:v>
                </c:pt>
                <c:pt idx="2235">
                  <c:v>42.74</c:v>
                </c:pt>
                <c:pt idx="2236">
                  <c:v>70.98</c:v>
                </c:pt>
                <c:pt idx="2237">
                  <c:v>39.96</c:v>
                </c:pt>
                <c:pt idx="2238">
                  <c:v>39.520000000000003</c:v>
                </c:pt>
                <c:pt idx="2239">
                  <c:v>43.34</c:v>
                </c:pt>
                <c:pt idx="2240">
                  <c:v>39.28</c:v>
                </c:pt>
                <c:pt idx="2241">
                  <c:v>46.21</c:v>
                </c:pt>
                <c:pt idx="2242">
                  <c:v>37.5</c:v>
                </c:pt>
                <c:pt idx="2243">
                  <c:v>69.34</c:v>
                </c:pt>
                <c:pt idx="2244">
                  <c:v>54.9</c:v>
                </c:pt>
                <c:pt idx="2245">
                  <c:v>42.67</c:v>
                </c:pt>
                <c:pt idx="2246">
                  <c:v>68.08</c:v>
                </c:pt>
                <c:pt idx="2247">
                  <c:v>25.36</c:v>
                </c:pt>
                <c:pt idx="2248">
                  <c:v>41.67</c:v>
                </c:pt>
                <c:pt idx="2249">
                  <c:v>59.57</c:v>
                </c:pt>
                <c:pt idx="2250">
                  <c:v>43.67</c:v>
                </c:pt>
                <c:pt idx="2251">
                  <c:v>60.96</c:v>
                </c:pt>
                <c:pt idx="2252">
                  <c:v>70.319999999999993</c:v>
                </c:pt>
                <c:pt idx="2253">
                  <c:v>41.79</c:v>
                </c:pt>
                <c:pt idx="2254">
                  <c:v>43.48</c:v>
                </c:pt>
                <c:pt idx="2255">
                  <c:v>46.21</c:v>
                </c:pt>
                <c:pt idx="2256">
                  <c:v>76.2</c:v>
                </c:pt>
                <c:pt idx="2257">
                  <c:v>62.44</c:v>
                </c:pt>
                <c:pt idx="2258">
                  <c:v>42.02</c:v>
                </c:pt>
                <c:pt idx="2259">
                  <c:v>44.71</c:v>
                </c:pt>
                <c:pt idx="2260">
                  <c:v>48.78</c:v>
                </c:pt>
                <c:pt idx="2261">
                  <c:v>62.66</c:v>
                </c:pt>
                <c:pt idx="2262">
                  <c:v>66.25</c:v>
                </c:pt>
                <c:pt idx="2263">
                  <c:v>54.2</c:v>
                </c:pt>
                <c:pt idx="2264">
                  <c:v>59.92</c:v>
                </c:pt>
                <c:pt idx="2265">
                  <c:v>74.33</c:v>
                </c:pt>
                <c:pt idx="2266">
                  <c:v>39.369999999999997</c:v>
                </c:pt>
                <c:pt idx="2267">
                  <c:v>66.25</c:v>
                </c:pt>
                <c:pt idx="2268">
                  <c:v>66.56</c:v>
                </c:pt>
                <c:pt idx="2269">
                  <c:v>68.08</c:v>
                </c:pt>
                <c:pt idx="2270">
                  <c:v>41.62</c:v>
                </c:pt>
                <c:pt idx="2271">
                  <c:v>67.17</c:v>
                </c:pt>
                <c:pt idx="2272">
                  <c:v>52.75</c:v>
                </c:pt>
                <c:pt idx="2273">
                  <c:v>58.2</c:v>
                </c:pt>
                <c:pt idx="2274">
                  <c:v>72.239999999999995</c:v>
                </c:pt>
                <c:pt idx="2275">
                  <c:v>76.09</c:v>
                </c:pt>
                <c:pt idx="2276">
                  <c:v>58.62</c:v>
                </c:pt>
                <c:pt idx="2277">
                  <c:v>69.05</c:v>
                </c:pt>
                <c:pt idx="2278">
                  <c:v>60.77</c:v>
                </c:pt>
                <c:pt idx="2279">
                  <c:v>77.17</c:v>
                </c:pt>
                <c:pt idx="2280">
                  <c:v>40.11</c:v>
                </c:pt>
                <c:pt idx="2281">
                  <c:v>40.619999999999997</c:v>
                </c:pt>
                <c:pt idx="2282">
                  <c:v>42.48</c:v>
                </c:pt>
                <c:pt idx="2283">
                  <c:v>58.86</c:v>
                </c:pt>
                <c:pt idx="2284">
                  <c:v>74.67</c:v>
                </c:pt>
                <c:pt idx="2285">
                  <c:v>74.22</c:v>
                </c:pt>
                <c:pt idx="2286">
                  <c:v>43.77</c:v>
                </c:pt>
                <c:pt idx="2287">
                  <c:v>40.69</c:v>
                </c:pt>
                <c:pt idx="2288">
                  <c:v>41.78</c:v>
                </c:pt>
                <c:pt idx="2289">
                  <c:v>40.03</c:v>
                </c:pt>
                <c:pt idx="2290">
                  <c:v>63.78</c:v>
                </c:pt>
                <c:pt idx="2291">
                  <c:v>74.22</c:v>
                </c:pt>
                <c:pt idx="2292">
                  <c:v>74.33</c:v>
                </c:pt>
                <c:pt idx="2293">
                  <c:v>41.03</c:v>
                </c:pt>
                <c:pt idx="2294">
                  <c:v>41.1</c:v>
                </c:pt>
                <c:pt idx="2295">
                  <c:v>41.44</c:v>
                </c:pt>
                <c:pt idx="2296">
                  <c:v>42.99</c:v>
                </c:pt>
                <c:pt idx="2297">
                  <c:v>68.510000000000005</c:v>
                </c:pt>
                <c:pt idx="2298">
                  <c:v>50.59</c:v>
                </c:pt>
                <c:pt idx="2299">
                  <c:v>67.069999999999993</c:v>
                </c:pt>
                <c:pt idx="2300">
                  <c:v>53.82</c:v>
                </c:pt>
                <c:pt idx="2301">
                  <c:v>58.9</c:v>
                </c:pt>
                <c:pt idx="2302">
                  <c:v>65.739999999999995</c:v>
                </c:pt>
                <c:pt idx="2303">
                  <c:v>40.22</c:v>
                </c:pt>
                <c:pt idx="2304">
                  <c:v>74.34</c:v>
                </c:pt>
                <c:pt idx="2305">
                  <c:v>39.85</c:v>
                </c:pt>
                <c:pt idx="2306">
                  <c:v>62.26</c:v>
                </c:pt>
                <c:pt idx="2307">
                  <c:v>58.12</c:v>
                </c:pt>
                <c:pt idx="2308">
                  <c:v>41.16</c:v>
                </c:pt>
                <c:pt idx="2309">
                  <c:v>41.58</c:v>
                </c:pt>
                <c:pt idx="2310">
                  <c:v>67.900000000000006</c:v>
                </c:pt>
                <c:pt idx="2311">
                  <c:v>40.89</c:v>
                </c:pt>
                <c:pt idx="2312">
                  <c:v>41.01</c:v>
                </c:pt>
                <c:pt idx="2313">
                  <c:v>42.44</c:v>
                </c:pt>
                <c:pt idx="2314">
                  <c:v>40.1</c:v>
                </c:pt>
                <c:pt idx="2315">
                  <c:v>42.44</c:v>
                </c:pt>
                <c:pt idx="2316">
                  <c:v>43.7</c:v>
                </c:pt>
                <c:pt idx="2317">
                  <c:v>61.86</c:v>
                </c:pt>
                <c:pt idx="2318">
                  <c:v>61.5</c:v>
                </c:pt>
                <c:pt idx="2319">
                  <c:v>39.72</c:v>
                </c:pt>
                <c:pt idx="2320">
                  <c:v>45.09</c:v>
                </c:pt>
                <c:pt idx="2321">
                  <c:v>41.17</c:v>
                </c:pt>
                <c:pt idx="2322">
                  <c:v>48.06</c:v>
                </c:pt>
                <c:pt idx="2323">
                  <c:v>42.99</c:v>
                </c:pt>
                <c:pt idx="2324">
                  <c:v>43.8</c:v>
                </c:pt>
                <c:pt idx="2325">
                  <c:v>48.98</c:v>
                </c:pt>
                <c:pt idx="2326">
                  <c:v>45.51</c:v>
                </c:pt>
                <c:pt idx="2327">
                  <c:v>40.78</c:v>
                </c:pt>
                <c:pt idx="2328">
                  <c:v>63.77</c:v>
                </c:pt>
                <c:pt idx="2329">
                  <c:v>55.5</c:v>
                </c:pt>
                <c:pt idx="2330">
                  <c:v>50.05</c:v>
                </c:pt>
                <c:pt idx="2331">
                  <c:v>71.06</c:v>
                </c:pt>
                <c:pt idx="2332">
                  <c:v>67.709999999999994</c:v>
                </c:pt>
                <c:pt idx="2333">
                  <c:v>59.8</c:v>
                </c:pt>
                <c:pt idx="2334">
                  <c:v>57.17</c:v>
                </c:pt>
                <c:pt idx="2335">
                  <c:v>62.91</c:v>
                </c:pt>
                <c:pt idx="2336">
                  <c:v>65.459999999999994</c:v>
                </c:pt>
                <c:pt idx="2337">
                  <c:v>36.25</c:v>
                </c:pt>
                <c:pt idx="2338">
                  <c:v>40.71</c:v>
                </c:pt>
                <c:pt idx="2339">
                  <c:v>58.79</c:v>
                </c:pt>
                <c:pt idx="2340">
                  <c:v>73.17</c:v>
                </c:pt>
                <c:pt idx="2341">
                  <c:v>60.77</c:v>
                </c:pt>
                <c:pt idx="2342">
                  <c:v>61.86</c:v>
                </c:pt>
                <c:pt idx="2343">
                  <c:v>40.049999999999997</c:v>
                </c:pt>
                <c:pt idx="2344">
                  <c:v>71.73</c:v>
                </c:pt>
                <c:pt idx="2345">
                  <c:v>46.93</c:v>
                </c:pt>
                <c:pt idx="2346">
                  <c:v>39.159999999999997</c:v>
                </c:pt>
                <c:pt idx="2347">
                  <c:v>42.86</c:v>
                </c:pt>
                <c:pt idx="2348">
                  <c:v>51.43</c:v>
                </c:pt>
                <c:pt idx="2349">
                  <c:v>40.64</c:v>
                </c:pt>
                <c:pt idx="2350">
                  <c:v>38.909999999999997</c:v>
                </c:pt>
                <c:pt idx="2351">
                  <c:v>37.83</c:v>
                </c:pt>
                <c:pt idx="2352">
                  <c:v>40.46</c:v>
                </c:pt>
                <c:pt idx="2353">
                  <c:v>39.64</c:v>
                </c:pt>
                <c:pt idx="2354">
                  <c:v>57.19</c:v>
                </c:pt>
                <c:pt idx="2355">
                  <c:v>39.159999999999997</c:v>
                </c:pt>
                <c:pt idx="2356">
                  <c:v>48.98</c:v>
                </c:pt>
                <c:pt idx="2357">
                  <c:v>45.87</c:v>
                </c:pt>
                <c:pt idx="2358">
                  <c:v>52.75</c:v>
                </c:pt>
                <c:pt idx="2359">
                  <c:v>66.17</c:v>
                </c:pt>
                <c:pt idx="2360">
                  <c:v>44.92</c:v>
                </c:pt>
                <c:pt idx="2361">
                  <c:v>43.65</c:v>
                </c:pt>
                <c:pt idx="2362">
                  <c:v>41.7</c:v>
                </c:pt>
                <c:pt idx="2363">
                  <c:v>71.77</c:v>
                </c:pt>
                <c:pt idx="2364">
                  <c:v>67.790000000000006</c:v>
                </c:pt>
                <c:pt idx="2365">
                  <c:v>45.09</c:v>
                </c:pt>
                <c:pt idx="2366">
                  <c:v>51.3</c:v>
                </c:pt>
                <c:pt idx="2367">
                  <c:v>38.44</c:v>
                </c:pt>
                <c:pt idx="2368">
                  <c:v>43.99</c:v>
                </c:pt>
                <c:pt idx="2369">
                  <c:v>42.86</c:v>
                </c:pt>
                <c:pt idx="2370">
                  <c:v>64.790000000000006</c:v>
                </c:pt>
                <c:pt idx="2371">
                  <c:v>71.94</c:v>
                </c:pt>
                <c:pt idx="2372">
                  <c:v>42.86</c:v>
                </c:pt>
                <c:pt idx="2373">
                  <c:v>60.75</c:v>
                </c:pt>
                <c:pt idx="2374">
                  <c:v>45.01</c:v>
                </c:pt>
                <c:pt idx="2375">
                  <c:v>60.27</c:v>
                </c:pt>
                <c:pt idx="2376">
                  <c:v>40.799999999999997</c:v>
                </c:pt>
                <c:pt idx="2377">
                  <c:v>64.959999999999994</c:v>
                </c:pt>
                <c:pt idx="2378">
                  <c:v>50.23</c:v>
                </c:pt>
                <c:pt idx="2379">
                  <c:v>42.23</c:v>
                </c:pt>
                <c:pt idx="2380">
                  <c:v>46.9</c:v>
                </c:pt>
                <c:pt idx="2381">
                  <c:v>39.61</c:v>
                </c:pt>
                <c:pt idx="2382">
                  <c:v>70.319999999999993</c:v>
                </c:pt>
                <c:pt idx="2383">
                  <c:v>60.29</c:v>
                </c:pt>
                <c:pt idx="2384">
                  <c:v>51.95</c:v>
                </c:pt>
                <c:pt idx="2385">
                  <c:v>40.71</c:v>
                </c:pt>
                <c:pt idx="2386">
                  <c:v>42.32</c:v>
                </c:pt>
                <c:pt idx="2387">
                  <c:v>67.709999999999994</c:v>
                </c:pt>
                <c:pt idx="2388">
                  <c:v>52.08</c:v>
                </c:pt>
                <c:pt idx="2389">
                  <c:v>62.66</c:v>
                </c:pt>
                <c:pt idx="2390">
                  <c:v>63.09</c:v>
                </c:pt>
                <c:pt idx="2391">
                  <c:v>43.79</c:v>
                </c:pt>
                <c:pt idx="2392">
                  <c:v>41.06</c:v>
                </c:pt>
                <c:pt idx="2393">
                  <c:v>69.709999999999994</c:v>
                </c:pt>
                <c:pt idx="2394">
                  <c:v>40.770000000000003</c:v>
                </c:pt>
                <c:pt idx="2395">
                  <c:v>69.48</c:v>
                </c:pt>
                <c:pt idx="2396">
                  <c:v>36.99</c:v>
                </c:pt>
                <c:pt idx="2397">
                  <c:v>39.64</c:v>
                </c:pt>
                <c:pt idx="2398">
                  <c:v>69.510000000000005</c:v>
                </c:pt>
                <c:pt idx="2399">
                  <c:v>42.77</c:v>
                </c:pt>
                <c:pt idx="2400">
                  <c:v>40.020000000000003</c:v>
                </c:pt>
                <c:pt idx="2401">
                  <c:v>41.44</c:v>
                </c:pt>
                <c:pt idx="2402">
                  <c:v>63.21</c:v>
                </c:pt>
                <c:pt idx="2403">
                  <c:v>41.38</c:v>
                </c:pt>
                <c:pt idx="2404">
                  <c:v>66.56</c:v>
                </c:pt>
                <c:pt idx="2405">
                  <c:v>75.08</c:v>
                </c:pt>
                <c:pt idx="2406">
                  <c:v>70.98</c:v>
                </c:pt>
                <c:pt idx="2407">
                  <c:v>44.9</c:v>
                </c:pt>
                <c:pt idx="2408">
                  <c:v>42.04</c:v>
                </c:pt>
                <c:pt idx="2409">
                  <c:v>38.44</c:v>
                </c:pt>
                <c:pt idx="2410">
                  <c:v>40.64</c:v>
                </c:pt>
                <c:pt idx="2411">
                  <c:v>43.43</c:v>
                </c:pt>
                <c:pt idx="2412">
                  <c:v>71.97</c:v>
                </c:pt>
                <c:pt idx="2413">
                  <c:v>56.85</c:v>
                </c:pt>
                <c:pt idx="2414">
                  <c:v>73.88</c:v>
                </c:pt>
                <c:pt idx="2415">
                  <c:v>71.8</c:v>
                </c:pt>
                <c:pt idx="2416">
                  <c:v>71.25</c:v>
                </c:pt>
                <c:pt idx="2417">
                  <c:v>41.17</c:v>
                </c:pt>
                <c:pt idx="2418">
                  <c:v>44.57</c:v>
                </c:pt>
                <c:pt idx="2419">
                  <c:v>69.13</c:v>
                </c:pt>
                <c:pt idx="2420">
                  <c:v>61.25</c:v>
                </c:pt>
                <c:pt idx="2421">
                  <c:v>65.06</c:v>
                </c:pt>
                <c:pt idx="2422">
                  <c:v>72.430000000000007</c:v>
                </c:pt>
                <c:pt idx="2423">
                  <c:v>43.71</c:v>
                </c:pt>
                <c:pt idx="2424">
                  <c:v>37.200000000000003</c:v>
                </c:pt>
                <c:pt idx="2425">
                  <c:v>45.01</c:v>
                </c:pt>
                <c:pt idx="2426">
                  <c:v>52.05</c:v>
                </c:pt>
                <c:pt idx="2427">
                  <c:v>56.85</c:v>
                </c:pt>
                <c:pt idx="2428">
                  <c:v>39.69</c:v>
                </c:pt>
                <c:pt idx="2429">
                  <c:v>58.05</c:v>
                </c:pt>
                <c:pt idx="2430">
                  <c:v>45.87</c:v>
                </c:pt>
                <c:pt idx="2431">
                  <c:v>40.71</c:v>
                </c:pt>
                <c:pt idx="2432">
                  <c:v>41.31</c:v>
                </c:pt>
                <c:pt idx="2433">
                  <c:v>64.150000000000006</c:v>
                </c:pt>
                <c:pt idx="2434">
                  <c:v>67.98</c:v>
                </c:pt>
                <c:pt idx="2435">
                  <c:v>63.56</c:v>
                </c:pt>
                <c:pt idx="2436">
                  <c:v>75.23</c:v>
                </c:pt>
                <c:pt idx="2437">
                  <c:v>45.51</c:v>
                </c:pt>
                <c:pt idx="2438">
                  <c:v>39.04</c:v>
                </c:pt>
                <c:pt idx="2439">
                  <c:v>68.31</c:v>
                </c:pt>
                <c:pt idx="2440">
                  <c:v>65.59</c:v>
                </c:pt>
                <c:pt idx="2441">
                  <c:v>39.520000000000003</c:v>
                </c:pt>
                <c:pt idx="2442">
                  <c:v>43.41</c:v>
                </c:pt>
                <c:pt idx="2443">
                  <c:v>40</c:v>
                </c:pt>
                <c:pt idx="2444">
                  <c:v>77.540000000000006</c:v>
                </c:pt>
                <c:pt idx="2445">
                  <c:v>61.86</c:v>
                </c:pt>
                <c:pt idx="2446">
                  <c:v>43.02</c:v>
                </c:pt>
                <c:pt idx="2447">
                  <c:v>38.18</c:v>
                </c:pt>
                <c:pt idx="2448">
                  <c:v>59.43</c:v>
                </c:pt>
                <c:pt idx="2449">
                  <c:v>59.14</c:v>
                </c:pt>
                <c:pt idx="2450">
                  <c:v>40.020000000000003</c:v>
                </c:pt>
                <c:pt idx="2451">
                  <c:v>67.709999999999994</c:v>
                </c:pt>
                <c:pt idx="2452">
                  <c:v>44.63</c:v>
                </c:pt>
                <c:pt idx="2453">
                  <c:v>44.63</c:v>
                </c:pt>
                <c:pt idx="2454">
                  <c:v>73.680000000000007</c:v>
                </c:pt>
                <c:pt idx="2455">
                  <c:v>75.33</c:v>
                </c:pt>
                <c:pt idx="2456">
                  <c:v>50.05</c:v>
                </c:pt>
                <c:pt idx="2457">
                  <c:v>42.34</c:v>
                </c:pt>
                <c:pt idx="2458">
                  <c:v>69.13</c:v>
                </c:pt>
                <c:pt idx="2459">
                  <c:v>68.510000000000005</c:v>
                </c:pt>
                <c:pt idx="2460">
                  <c:v>70.17</c:v>
                </c:pt>
                <c:pt idx="2461">
                  <c:v>68.14</c:v>
                </c:pt>
                <c:pt idx="2462">
                  <c:v>44.03</c:v>
                </c:pt>
                <c:pt idx="2463">
                  <c:v>44.03</c:v>
                </c:pt>
                <c:pt idx="2464">
                  <c:v>42.23</c:v>
                </c:pt>
                <c:pt idx="2465">
                  <c:v>41.38</c:v>
                </c:pt>
                <c:pt idx="2466">
                  <c:v>38.68</c:v>
                </c:pt>
                <c:pt idx="2467">
                  <c:v>66.75</c:v>
                </c:pt>
                <c:pt idx="2468">
                  <c:v>73.180000000000007</c:v>
                </c:pt>
                <c:pt idx="2469">
                  <c:v>49.83</c:v>
                </c:pt>
                <c:pt idx="2470">
                  <c:v>63.07</c:v>
                </c:pt>
                <c:pt idx="2471">
                  <c:v>60.1</c:v>
                </c:pt>
                <c:pt idx="2472">
                  <c:v>69.84</c:v>
                </c:pt>
                <c:pt idx="2473">
                  <c:v>35.71</c:v>
                </c:pt>
                <c:pt idx="2474">
                  <c:v>58.98</c:v>
                </c:pt>
                <c:pt idx="2475">
                  <c:v>65.94</c:v>
                </c:pt>
                <c:pt idx="2476">
                  <c:v>74.989999999999995</c:v>
                </c:pt>
                <c:pt idx="2477">
                  <c:v>49.69</c:v>
                </c:pt>
                <c:pt idx="2478">
                  <c:v>44.05</c:v>
                </c:pt>
                <c:pt idx="2479">
                  <c:v>40.83</c:v>
                </c:pt>
                <c:pt idx="2480">
                  <c:v>65.12</c:v>
                </c:pt>
                <c:pt idx="2481">
                  <c:v>46.97</c:v>
                </c:pt>
                <c:pt idx="2482">
                  <c:v>43.56</c:v>
                </c:pt>
                <c:pt idx="2483">
                  <c:v>40.71</c:v>
                </c:pt>
                <c:pt idx="2484">
                  <c:v>49.39</c:v>
                </c:pt>
                <c:pt idx="2485">
                  <c:v>38.619999999999997</c:v>
                </c:pt>
                <c:pt idx="2486">
                  <c:v>69.510000000000005</c:v>
                </c:pt>
                <c:pt idx="2487">
                  <c:v>54.42</c:v>
                </c:pt>
                <c:pt idx="2488">
                  <c:v>62.96</c:v>
                </c:pt>
                <c:pt idx="2489">
                  <c:v>51.86</c:v>
                </c:pt>
                <c:pt idx="2490">
                  <c:v>37.14</c:v>
                </c:pt>
                <c:pt idx="2491">
                  <c:v>79.05</c:v>
                </c:pt>
                <c:pt idx="2492">
                  <c:v>40.72</c:v>
                </c:pt>
                <c:pt idx="2493">
                  <c:v>65.48</c:v>
                </c:pt>
                <c:pt idx="2494">
                  <c:v>52.72</c:v>
                </c:pt>
                <c:pt idx="2495">
                  <c:v>64.44</c:v>
                </c:pt>
                <c:pt idx="2496">
                  <c:v>77.95</c:v>
                </c:pt>
                <c:pt idx="2497">
                  <c:v>61.27</c:v>
                </c:pt>
                <c:pt idx="2498">
                  <c:v>63.31</c:v>
                </c:pt>
                <c:pt idx="2499">
                  <c:v>69.88</c:v>
                </c:pt>
                <c:pt idx="2500">
                  <c:v>60.29</c:v>
                </c:pt>
                <c:pt idx="2501">
                  <c:v>70.94</c:v>
                </c:pt>
                <c:pt idx="2502">
                  <c:v>40.659999999999997</c:v>
                </c:pt>
                <c:pt idx="2503">
                  <c:v>63.76</c:v>
                </c:pt>
                <c:pt idx="2504">
                  <c:v>68.28</c:v>
                </c:pt>
                <c:pt idx="2505">
                  <c:v>66.75</c:v>
                </c:pt>
                <c:pt idx="2506">
                  <c:v>40.03</c:v>
                </c:pt>
                <c:pt idx="2507">
                  <c:v>45.61</c:v>
                </c:pt>
                <c:pt idx="2508">
                  <c:v>73.67</c:v>
                </c:pt>
                <c:pt idx="2509">
                  <c:v>39.53</c:v>
                </c:pt>
                <c:pt idx="2510">
                  <c:v>44.85</c:v>
                </c:pt>
                <c:pt idx="2511">
                  <c:v>60.84</c:v>
                </c:pt>
                <c:pt idx="2512">
                  <c:v>41.79</c:v>
                </c:pt>
                <c:pt idx="2513">
                  <c:v>69.05</c:v>
                </c:pt>
                <c:pt idx="2514">
                  <c:v>66.86</c:v>
                </c:pt>
                <c:pt idx="2515">
                  <c:v>43.56</c:v>
                </c:pt>
                <c:pt idx="2516">
                  <c:v>70.47</c:v>
                </c:pt>
                <c:pt idx="2517">
                  <c:v>64.959999999999994</c:v>
                </c:pt>
                <c:pt idx="2518">
                  <c:v>36.25</c:v>
                </c:pt>
                <c:pt idx="2519">
                  <c:v>40.64</c:v>
                </c:pt>
                <c:pt idx="2520">
                  <c:v>39.82</c:v>
                </c:pt>
                <c:pt idx="2521">
                  <c:v>42.85</c:v>
                </c:pt>
                <c:pt idx="2522">
                  <c:v>58.59</c:v>
                </c:pt>
                <c:pt idx="2523">
                  <c:v>51.43</c:v>
                </c:pt>
                <c:pt idx="2524">
                  <c:v>40.71</c:v>
                </c:pt>
                <c:pt idx="2525">
                  <c:v>40.24</c:v>
                </c:pt>
                <c:pt idx="2526">
                  <c:v>40.619999999999997</c:v>
                </c:pt>
                <c:pt idx="2527">
                  <c:v>69.59</c:v>
                </c:pt>
                <c:pt idx="2528">
                  <c:v>64.45</c:v>
                </c:pt>
                <c:pt idx="2529">
                  <c:v>79.05</c:v>
                </c:pt>
                <c:pt idx="2530">
                  <c:v>72.989999999999995</c:v>
                </c:pt>
                <c:pt idx="2531">
                  <c:v>40.35</c:v>
                </c:pt>
                <c:pt idx="2532">
                  <c:v>43.65</c:v>
                </c:pt>
                <c:pt idx="2533">
                  <c:v>44.6</c:v>
                </c:pt>
                <c:pt idx="2534">
                  <c:v>77.95</c:v>
                </c:pt>
                <c:pt idx="2535">
                  <c:v>41.01</c:v>
                </c:pt>
                <c:pt idx="2536">
                  <c:v>35.76</c:v>
                </c:pt>
                <c:pt idx="2537">
                  <c:v>58.79</c:v>
                </c:pt>
                <c:pt idx="2538">
                  <c:v>74.78</c:v>
                </c:pt>
                <c:pt idx="2539">
                  <c:v>44.47</c:v>
                </c:pt>
                <c:pt idx="2540">
                  <c:v>60.08</c:v>
                </c:pt>
                <c:pt idx="2541">
                  <c:v>66.540000000000006</c:v>
                </c:pt>
                <c:pt idx="2542">
                  <c:v>39.64</c:v>
                </c:pt>
                <c:pt idx="2543">
                  <c:v>65.06</c:v>
                </c:pt>
                <c:pt idx="2544">
                  <c:v>40.43</c:v>
                </c:pt>
                <c:pt idx="2545">
                  <c:v>63.87</c:v>
                </c:pt>
                <c:pt idx="2546">
                  <c:v>47.43</c:v>
                </c:pt>
                <c:pt idx="2547">
                  <c:v>66.86</c:v>
                </c:pt>
                <c:pt idx="2548">
                  <c:v>73.67</c:v>
                </c:pt>
                <c:pt idx="2549">
                  <c:v>41.17</c:v>
                </c:pt>
                <c:pt idx="2550">
                  <c:v>66.44</c:v>
                </c:pt>
                <c:pt idx="2551">
                  <c:v>61.27</c:v>
                </c:pt>
                <c:pt idx="2552">
                  <c:v>60.95</c:v>
                </c:pt>
                <c:pt idx="2553">
                  <c:v>37.83</c:v>
                </c:pt>
                <c:pt idx="2554">
                  <c:v>43.52</c:v>
                </c:pt>
                <c:pt idx="2555">
                  <c:v>79.739999999999995</c:v>
                </c:pt>
                <c:pt idx="2556">
                  <c:v>62.04</c:v>
                </c:pt>
                <c:pt idx="2557">
                  <c:v>56.89</c:v>
                </c:pt>
                <c:pt idx="2558">
                  <c:v>73.06</c:v>
                </c:pt>
                <c:pt idx="2559">
                  <c:v>46.97</c:v>
                </c:pt>
                <c:pt idx="2560">
                  <c:v>66.489999999999995</c:v>
                </c:pt>
                <c:pt idx="2561">
                  <c:v>44.34</c:v>
                </c:pt>
                <c:pt idx="2562">
                  <c:v>45.61</c:v>
                </c:pt>
                <c:pt idx="2563">
                  <c:v>40</c:v>
                </c:pt>
                <c:pt idx="2564">
                  <c:v>39.39</c:v>
                </c:pt>
                <c:pt idx="2565">
                  <c:v>69.89</c:v>
                </c:pt>
                <c:pt idx="2566">
                  <c:v>64.69</c:v>
                </c:pt>
                <c:pt idx="2567">
                  <c:v>65.48</c:v>
                </c:pt>
                <c:pt idx="2568">
                  <c:v>60.84</c:v>
                </c:pt>
                <c:pt idx="2569">
                  <c:v>75.33</c:v>
                </c:pt>
                <c:pt idx="2570">
                  <c:v>56.65</c:v>
                </c:pt>
                <c:pt idx="2571">
                  <c:v>64.150000000000006</c:v>
                </c:pt>
                <c:pt idx="2572">
                  <c:v>48.92</c:v>
                </c:pt>
                <c:pt idx="2573">
                  <c:v>58.33</c:v>
                </c:pt>
                <c:pt idx="2574">
                  <c:v>40.799999999999997</c:v>
                </c:pt>
                <c:pt idx="2575">
                  <c:v>69.13</c:v>
                </c:pt>
                <c:pt idx="2576">
                  <c:v>52.84</c:v>
                </c:pt>
                <c:pt idx="2577">
                  <c:v>63.94</c:v>
                </c:pt>
                <c:pt idx="2578">
                  <c:v>73.11</c:v>
                </c:pt>
                <c:pt idx="2579">
                  <c:v>39.69</c:v>
                </c:pt>
                <c:pt idx="2580">
                  <c:v>50.12</c:v>
                </c:pt>
                <c:pt idx="2581">
                  <c:v>73.56</c:v>
                </c:pt>
                <c:pt idx="2582">
                  <c:v>36.18</c:v>
                </c:pt>
                <c:pt idx="2583">
                  <c:v>50.66</c:v>
                </c:pt>
                <c:pt idx="2584">
                  <c:v>53.29</c:v>
                </c:pt>
                <c:pt idx="2585">
                  <c:v>39.82</c:v>
                </c:pt>
                <c:pt idx="2586">
                  <c:v>62.91</c:v>
                </c:pt>
                <c:pt idx="2587">
                  <c:v>44.6</c:v>
                </c:pt>
                <c:pt idx="2588">
                  <c:v>45</c:v>
                </c:pt>
                <c:pt idx="2589">
                  <c:v>42.86</c:v>
                </c:pt>
                <c:pt idx="2590">
                  <c:v>43.79</c:v>
                </c:pt>
                <c:pt idx="2591">
                  <c:v>42.32</c:v>
                </c:pt>
                <c:pt idx="2592">
                  <c:v>44.89</c:v>
                </c:pt>
                <c:pt idx="2593">
                  <c:v>40.69</c:v>
                </c:pt>
                <c:pt idx="2594">
                  <c:v>67.45</c:v>
                </c:pt>
                <c:pt idx="2595">
                  <c:v>36.18</c:v>
                </c:pt>
                <c:pt idx="2596">
                  <c:v>42.23</c:v>
                </c:pt>
                <c:pt idx="2597">
                  <c:v>64.44</c:v>
                </c:pt>
                <c:pt idx="2598">
                  <c:v>63.86</c:v>
                </c:pt>
                <c:pt idx="2599">
                  <c:v>73.680000000000007</c:v>
                </c:pt>
                <c:pt idx="2600">
                  <c:v>72.989999999999995</c:v>
                </c:pt>
                <c:pt idx="2601">
                  <c:v>61.47</c:v>
                </c:pt>
                <c:pt idx="2602">
                  <c:v>69.510000000000005</c:v>
                </c:pt>
                <c:pt idx="2603">
                  <c:v>59.21</c:v>
                </c:pt>
                <c:pt idx="2604">
                  <c:v>44.9</c:v>
                </c:pt>
                <c:pt idx="2605">
                  <c:v>71.97</c:v>
                </c:pt>
                <c:pt idx="2606">
                  <c:v>70.72</c:v>
                </c:pt>
                <c:pt idx="2607">
                  <c:v>63.73</c:v>
                </c:pt>
                <c:pt idx="2608">
                  <c:v>36.24</c:v>
                </c:pt>
                <c:pt idx="2609">
                  <c:v>42.03</c:v>
                </c:pt>
                <c:pt idx="2610">
                  <c:v>73.180000000000007</c:v>
                </c:pt>
                <c:pt idx="2611">
                  <c:v>43.71</c:v>
                </c:pt>
                <c:pt idx="2612">
                  <c:v>61.08</c:v>
                </c:pt>
                <c:pt idx="2613">
                  <c:v>40.22</c:v>
                </c:pt>
                <c:pt idx="2614">
                  <c:v>70.8</c:v>
                </c:pt>
                <c:pt idx="2615">
                  <c:v>41.17</c:v>
                </c:pt>
                <c:pt idx="2616">
                  <c:v>59.87</c:v>
                </c:pt>
                <c:pt idx="2617">
                  <c:v>69.89</c:v>
                </c:pt>
                <c:pt idx="2618">
                  <c:v>38.520000000000003</c:v>
                </c:pt>
                <c:pt idx="2619">
                  <c:v>51.86</c:v>
                </c:pt>
                <c:pt idx="2620">
                  <c:v>44.85</c:v>
                </c:pt>
                <c:pt idx="2621">
                  <c:v>40.549999999999997</c:v>
                </c:pt>
                <c:pt idx="2622">
                  <c:v>69.45</c:v>
                </c:pt>
                <c:pt idx="2623">
                  <c:v>69.34</c:v>
                </c:pt>
                <c:pt idx="2624">
                  <c:v>70.319999999999993</c:v>
                </c:pt>
                <c:pt idx="2625">
                  <c:v>67.17</c:v>
                </c:pt>
                <c:pt idx="2626">
                  <c:v>52.72</c:v>
                </c:pt>
                <c:pt idx="2627">
                  <c:v>58.16</c:v>
                </c:pt>
                <c:pt idx="2628">
                  <c:v>39.72</c:v>
                </c:pt>
                <c:pt idx="2629">
                  <c:v>70.98</c:v>
                </c:pt>
                <c:pt idx="2630">
                  <c:v>43.02</c:v>
                </c:pt>
                <c:pt idx="2631">
                  <c:v>37.92</c:v>
                </c:pt>
                <c:pt idx="2632">
                  <c:v>71.98</c:v>
                </c:pt>
                <c:pt idx="2633">
                  <c:v>42.28</c:v>
                </c:pt>
                <c:pt idx="2634">
                  <c:v>39.85</c:v>
                </c:pt>
                <c:pt idx="2635">
                  <c:v>58.2</c:v>
                </c:pt>
                <c:pt idx="2636">
                  <c:v>74.930000000000007</c:v>
                </c:pt>
                <c:pt idx="2637">
                  <c:v>70.8</c:v>
                </c:pt>
                <c:pt idx="2638">
                  <c:v>57.17</c:v>
                </c:pt>
                <c:pt idx="2639">
                  <c:v>68.63</c:v>
                </c:pt>
                <c:pt idx="2640">
                  <c:v>41.7</c:v>
                </c:pt>
                <c:pt idx="2641">
                  <c:v>42.03</c:v>
                </c:pt>
                <c:pt idx="2642">
                  <c:v>70.17</c:v>
                </c:pt>
                <c:pt idx="2643">
                  <c:v>38.06</c:v>
                </c:pt>
                <c:pt idx="2644">
                  <c:v>47.83</c:v>
                </c:pt>
                <c:pt idx="2645">
                  <c:v>43.8</c:v>
                </c:pt>
                <c:pt idx="2646">
                  <c:v>61.08</c:v>
                </c:pt>
                <c:pt idx="2647">
                  <c:v>71.290000000000006</c:v>
                </c:pt>
                <c:pt idx="2648">
                  <c:v>36.299999999999997</c:v>
                </c:pt>
                <c:pt idx="2649">
                  <c:v>45.38</c:v>
                </c:pt>
                <c:pt idx="2650">
                  <c:v>49.82</c:v>
                </c:pt>
                <c:pt idx="2651">
                  <c:v>44.92</c:v>
                </c:pt>
                <c:pt idx="2652">
                  <c:v>41.76</c:v>
                </c:pt>
                <c:pt idx="2653">
                  <c:v>71.37</c:v>
                </c:pt>
                <c:pt idx="2654">
                  <c:v>60.1</c:v>
                </c:pt>
                <c:pt idx="2655">
                  <c:v>61.27</c:v>
                </c:pt>
                <c:pt idx="2656">
                  <c:v>44.06</c:v>
                </c:pt>
                <c:pt idx="2657">
                  <c:v>73.5</c:v>
                </c:pt>
                <c:pt idx="2658">
                  <c:v>42.48</c:v>
                </c:pt>
                <c:pt idx="2659">
                  <c:v>41.5</c:v>
                </c:pt>
                <c:pt idx="2660">
                  <c:v>46.18</c:v>
                </c:pt>
                <c:pt idx="2661">
                  <c:v>40.11</c:v>
                </c:pt>
                <c:pt idx="2662">
                  <c:v>40</c:v>
                </c:pt>
                <c:pt idx="2663">
                  <c:v>68.28</c:v>
                </c:pt>
                <c:pt idx="2664">
                  <c:v>39</c:v>
                </c:pt>
                <c:pt idx="2665">
                  <c:v>42.86</c:v>
                </c:pt>
                <c:pt idx="2666">
                  <c:v>49.78</c:v>
                </c:pt>
                <c:pt idx="2667">
                  <c:v>43.79</c:v>
                </c:pt>
                <c:pt idx="2668">
                  <c:v>69.98</c:v>
                </c:pt>
                <c:pt idx="2669">
                  <c:v>42.74</c:v>
                </c:pt>
                <c:pt idx="2670">
                  <c:v>73.67</c:v>
                </c:pt>
                <c:pt idx="2671">
                  <c:v>68.27</c:v>
                </c:pt>
                <c:pt idx="2672">
                  <c:v>70.47</c:v>
                </c:pt>
                <c:pt idx="2673">
                  <c:v>41.67</c:v>
                </c:pt>
                <c:pt idx="2674">
                  <c:v>45.87</c:v>
                </c:pt>
                <c:pt idx="2675">
                  <c:v>69.14</c:v>
                </c:pt>
                <c:pt idx="2676">
                  <c:v>44.78</c:v>
                </c:pt>
                <c:pt idx="2677">
                  <c:v>61.87</c:v>
                </c:pt>
                <c:pt idx="2678">
                  <c:v>41.79</c:v>
                </c:pt>
                <c:pt idx="2679">
                  <c:v>52.72</c:v>
                </c:pt>
                <c:pt idx="2680">
                  <c:v>39.42</c:v>
                </c:pt>
                <c:pt idx="2681">
                  <c:v>68.28</c:v>
                </c:pt>
                <c:pt idx="2682">
                  <c:v>64.27</c:v>
                </c:pt>
                <c:pt idx="2683">
                  <c:v>66.05</c:v>
                </c:pt>
                <c:pt idx="2684">
                  <c:v>69.14</c:v>
                </c:pt>
                <c:pt idx="2685">
                  <c:v>71.73</c:v>
                </c:pt>
                <c:pt idx="2686">
                  <c:v>38.380000000000003</c:v>
                </c:pt>
                <c:pt idx="2687">
                  <c:v>45.87</c:v>
                </c:pt>
                <c:pt idx="2688">
                  <c:v>60.95</c:v>
                </c:pt>
                <c:pt idx="2689">
                  <c:v>75.599999999999994</c:v>
                </c:pt>
                <c:pt idx="2690">
                  <c:v>73.67</c:v>
                </c:pt>
                <c:pt idx="2691">
                  <c:v>56.53</c:v>
                </c:pt>
                <c:pt idx="2692">
                  <c:v>44.63</c:v>
                </c:pt>
                <c:pt idx="2693">
                  <c:v>58.41</c:v>
                </c:pt>
                <c:pt idx="2694">
                  <c:v>50.12</c:v>
                </c:pt>
                <c:pt idx="2695">
                  <c:v>73.900000000000006</c:v>
                </c:pt>
                <c:pt idx="2696">
                  <c:v>57.85</c:v>
                </c:pt>
                <c:pt idx="2697">
                  <c:v>62.26</c:v>
                </c:pt>
                <c:pt idx="2698">
                  <c:v>71.22</c:v>
                </c:pt>
                <c:pt idx="2699">
                  <c:v>43.7</c:v>
                </c:pt>
                <c:pt idx="2700">
                  <c:v>45</c:v>
                </c:pt>
                <c:pt idx="2701">
                  <c:v>41.26</c:v>
                </c:pt>
                <c:pt idx="2702">
                  <c:v>70.040000000000006</c:v>
                </c:pt>
                <c:pt idx="2703">
                  <c:v>41.44</c:v>
                </c:pt>
                <c:pt idx="2704">
                  <c:v>45.87</c:v>
                </c:pt>
                <c:pt idx="2705">
                  <c:v>44.6</c:v>
                </c:pt>
                <c:pt idx="2706">
                  <c:v>77.95</c:v>
                </c:pt>
                <c:pt idx="2707">
                  <c:v>69.05</c:v>
                </c:pt>
                <c:pt idx="2708">
                  <c:v>73.77</c:v>
                </c:pt>
                <c:pt idx="2709">
                  <c:v>62.1</c:v>
                </c:pt>
                <c:pt idx="2710">
                  <c:v>43.71</c:v>
                </c:pt>
                <c:pt idx="2711">
                  <c:v>48.04</c:v>
                </c:pt>
                <c:pt idx="2712">
                  <c:v>40.78</c:v>
                </c:pt>
                <c:pt idx="2713">
                  <c:v>43.56</c:v>
                </c:pt>
                <c:pt idx="2714">
                  <c:v>56.9</c:v>
                </c:pt>
                <c:pt idx="2715">
                  <c:v>70.790000000000006</c:v>
                </c:pt>
                <c:pt idx="2716">
                  <c:v>45.01</c:v>
                </c:pt>
                <c:pt idx="2717">
                  <c:v>40.270000000000003</c:v>
                </c:pt>
                <c:pt idx="2718">
                  <c:v>49.25</c:v>
                </c:pt>
                <c:pt idx="2719">
                  <c:v>59.14</c:v>
                </c:pt>
                <c:pt idx="2720">
                  <c:v>48.41</c:v>
                </c:pt>
                <c:pt idx="2721">
                  <c:v>59.87</c:v>
                </c:pt>
                <c:pt idx="2722">
                  <c:v>54.3</c:v>
                </c:pt>
                <c:pt idx="2723">
                  <c:v>69.98</c:v>
                </c:pt>
                <c:pt idx="2724">
                  <c:v>63.94</c:v>
                </c:pt>
                <c:pt idx="2725">
                  <c:v>40.83</c:v>
                </c:pt>
                <c:pt idx="2726">
                  <c:v>41.16</c:v>
                </c:pt>
                <c:pt idx="2727">
                  <c:v>56.86</c:v>
                </c:pt>
                <c:pt idx="2728">
                  <c:v>64.69</c:v>
                </c:pt>
                <c:pt idx="2729">
                  <c:v>67.790000000000006</c:v>
                </c:pt>
                <c:pt idx="2730">
                  <c:v>66.75</c:v>
                </c:pt>
                <c:pt idx="2731">
                  <c:v>63.47</c:v>
                </c:pt>
                <c:pt idx="2732">
                  <c:v>54.5</c:v>
                </c:pt>
                <c:pt idx="2733">
                  <c:v>41.04</c:v>
                </c:pt>
                <c:pt idx="2734">
                  <c:v>69.48</c:v>
                </c:pt>
                <c:pt idx="2735">
                  <c:v>41.62</c:v>
                </c:pt>
                <c:pt idx="2736">
                  <c:v>41.31</c:v>
                </c:pt>
                <c:pt idx="2737">
                  <c:v>70.319999999999993</c:v>
                </c:pt>
                <c:pt idx="2738">
                  <c:v>63.31</c:v>
                </c:pt>
                <c:pt idx="2739">
                  <c:v>42.74</c:v>
                </c:pt>
                <c:pt idx="2740">
                  <c:v>69.34</c:v>
                </c:pt>
                <c:pt idx="2741">
                  <c:v>70.98</c:v>
                </c:pt>
                <c:pt idx="2742">
                  <c:v>43.22</c:v>
                </c:pt>
                <c:pt idx="2743">
                  <c:v>72.989999999999995</c:v>
                </c:pt>
                <c:pt idx="2744">
                  <c:v>69.040000000000006</c:v>
                </c:pt>
                <c:pt idx="2745">
                  <c:v>70.36</c:v>
                </c:pt>
                <c:pt idx="2746">
                  <c:v>71.97</c:v>
                </c:pt>
                <c:pt idx="2747">
                  <c:v>60.95</c:v>
                </c:pt>
                <c:pt idx="2748">
                  <c:v>60.37</c:v>
                </c:pt>
                <c:pt idx="2749">
                  <c:v>25.88</c:v>
                </c:pt>
                <c:pt idx="2750">
                  <c:v>63.86</c:v>
                </c:pt>
                <c:pt idx="2751">
                  <c:v>43.52</c:v>
                </c:pt>
                <c:pt idx="2752">
                  <c:v>39.630000000000003</c:v>
                </c:pt>
                <c:pt idx="2753">
                  <c:v>61.45</c:v>
                </c:pt>
                <c:pt idx="2754">
                  <c:v>39.04</c:v>
                </c:pt>
                <c:pt idx="2755">
                  <c:v>46.18</c:v>
                </c:pt>
                <c:pt idx="2756">
                  <c:v>68.08</c:v>
                </c:pt>
                <c:pt idx="2757">
                  <c:v>58.79</c:v>
                </c:pt>
                <c:pt idx="2758">
                  <c:v>41.55</c:v>
                </c:pt>
                <c:pt idx="2759">
                  <c:v>63.94</c:v>
                </c:pt>
                <c:pt idx="2760">
                  <c:v>44.9</c:v>
                </c:pt>
                <c:pt idx="2761">
                  <c:v>74.33</c:v>
                </c:pt>
                <c:pt idx="2762">
                  <c:v>69.34</c:v>
                </c:pt>
                <c:pt idx="2763">
                  <c:v>69.75</c:v>
                </c:pt>
                <c:pt idx="2764">
                  <c:v>66.48</c:v>
                </c:pt>
                <c:pt idx="2765">
                  <c:v>42.99</c:v>
                </c:pt>
                <c:pt idx="2766">
                  <c:v>66.48</c:v>
                </c:pt>
                <c:pt idx="2767">
                  <c:v>43.43</c:v>
                </c:pt>
                <c:pt idx="2768">
                  <c:v>66.510000000000005</c:v>
                </c:pt>
                <c:pt idx="2769">
                  <c:v>41.1</c:v>
                </c:pt>
                <c:pt idx="2770">
                  <c:v>40.03</c:v>
                </c:pt>
                <c:pt idx="2771">
                  <c:v>73.42</c:v>
                </c:pt>
                <c:pt idx="2772">
                  <c:v>42.24</c:v>
                </c:pt>
                <c:pt idx="2773">
                  <c:v>39.72</c:v>
                </c:pt>
                <c:pt idx="2774">
                  <c:v>44.66</c:v>
                </c:pt>
                <c:pt idx="2775">
                  <c:v>58.2</c:v>
                </c:pt>
                <c:pt idx="2776">
                  <c:v>41.93</c:v>
                </c:pt>
                <c:pt idx="2777">
                  <c:v>39.39</c:v>
                </c:pt>
                <c:pt idx="2778">
                  <c:v>59.92</c:v>
                </c:pt>
                <c:pt idx="2779">
                  <c:v>63.07</c:v>
                </c:pt>
                <c:pt idx="2780">
                  <c:v>75.599999999999994</c:v>
                </c:pt>
                <c:pt idx="2781">
                  <c:v>65.59</c:v>
                </c:pt>
                <c:pt idx="2782">
                  <c:v>48.41</c:v>
                </c:pt>
                <c:pt idx="2783">
                  <c:v>54.2</c:v>
                </c:pt>
                <c:pt idx="2784">
                  <c:v>68.08</c:v>
                </c:pt>
                <c:pt idx="2785">
                  <c:v>44.9</c:v>
                </c:pt>
                <c:pt idx="2786">
                  <c:v>44.89</c:v>
                </c:pt>
                <c:pt idx="2787">
                  <c:v>44.89</c:v>
                </c:pt>
                <c:pt idx="2788">
                  <c:v>50.16</c:v>
                </c:pt>
                <c:pt idx="2789">
                  <c:v>43.13</c:v>
                </c:pt>
                <c:pt idx="2790">
                  <c:v>57.76</c:v>
                </c:pt>
                <c:pt idx="2791">
                  <c:v>59.14</c:v>
                </c:pt>
                <c:pt idx="2792">
                  <c:v>41.23</c:v>
                </c:pt>
                <c:pt idx="2793">
                  <c:v>36.299999999999997</c:v>
                </c:pt>
                <c:pt idx="2794">
                  <c:v>64.959999999999994</c:v>
                </c:pt>
                <c:pt idx="2795">
                  <c:v>44.88</c:v>
                </c:pt>
                <c:pt idx="2796">
                  <c:v>48.6</c:v>
                </c:pt>
                <c:pt idx="2797">
                  <c:v>41.14</c:v>
                </c:pt>
                <c:pt idx="2798">
                  <c:v>41.46</c:v>
                </c:pt>
                <c:pt idx="2799">
                  <c:v>60.29</c:v>
                </c:pt>
                <c:pt idx="2800">
                  <c:v>56.53</c:v>
                </c:pt>
                <c:pt idx="2801">
                  <c:v>56.9</c:v>
                </c:pt>
                <c:pt idx="2802">
                  <c:v>77.540000000000006</c:v>
                </c:pt>
                <c:pt idx="2803">
                  <c:v>66.05</c:v>
                </c:pt>
                <c:pt idx="2804">
                  <c:v>49.39</c:v>
                </c:pt>
                <c:pt idx="2805">
                  <c:v>40.72</c:v>
                </c:pt>
                <c:pt idx="2806">
                  <c:v>43.02</c:v>
                </c:pt>
                <c:pt idx="2807">
                  <c:v>68.67</c:v>
                </c:pt>
                <c:pt idx="2808">
                  <c:v>63.73</c:v>
                </c:pt>
                <c:pt idx="2809">
                  <c:v>69.709999999999994</c:v>
                </c:pt>
                <c:pt idx="2810">
                  <c:v>41.26</c:v>
                </c:pt>
                <c:pt idx="2811">
                  <c:v>42.32</c:v>
                </c:pt>
                <c:pt idx="2812">
                  <c:v>41.39</c:v>
                </c:pt>
                <c:pt idx="2813">
                  <c:v>74.930000000000007</c:v>
                </c:pt>
                <c:pt idx="2814">
                  <c:v>58.33</c:v>
                </c:pt>
                <c:pt idx="2815">
                  <c:v>69.88</c:v>
                </c:pt>
                <c:pt idx="2816">
                  <c:v>38.28</c:v>
                </c:pt>
                <c:pt idx="2817">
                  <c:v>71.290000000000006</c:v>
                </c:pt>
                <c:pt idx="2818">
                  <c:v>67.69</c:v>
                </c:pt>
                <c:pt idx="2819">
                  <c:v>39.28</c:v>
                </c:pt>
                <c:pt idx="2820">
                  <c:v>67.900000000000006</c:v>
                </c:pt>
                <c:pt idx="2821">
                  <c:v>64.63</c:v>
                </c:pt>
                <c:pt idx="2822">
                  <c:v>45.01</c:v>
                </c:pt>
                <c:pt idx="2823">
                  <c:v>59.21</c:v>
                </c:pt>
                <c:pt idx="2824">
                  <c:v>43.77</c:v>
                </c:pt>
                <c:pt idx="2825">
                  <c:v>41.22</c:v>
                </c:pt>
                <c:pt idx="2826">
                  <c:v>41.49</c:v>
                </c:pt>
                <c:pt idx="2827">
                  <c:v>46.93</c:v>
                </c:pt>
                <c:pt idx="2828">
                  <c:v>73.77</c:v>
                </c:pt>
                <c:pt idx="2829">
                  <c:v>48.14</c:v>
                </c:pt>
                <c:pt idx="2830">
                  <c:v>46.48</c:v>
                </c:pt>
                <c:pt idx="2831">
                  <c:v>38.58</c:v>
                </c:pt>
                <c:pt idx="2832">
                  <c:v>44.34</c:v>
                </c:pt>
                <c:pt idx="2833">
                  <c:v>41.2</c:v>
                </c:pt>
                <c:pt idx="2834">
                  <c:v>46.48</c:v>
                </c:pt>
                <c:pt idx="2835">
                  <c:v>43.7</c:v>
                </c:pt>
                <c:pt idx="2836">
                  <c:v>66.56</c:v>
                </c:pt>
                <c:pt idx="2837">
                  <c:v>75.599999999999994</c:v>
                </c:pt>
                <c:pt idx="2838">
                  <c:v>44.34</c:v>
                </c:pt>
                <c:pt idx="2839">
                  <c:v>59.39</c:v>
                </c:pt>
                <c:pt idx="2840">
                  <c:v>68.31</c:v>
                </c:pt>
                <c:pt idx="2841">
                  <c:v>40.020000000000003</c:v>
                </c:pt>
                <c:pt idx="2842">
                  <c:v>70.47</c:v>
                </c:pt>
                <c:pt idx="2843">
                  <c:v>67.83</c:v>
                </c:pt>
                <c:pt idx="2844">
                  <c:v>44.9</c:v>
                </c:pt>
                <c:pt idx="2845">
                  <c:v>51.19</c:v>
                </c:pt>
                <c:pt idx="2846">
                  <c:v>41.5</c:v>
                </c:pt>
                <c:pt idx="2847">
                  <c:v>68.239999999999995</c:v>
                </c:pt>
                <c:pt idx="2848">
                  <c:v>41.66</c:v>
                </c:pt>
                <c:pt idx="2849">
                  <c:v>77.95</c:v>
                </c:pt>
                <c:pt idx="2850">
                  <c:v>65.48</c:v>
                </c:pt>
                <c:pt idx="2851">
                  <c:v>39.659999999999997</c:v>
                </c:pt>
                <c:pt idx="2852">
                  <c:v>43.34</c:v>
                </c:pt>
                <c:pt idx="2853">
                  <c:v>71.14</c:v>
                </c:pt>
                <c:pt idx="2854">
                  <c:v>69.13</c:v>
                </c:pt>
                <c:pt idx="2855">
                  <c:v>43.99</c:v>
                </c:pt>
                <c:pt idx="2856">
                  <c:v>47.45</c:v>
                </c:pt>
                <c:pt idx="2857">
                  <c:v>65.180000000000007</c:v>
                </c:pt>
                <c:pt idx="2858">
                  <c:v>41.04</c:v>
                </c:pt>
                <c:pt idx="2859">
                  <c:v>41.16</c:v>
                </c:pt>
                <c:pt idx="2860">
                  <c:v>69.45</c:v>
                </c:pt>
                <c:pt idx="2861">
                  <c:v>39.72</c:v>
                </c:pt>
                <c:pt idx="2862">
                  <c:v>58.33</c:v>
                </c:pt>
                <c:pt idx="2863">
                  <c:v>41.44</c:v>
                </c:pt>
                <c:pt idx="2864">
                  <c:v>48.6</c:v>
                </c:pt>
                <c:pt idx="2865">
                  <c:v>59.14</c:v>
                </c:pt>
                <c:pt idx="2866">
                  <c:v>40.46</c:v>
                </c:pt>
                <c:pt idx="2867">
                  <c:v>69.48</c:v>
                </c:pt>
                <c:pt idx="2868">
                  <c:v>65.48</c:v>
                </c:pt>
                <c:pt idx="2869">
                  <c:v>63.77</c:v>
                </c:pt>
                <c:pt idx="2870">
                  <c:v>50.16</c:v>
                </c:pt>
                <c:pt idx="2871">
                  <c:v>58.71</c:v>
                </c:pt>
                <c:pt idx="2872">
                  <c:v>40.81</c:v>
                </c:pt>
                <c:pt idx="2873">
                  <c:v>43.56</c:v>
                </c:pt>
                <c:pt idx="2874">
                  <c:v>54.2</c:v>
                </c:pt>
                <c:pt idx="2875">
                  <c:v>58.79</c:v>
                </c:pt>
                <c:pt idx="2876">
                  <c:v>49.82</c:v>
                </c:pt>
                <c:pt idx="2877">
                  <c:v>71.14</c:v>
                </c:pt>
                <c:pt idx="2878">
                  <c:v>67.709999999999994</c:v>
                </c:pt>
                <c:pt idx="2879">
                  <c:v>41.39</c:v>
                </c:pt>
                <c:pt idx="2880">
                  <c:v>71.14</c:v>
                </c:pt>
                <c:pt idx="2881">
                  <c:v>59.21</c:v>
                </c:pt>
                <c:pt idx="2882">
                  <c:v>39.9</c:v>
                </c:pt>
                <c:pt idx="2883">
                  <c:v>59.21</c:v>
                </c:pt>
                <c:pt idx="2884">
                  <c:v>49.69</c:v>
                </c:pt>
                <c:pt idx="2885">
                  <c:v>38.28</c:v>
                </c:pt>
                <c:pt idx="2886">
                  <c:v>73.88</c:v>
                </c:pt>
                <c:pt idx="2887">
                  <c:v>48.04</c:v>
                </c:pt>
                <c:pt idx="2888">
                  <c:v>56.03</c:v>
                </c:pt>
                <c:pt idx="2889">
                  <c:v>41.16</c:v>
                </c:pt>
                <c:pt idx="2890">
                  <c:v>41.48</c:v>
                </c:pt>
                <c:pt idx="2891">
                  <c:v>38.68</c:v>
                </c:pt>
                <c:pt idx="2892">
                  <c:v>69.84</c:v>
                </c:pt>
                <c:pt idx="2893">
                  <c:v>68.510000000000005</c:v>
                </c:pt>
                <c:pt idx="2894">
                  <c:v>38.58</c:v>
                </c:pt>
                <c:pt idx="2895">
                  <c:v>41.06</c:v>
                </c:pt>
                <c:pt idx="2896">
                  <c:v>45.08</c:v>
                </c:pt>
                <c:pt idx="2897">
                  <c:v>41.82</c:v>
                </c:pt>
                <c:pt idx="2898">
                  <c:v>39.159999999999997</c:v>
                </c:pt>
                <c:pt idx="2899">
                  <c:v>67.069999999999993</c:v>
                </c:pt>
                <c:pt idx="2900">
                  <c:v>48.98</c:v>
                </c:pt>
                <c:pt idx="2901">
                  <c:v>70.98</c:v>
                </c:pt>
                <c:pt idx="2902">
                  <c:v>41.66</c:v>
                </c:pt>
                <c:pt idx="2903">
                  <c:v>49.3</c:v>
                </c:pt>
                <c:pt idx="2904">
                  <c:v>60.77</c:v>
                </c:pt>
                <c:pt idx="2905">
                  <c:v>50.9</c:v>
                </c:pt>
                <c:pt idx="2906">
                  <c:v>76.86</c:v>
                </c:pt>
                <c:pt idx="2907">
                  <c:v>39.659999999999997</c:v>
                </c:pt>
                <c:pt idx="2908">
                  <c:v>63.13</c:v>
                </c:pt>
                <c:pt idx="2909">
                  <c:v>41.54</c:v>
                </c:pt>
                <c:pt idx="2910">
                  <c:v>42.03</c:v>
                </c:pt>
                <c:pt idx="2911">
                  <c:v>61.08</c:v>
                </c:pt>
                <c:pt idx="2912">
                  <c:v>73.5</c:v>
                </c:pt>
                <c:pt idx="2913">
                  <c:v>41.38</c:v>
                </c:pt>
                <c:pt idx="2914">
                  <c:v>41.04</c:v>
                </c:pt>
                <c:pt idx="2915">
                  <c:v>39.64</c:v>
                </c:pt>
                <c:pt idx="2916">
                  <c:v>74.78</c:v>
                </c:pt>
                <c:pt idx="2917">
                  <c:v>48.41</c:v>
                </c:pt>
                <c:pt idx="2918">
                  <c:v>44.89</c:v>
                </c:pt>
                <c:pt idx="2919">
                  <c:v>69.75</c:v>
                </c:pt>
                <c:pt idx="2920">
                  <c:v>44.89</c:v>
                </c:pt>
                <c:pt idx="2921">
                  <c:v>41.1</c:v>
                </c:pt>
                <c:pt idx="2922">
                  <c:v>71.97</c:v>
                </c:pt>
                <c:pt idx="2923">
                  <c:v>69.400000000000006</c:v>
                </c:pt>
                <c:pt idx="2924">
                  <c:v>51.43</c:v>
                </c:pt>
                <c:pt idx="2925">
                  <c:v>39.81</c:v>
                </c:pt>
                <c:pt idx="2926">
                  <c:v>25.88</c:v>
                </c:pt>
                <c:pt idx="2927">
                  <c:v>37.49</c:v>
                </c:pt>
                <c:pt idx="2928">
                  <c:v>73.77</c:v>
                </c:pt>
                <c:pt idx="2929">
                  <c:v>59.87</c:v>
                </c:pt>
                <c:pt idx="2930">
                  <c:v>70.02</c:v>
                </c:pt>
                <c:pt idx="2931">
                  <c:v>71.94</c:v>
                </c:pt>
                <c:pt idx="2932">
                  <c:v>44.68</c:v>
                </c:pt>
                <c:pt idx="2933">
                  <c:v>40.22</c:v>
                </c:pt>
                <c:pt idx="2934">
                  <c:v>77.95</c:v>
                </c:pt>
                <c:pt idx="2935">
                  <c:v>41.5</c:v>
                </c:pt>
                <c:pt idx="2936">
                  <c:v>78.92</c:v>
                </c:pt>
                <c:pt idx="2937">
                  <c:v>42.99</c:v>
                </c:pt>
                <c:pt idx="2938">
                  <c:v>41.79</c:v>
                </c:pt>
                <c:pt idx="2939">
                  <c:v>51.19</c:v>
                </c:pt>
                <c:pt idx="2940">
                  <c:v>69.23</c:v>
                </c:pt>
                <c:pt idx="2941">
                  <c:v>40.1</c:v>
                </c:pt>
                <c:pt idx="2942">
                  <c:v>39.630000000000003</c:v>
                </c:pt>
                <c:pt idx="2943">
                  <c:v>69.14</c:v>
                </c:pt>
                <c:pt idx="2944">
                  <c:v>35.79</c:v>
                </c:pt>
                <c:pt idx="2945">
                  <c:v>45.87</c:v>
                </c:pt>
                <c:pt idx="2946">
                  <c:v>62.96</c:v>
                </c:pt>
                <c:pt idx="2947">
                  <c:v>40.83</c:v>
                </c:pt>
                <c:pt idx="2948">
                  <c:v>45.51</c:v>
                </c:pt>
                <c:pt idx="2949">
                  <c:v>41.85</c:v>
                </c:pt>
                <c:pt idx="2950">
                  <c:v>39.299999999999997</c:v>
                </c:pt>
                <c:pt idx="2951">
                  <c:v>66.86</c:v>
                </c:pt>
                <c:pt idx="2952">
                  <c:v>69.59</c:v>
                </c:pt>
                <c:pt idx="2953">
                  <c:v>47.93</c:v>
                </c:pt>
                <c:pt idx="2954">
                  <c:v>63.76</c:v>
                </c:pt>
                <c:pt idx="2955">
                  <c:v>63.31</c:v>
                </c:pt>
                <c:pt idx="2956">
                  <c:v>40.92</c:v>
                </c:pt>
                <c:pt idx="2957">
                  <c:v>41.48</c:v>
                </c:pt>
                <c:pt idx="2958">
                  <c:v>43.56</c:v>
                </c:pt>
                <c:pt idx="2959">
                  <c:v>68.12</c:v>
                </c:pt>
                <c:pt idx="2960">
                  <c:v>39.659999999999997</c:v>
                </c:pt>
                <c:pt idx="2961">
                  <c:v>71.849999999999994</c:v>
                </c:pt>
                <c:pt idx="2962">
                  <c:v>40.619999999999997</c:v>
                </c:pt>
                <c:pt idx="2963">
                  <c:v>68.239999999999995</c:v>
                </c:pt>
                <c:pt idx="2964">
                  <c:v>40.270000000000003</c:v>
                </c:pt>
                <c:pt idx="2965">
                  <c:v>66.48</c:v>
                </c:pt>
                <c:pt idx="2966">
                  <c:v>40</c:v>
                </c:pt>
                <c:pt idx="2967">
                  <c:v>78.11</c:v>
                </c:pt>
                <c:pt idx="2968">
                  <c:v>40.78</c:v>
                </c:pt>
                <c:pt idx="2969">
                  <c:v>74.22</c:v>
                </c:pt>
                <c:pt idx="2970">
                  <c:v>41.16</c:v>
                </c:pt>
                <c:pt idx="2971">
                  <c:v>44.89</c:v>
                </c:pt>
                <c:pt idx="2972">
                  <c:v>38.68</c:v>
                </c:pt>
                <c:pt idx="2973">
                  <c:v>57.19</c:v>
                </c:pt>
                <c:pt idx="2974">
                  <c:v>43.72</c:v>
                </c:pt>
                <c:pt idx="2975">
                  <c:v>72.39</c:v>
                </c:pt>
                <c:pt idx="2976">
                  <c:v>38.25</c:v>
                </c:pt>
                <c:pt idx="2977">
                  <c:v>41.79</c:v>
                </c:pt>
                <c:pt idx="2978">
                  <c:v>60.77</c:v>
                </c:pt>
                <c:pt idx="2979">
                  <c:v>48.92</c:v>
                </c:pt>
                <c:pt idx="2980">
                  <c:v>40</c:v>
                </c:pt>
                <c:pt idx="2981">
                  <c:v>58.16</c:v>
                </c:pt>
                <c:pt idx="2982">
                  <c:v>68.08</c:v>
                </c:pt>
                <c:pt idx="2983">
                  <c:v>71.25</c:v>
                </c:pt>
                <c:pt idx="2984">
                  <c:v>41.16</c:v>
                </c:pt>
                <c:pt idx="2985">
                  <c:v>60.93</c:v>
                </c:pt>
                <c:pt idx="2986">
                  <c:v>41.01</c:v>
                </c:pt>
                <c:pt idx="2987">
                  <c:v>40.81</c:v>
                </c:pt>
                <c:pt idx="2988">
                  <c:v>65.12</c:v>
                </c:pt>
                <c:pt idx="2989">
                  <c:v>46.21</c:v>
                </c:pt>
                <c:pt idx="2990">
                  <c:v>51.95</c:v>
                </c:pt>
                <c:pt idx="2991">
                  <c:v>70.47</c:v>
                </c:pt>
                <c:pt idx="2992">
                  <c:v>71.319999999999993</c:v>
                </c:pt>
                <c:pt idx="2993">
                  <c:v>63.09</c:v>
                </c:pt>
                <c:pt idx="2994">
                  <c:v>60.84</c:v>
                </c:pt>
                <c:pt idx="2995">
                  <c:v>43.14</c:v>
                </c:pt>
                <c:pt idx="2996">
                  <c:v>59.43</c:v>
                </c:pt>
                <c:pt idx="2997">
                  <c:v>59.04</c:v>
                </c:pt>
                <c:pt idx="2998">
                  <c:v>59.43</c:v>
                </c:pt>
                <c:pt idx="2999">
                  <c:v>68.27</c:v>
                </c:pt>
                <c:pt idx="3000">
                  <c:v>40.270000000000003</c:v>
                </c:pt>
                <c:pt idx="3001">
                  <c:v>38.25</c:v>
                </c:pt>
                <c:pt idx="3002">
                  <c:v>70.040000000000006</c:v>
                </c:pt>
                <c:pt idx="3003">
                  <c:v>42.02</c:v>
                </c:pt>
                <c:pt idx="3004">
                  <c:v>70.47</c:v>
                </c:pt>
                <c:pt idx="3005">
                  <c:v>70.040000000000006</c:v>
                </c:pt>
                <c:pt idx="3006">
                  <c:v>43.72</c:v>
                </c:pt>
                <c:pt idx="3007">
                  <c:v>50.88</c:v>
                </c:pt>
                <c:pt idx="3008">
                  <c:v>41.46</c:v>
                </c:pt>
                <c:pt idx="3009">
                  <c:v>70.319999999999993</c:v>
                </c:pt>
                <c:pt idx="3010">
                  <c:v>47.93</c:v>
                </c:pt>
                <c:pt idx="3011">
                  <c:v>48.6</c:v>
                </c:pt>
                <c:pt idx="3012">
                  <c:v>63.07</c:v>
                </c:pt>
                <c:pt idx="3013">
                  <c:v>77.95</c:v>
                </c:pt>
                <c:pt idx="3014">
                  <c:v>39.42</c:v>
                </c:pt>
                <c:pt idx="3015">
                  <c:v>74.33</c:v>
                </c:pt>
                <c:pt idx="3016">
                  <c:v>66.05</c:v>
                </c:pt>
                <c:pt idx="3017">
                  <c:v>63.86</c:v>
                </c:pt>
                <c:pt idx="3018">
                  <c:v>44.71</c:v>
                </c:pt>
                <c:pt idx="3019">
                  <c:v>66.75</c:v>
                </c:pt>
                <c:pt idx="3020">
                  <c:v>56.9</c:v>
                </c:pt>
                <c:pt idx="3021">
                  <c:v>40.1</c:v>
                </c:pt>
                <c:pt idx="3022">
                  <c:v>70.8</c:v>
                </c:pt>
                <c:pt idx="3023">
                  <c:v>71.14</c:v>
                </c:pt>
                <c:pt idx="3024">
                  <c:v>58.46</c:v>
                </c:pt>
                <c:pt idx="3025">
                  <c:v>42.86</c:v>
                </c:pt>
                <c:pt idx="3026">
                  <c:v>63.21</c:v>
                </c:pt>
                <c:pt idx="3027">
                  <c:v>73.42</c:v>
                </c:pt>
                <c:pt idx="3028">
                  <c:v>42.32</c:v>
                </c:pt>
                <c:pt idx="3029">
                  <c:v>40.79</c:v>
                </c:pt>
                <c:pt idx="3030">
                  <c:v>50.66</c:v>
                </c:pt>
                <c:pt idx="3031">
                  <c:v>58.49</c:v>
                </c:pt>
                <c:pt idx="3032">
                  <c:v>41.1</c:v>
                </c:pt>
                <c:pt idx="3033">
                  <c:v>39.61</c:v>
                </c:pt>
                <c:pt idx="3034">
                  <c:v>69.98</c:v>
                </c:pt>
                <c:pt idx="3035">
                  <c:v>68.14</c:v>
                </c:pt>
                <c:pt idx="3036">
                  <c:v>59.39</c:v>
                </c:pt>
                <c:pt idx="3037">
                  <c:v>42.77</c:v>
                </c:pt>
                <c:pt idx="3038">
                  <c:v>59.54</c:v>
                </c:pt>
                <c:pt idx="3039">
                  <c:v>36.71</c:v>
                </c:pt>
                <c:pt idx="3040">
                  <c:v>57.32</c:v>
                </c:pt>
                <c:pt idx="3041">
                  <c:v>64.44</c:v>
                </c:pt>
                <c:pt idx="3042">
                  <c:v>43.56</c:v>
                </c:pt>
                <c:pt idx="3043">
                  <c:v>52.75</c:v>
                </c:pt>
                <c:pt idx="3044">
                  <c:v>71.430000000000007</c:v>
                </c:pt>
                <c:pt idx="3045">
                  <c:v>63.56</c:v>
                </c:pt>
                <c:pt idx="3046">
                  <c:v>71.290000000000006</c:v>
                </c:pt>
                <c:pt idx="3047">
                  <c:v>71.97</c:v>
                </c:pt>
                <c:pt idx="3048">
                  <c:v>39.64</c:v>
                </c:pt>
                <c:pt idx="3049">
                  <c:v>49.69</c:v>
                </c:pt>
                <c:pt idx="3050">
                  <c:v>74.78</c:v>
                </c:pt>
                <c:pt idx="3051">
                  <c:v>43.8</c:v>
                </c:pt>
                <c:pt idx="3052">
                  <c:v>39.85</c:v>
                </c:pt>
                <c:pt idx="3053">
                  <c:v>65.709999999999994</c:v>
                </c:pt>
                <c:pt idx="3054">
                  <c:v>44.77</c:v>
                </c:pt>
                <c:pt idx="3055">
                  <c:v>69.59</c:v>
                </c:pt>
                <c:pt idx="3056">
                  <c:v>41.35</c:v>
                </c:pt>
                <c:pt idx="3057">
                  <c:v>50.59</c:v>
                </c:pt>
                <c:pt idx="3058">
                  <c:v>40.67</c:v>
                </c:pt>
                <c:pt idx="3059">
                  <c:v>38.909999999999997</c:v>
                </c:pt>
                <c:pt idx="3060">
                  <c:v>44.84</c:v>
                </c:pt>
                <c:pt idx="3061">
                  <c:v>69.98</c:v>
                </c:pt>
                <c:pt idx="3062">
                  <c:v>41.01</c:v>
                </c:pt>
                <c:pt idx="3063">
                  <c:v>48.41</c:v>
                </c:pt>
                <c:pt idx="3064">
                  <c:v>67.709999999999994</c:v>
                </c:pt>
                <c:pt idx="3065">
                  <c:v>68.67</c:v>
                </c:pt>
                <c:pt idx="3066">
                  <c:v>69.23</c:v>
                </c:pt>
                <c:pt idx="3067">
                  <c:v>42.85</c:v>
                </c:pt>
                <c:pt idx="3068">
                  <c:v>37.200000000000003</c:v>
                </c:pt>
                <c:pt idx="3069">
                  <c:v>52.08</c:v>
                </c:pt>
                <c:pt idx="3070">
                  <c:v>35.19</c:v>
                </c:pt>
                <c:pt idx="3071">
                  <c:v>43.22</c:v>
                </c:pt>
                <c:pt idx="3072">
                  <c:v>44.85</c:v>
                </c:pt>
                <c:pt idx="3073">
                  <c:v>44.47</c:v>
                </c:pt>
                <c:pt idx="3074">
                  <c:v>63.56</c:v>
                </c:pt>
                <c:pt idx="3075">
                  <c:v>38.619999999999997</c:v>
                </c:pt>
                <c:pt idx="3076">
                  <c:v>41.74</c:v>
                </c:pt>
                <c:pt idx="3077">
                  <c:v>69.23</c:v>
                </c:pt>
                <c:pt idx="3078">
                  <c:v>63.56</c:v>
                </c:pt>
                <c:pt idx="3079">
                  <c:v>66.44</c:v>
                </c:pt>
                <c:pt idx="3080">
                  <c:v>71.98</c:v>
                </c:pt>
                <c:pt idx="3081">
                  <c:v>40.92</c:v>
                </c:pt>
                <c:pt idx="3082">
                  <c:v>41.54</c:v>
                </c:pt>
                <c:pt idx="3083">
                  <c:v>37.49</c:v>
                </c:pt>
                <c:pt idx="3084">
                  <c:v>77.95</c:v>
                </c:pt>
                <c:pt idx="3085">
                  <c:v>41.62</c:v>
                </c:pt>
                <c:pt idx="3086">
                  <c:v>58.62</c:v>
                </c:pt>
                <c:pt idx="3087">
                  <c:v>63.77</c:v>
                </c:pt>
                <c:pt idx="3088">
                  <c:v>69.34</c:v>
                </c:pt>
                <c:pt idx="3089">
                  <c:v>44.34</c:v>
                </c:pt>
                <c:pt idx="3090">
                  <c:v>41.48</c:v>
                </c:pt>
                <c:pt idx="3091">
                  <c:v>74.87</c:v>
                </c:pt>
                <c:pt idx="3092">
                  <c:v>42.42</c:v>
                </c:pt>
                <c:pt idx="3093">
                  <c:v>76.86</c:v>
                </c:pt>
                <c:pt idx="3094">
                  <c:v>68.08</c:v>
                </c:pt>
                <c:pt idx="3095">
                  <c:v>38.08</c:v>
                </c:pt>
                <c:pt idx="3096">
                  <c:v>69.14</c:v>
                </c:pt>
                <c:pt idx="3097">
                  <c:v>44.9</c:v>
                </c:pt>
                <c:pt idx="3098">
                  <c:v>65.94</c:v>
                </c:pt>
                <c:pt idx="3099">
                  <c:v>43.52</c:v>
                </c:pt>
                <c:pt idx="3100">
                  <c:v>45.38</c:v>
                </c:pt>
                <c:pt idx="3101">
                  <c:v>40.770000000000003</c:v>
                </c:pt>
                <c:pt idx="3102">
                  <c:v>51.19</c:v>
                </c:pt>
                <c:pt idx="3103">
                  <c:v>39.22</c:v>
                </c:pt>
                <c:pt idx="3104">
                  <c:v>43.02</c:v>
                </c:pt>
                <c:pt idx="3105">
                  <c:v>41.31</c:v>
                </c:pt>
                <c:pt idx="3106">
                  <c:v>67.790000000000006</c:v>
                </c:pt>
                <c:pt idx="3107">
                  <c:v>59.43</c:v>
                </c:pt>
                <c:pt idx="3108">
                  <c:v>41.2</c:v>
                </c:pt>
                <c:pt idx="3109">
                  <c:v>64.63</c:v>
                </c:pt>
                <c:pt idx="3110">
                  <c:v>38.380000000000003</c:v>
                </c:pt>
                <c:pt idx="3111">
                  <c:v>57.5</c:v>
                </c:pt>
                <c:pt idx="3112">
                  <c:v>36.659999999999997</c:v>
                </c:pt>
                <c:pt idx="3113">
                  <c:v>34.03</c:v>
                </c:pt>
                <c:pt idx="3114">
                  <c:v>66.540000000000006</c:v>
                </c:pt>
                <c:pt idx="3115">
                  <c:v>72.989999999999995</c:v>
                </c:pt>
                <c:pt idx="3116">
                  <c:v>42.74</c:v>
                </c:pt>
                <c:pt idx="3117">
                  <c:v>41.67</c:v>
                </c:pt>
                <c:pt idx="3118">
                  <c:v>57.69</c:v>
                </c:pt>
                <c:pt idx="3119">
                  <c:v>61.87</c:v>
                </c:pt>
                <c:pt idx="3120">
                  <c:v>66.05</c:v>
                </c:pt>
                <c:pt idx="3121">
                  <c:v>70.319999999999993</c:v>
                </c:pt>
                <c:pt idx="3122">
                  <c:v>69.59</c:v>
                </c:pt>
                <c:pt idx="3123">
                  <c:v>41.48</c:v>
                </c:pt>
                <c:pt idx="3124">
                  <c:v>69.400000000000006</c:v>
                </c:pt>
                <c:pt idx="3125">
                  <c:v>42.44</c:v>
                </c:pt>
                <c:pt idx="3126">
                  <c:v>39.28</c:v>
                </c:pt>
                <c:pt idx="3127">
                  <c:v>43.71</c:v>
                </c:pt>
                <c:pt idx="3128">
                  <c:v>47.43</c:v>
                </c:pt>
                <c:pt idx="3129">
                  <c:v>47.83</c:v>
                </c:pt>
                <c:pt idx="3130">
                  <c:v>39.18</c:v>
                </c:pt>
                <c:pt idx="3131">
                  <c:v>59.21</c:v>
                </c:pt>
                <c:pt idx="3132">
                  <c:v>40.229999999999997</c:v>
                </c:pt>
                <c:pt idx="3133">
                  <c:v>49.02</c:v>
                </c:pt>
                <c:pt idx="3134">
                  <c:v>64.45</c:v>
                </c:pt>
                <c:pt idx="3135">
                  <c:v>36.299999999999997</c:v>
                </c:pt>
                <c:pt idx="3136">
                  <c:v>39.28</c:v>
                </c:pt>
                <c:pt idx="3137">
                  <c:v>40.78</c:v>
                </c:pt>
                <c:pt idx="3138">
                  <c:v>38.909999999999997</c:v>
                </c:pt>
                <c:pt idx="3139">
                  <c:v>45.87</c:v>
                </c:pt>
                <c:pt idx="3140">
                  <c:v>68.63</c:v>
                </c:pt>
                <c:pt idx="3141">
                  <c:v>63.86</c:v>
                </c:pt>
                <c:pt idx="3142">
                  <c:v>70.98</c:v>
                </c:pt>
                <c:pt idx="3143">
                  <c:v>63.47</c:v>
                </c:pt>
                <c:pt idx="3144">
                  <c:v>68.239999999999995</c:v>
                </c:pt>
                <c:pt idx="3145">
                  <c:v>68.61</c:v>
                </c:pt>
                <c:pt idx="3146">
                  <c:v>63.56</c:v>
                </c:pt>
                <c:pt idx="3147">
                  <c:v>45.08</c:v>
                </c:pt>
                <c:pt idx="3148">
                  <c:v>73.06</c:v>
                </c:pt>
                <c:pt idx="3149">
                  <c:v>63.56</c:v>
                </c:pt>
                <c:pt idx="3150">
                  <c:v>44.58</c:v>
                </c:pt>
                <c:pt idx="3151">
                  <c:v>59.39</c:v>
                </c:pt>
                <c:pt idx="3152">
                  <c:v>40.07</c:v>
                </c:pt>
                <c:pt idx="3153">
                  <c:v>41.17</c:v>
                </c:pt>
                <c:pt idx="3154">
                  <c:v>70.02</c:v>
                </c:pt>
                <c:pt idx="3155">
                  <c:v>49.64</c:v>
                </c:pt>
                <c:pt idx="3156">
                  <c:v>49.69</c:v>
                </c:pt>
                <c:pt idx="3157">
                  <c:v>64.150000000000006</c:v>
                </c:pt>
                <c:pt idx="3158">
                  <c:v>73.91</c:v>
                </c:pt>
                <c:pt idx="3159">
                  <c:v>44.21</c:v>
                </c:pt>
                <c:pt idx="3160">
                  <c:v>68.12</c:v>
                </c:pt>
                <c:pt idx="3161">
                  <c:v>45.51</c:v>
                </c:pt>
                <c:pt idx="3162">
                  <c:v>40.07</c:v>
                </c:pt>
                <c:pt idx="3163">
                  <c:v>45.01</c:v>
                </c:pt>
                <c:pt idx="3164">
                  <c:v>40</c:v>
                </c:pt>
                <c:pt idx="3165">
                  <c:v>37.700000000000003</c:v>
                </c:pt>
                <c:pt idx="3166">
                  <c:v>43.13</c:v>
                </c:pt>
                <c:pt idx="3167">
                  <c:v>41.46</c:v>
                </c:pt>
                <c:pt idx="3168">
                  <c:v>71.290000000000006</c:v>
                </c:pt>
                <c:pt idx="3169">
                  <c:v>40.64</c:v>
                </c:pt>
                <c:pt idx="3170">
                  <c:v>44.63</c:v>
                </c:pt>
                <c:pt idx="3171">
                  <c:v>39.04</c:v>
                </c:pt>
                <c:pt idx="3172">
                  <c:v>65.38</c:v>
                </c:pt>
                <c:pt idx="3173">
                  <c:v>68.08</c:v>
                </c:pt>
                <c:pt idx="3174">
                  <c:v>43.69</c:v>
                </c:pt>
                <c:pt idx="3175">
                  <c:v>58.95</c:v>
                </c:pt>
                <c:pt idx="3176">
                  <c:v>39.82</c:v>
                </c:pt>
                <c:pt idx="3177">
                  <c:v>42.44</c:v>
                </c:pt>
                <c:pt idx="3178">
                  <c:v>67.45</c:v>
                </c:pt>
                <c:pt idx="3179">
                  <c:v>71.94</c:v>
                </c:pt>
                <c:pt idx="3180">
                  <c:v>58.46</c:v>
                </c:pt>
                <c:pt idx="3181">
                  <c:v>44.68</c:v>
                </c:pt>
                <c:pt idx="3182">
                  <c:v>36.71</c:v>
                </c:pt>
                <c:pt idx="3183">
                  <c:v>39.61</c:v>
                </c:pt>
                <c:pt idx="3184">
                  <c:v>48.7</c:v>
                </c:pt>
                <c:pt idx="3185">
                  <c:v>43.99</c:v>
                </c:pt>
                <c:pt idx="3186">
                  <c:v>70.72</c:v>
                </c:pt>
                <c:pt idx="3187">
                  <c:v>40.69</c:v>
                </c:pt>
                <c:pt idx="3188">
                  <c:v>39.33</c:v>
                </c:pt>
                <c:pt idx="3189">
                  <c:v>73.17</c:v>
                </c:pt>
                <c:pt idx="3190">
                  <c:v>50.16</c:v>
                </c:pt>
                <c:pt idx="3191">
                  <c:v>75.599999999999994</c:v>
                </c:pt>
                <c:pt idx="3192">
                  <c:v>67.45</c:v>
                </c:pt>
                <c:pt idx="3193">
                  <c:v>58.79</c:v>
                </c:pt>
                <c:pt idx="3194">
                  <c:v>43.14</c:v>
                </c:pt>
                <c:pt idx="3195">
                  <c:v>41.17</c:v>
                </c:pt>
                <c:pt idx="3196">
                  <c:v>70.02</c:v>
                </c:pt>
                <c:pt idx="3197">
                  <c:v>38.520000000000003</c:v>
                </c:pt>
                <c:pt idx="3198">
                  <c:v>57.19</c:v>
                </c:pt>
                <c:pt idx="3199">
                  <c:v>44.06</c:v>
                </c:pt>
                <c:pt idx="3200">
                  <c:v>39.61</c:v>
                </c:pt>
                <c:pt idx="3201">
                  <c:v>69.84</c:v>
                </c:pt>
                <c:pt idx="3202">
                  <c:v>58.2</c:v>
                </c:pt>
                <c:pt idx="3203">
                  <c:v>40.64</c:v>
                </c:pt>
                <c:pt idx="3204">
                  <c:v>41.54</c:v>
                </c:pt>
                <c:pt idx="3205">
                  <c:v>61.08</c:v>
                </c:pt>
                <c:pt idx="3206">
                  <c:v>41.4</c:v>
                </c:pt>
                <c:pt idx="3207">
                  <c:v>41.54</c:v>
                </c:pt>
                <c:pt idx="3208">
                  <c:v>62.39</c:v>
                </c:pt>
                <c:pt idx="3209">
                  <c:v>69.88</c:v>
                </c:pt>
                <c:pt idx="3210">
                  <c:v>43.79</c:v>
                </c:pt>
                <c:pt idx="3211">
                  <c:v>40.83</c:v>
                </c:pt>
                <c:pt idx="3212">
                  <c:v>44.68</c:v>
                </c:pt>
                <c:pt idx="3213">
                  <c:v>53.82</c:v>
                </c:pt>
                <c:pt idx="3214">
                  <c:v>54.2</c:v>
                </c:pt>
                <c:pt idx="3215">
                  <c:v>66.540000000000006</c:v>
                </c:pt>
                <c:pt idx="3216">
                  <c:v>65.94</c:v>
                </c:pt>
                <c:pt idx="3217">
                  <c:v>56.85</c:v>
                </c:pt>
                <c:pt idx="3218">
                  <c:v>71.14</c:v>
                </c:pt>
                <c:pt idx="3219">
                  <c:v>54.9</c:v>
                </c:pt>
                <c:pt idx="3220">
                  <c:v>60.75</c:v>
                </c:pt>
                <c:pt idx="3221">
                  <c:v>62.1</c:v>
                </c:pt>
                <c:pt idx="3222">
                  <c:v>45.01</c:v>
                </c:pt>
                <c:pt idx="3223">
                  <c:v>58.84</c:v>
                </c:pt>
                <c:pt idx="3224">
                  <c:v>77.95</c:v>
                </c:pt>
                <c:pt idx="3225">
                  <c:v>62.96</c:v>
                </c:pt>
                <c:pt idx="3226">
                  <c:v>40.64</c:v>
                </c:pt>
                <c:pt idx="3227">
                  <c:v>40.659999999999997</c:v>
                </c:pt>
                <c:pt idx="3228">
                  <c:v>40.229999999999997</c:v>
                </c:pt>
                <c:pt idx="3229">
                  <c:v>45.01</c:v>
                </c:pt>
                <c:pt idx="3230">
                  <c:v>44.85</c:v>
                </c:pt>
                <c:pt idx="3231">
                  <c:v>42.28</c:v>
                </c:pt>
                <c:pt idx="3232">
                  <c:v>68.31</c:v>
                </c:pt>
                <c:pt idx="3233">
                  <c:v>69.13</c:v>
                </c:pt>
                <c:pt idx="3234">
                  <c:v>58.79</c:v>
                </c:pt>
                <c:pt idx="3235">
                  <c:v>60.27</c:v>
                </c:pt>
                <c:pt idx="3236">
                  <c:v>39.18</c:v>
                </c:pt>
                <c:pt idx="3237">
                  <c:v>40.1</c:v>
                </c:pt>
                <c:pt idx="3238">
                  <c:v>61.87</c:v>
                </c:pt>
                <c:pt idx="3239">
                  <c:v>42.86</c:v>
                </c:pt>
                <c:pt idx="3240">
                  <c:v>44.63</c:v>
                </c:pt>
                <c:pt idx="3241">
                  <c:v>38.28</c:v>
                </c:pt>
                <c:pt idx="3242">
                  <c:v>77.540000000000006</c:v>
                </c:pt>
                <c:pt idx="3243">
                  <c:v>71.319999999999993</c:v>
                </c:pt>
                <c:pt idx="3244">
                  <c:v>65.61</c:v>
                </c:pt>
                <c:pt idx="3245">
                  <c:v>56.53</c:v>
                </c:pt>
                <c:pt idx="3246">
                  <c:v>65.34</c:v>
                </c:pt>
                <c:pt idx="3247">
                  <c:v>63.94</c:v>
                </c:pt>
                <c:pt idx="3248">
                  <c:v>47.01</c:v>
                </c:pt>
                <c:pt idx="3249">
                  <c:v>69.680000000000007</c:v>
                </c:pt>
                <c:pt idx="3250">
                  <c:v>58.95</c:v>
                </c:pt>
                <c:pt idx="3251">
                  <c:v>65.48</c:v>
                </c:pt>
                <c:pt idx="3252">
                  <c:v>78.92</c:v>
                </c:pt>
                <c:pt idx="3253">
                  <c:v>41.17</c:v>
                </c:pt>
                <c:pt idx="3254">
                  <c:v>68.08</c:v>
                </c:pt>
                <c:pt idx="3255">
                  <c:v>70.319999999999993</c:v>
                </c:pt>
                <c:pt idx="3256">
                  <c:v>59.87</c:v>
                </c:pt>
                <c:pt idx="3257">
                  <c:v>43.34</c:v>
                </c:pt>
                <c:pt idx="3258">
                  <c:v>71.319999999999993</c:v>
                </c:pt>
                <c:pt idx="3259">
                  <c:v>44.68</c:v>
                </c:pt>
                <c:pt idx="3260">
                  <c:v>40.81</c:v>
                </c:pt>
                <c:pt idx="3261">
                  <c:v>57.85</c:v>
                </c:pt>
                <c:pt idx="3262">
                  <c:v>66.540000000000006</c:v>
                </c:pt>
                <c:pt idx="3263">
                  <c:v>68.61</c:v>
                </c:pt>
                <c:pt idx="3264">
                  <c:v>39.28</c:v>
                </c:pt>
                <c:pt idx="3265">
                  <c:v>58.95</c:v>
                </c:pt>
                <c:pt idx="3266">
                  <c:v>39.39</c:v>
                </c:pt>
                <c:pt idx="3267">
                  <c:v>60.37</c:v>
                </c:pt>
                <c:pt idx="3268">
                  <c:v>57.85</c:v>
                </c:pt>
                <c:pt idx="3269">
                  <c:v>65.180000000000007</c:v>
                </c:pt>
                <c:pt idx="3270">
                  <c:v>71.849999999999994</c:v>
                </c:pt>
                <c:pt idx="3271">
                  <c:v>63.73</c:v>
                </c:pt>
                <c:pt idx="3272">
                  <c:v>49.5</c:v>
                </c:pt>
                <c:pt idx="3273">
                  <c:v>35.770000000000003</c:v>
                </c:pt>
                <c:pt idx="3274">
                  <c:v>64.44</c:v>
                </c:pt>
                <c:pt idx="3275">
                  <c:v>65.06</c:v>
                </c:pt>
                <c:pt idx="3276">
                  <c:v>74.989999999999995</c:v>
                </c:pt>
                <c:pt idx="3277">
                  <c:v>63.31</c:v>
                </c:pt>
                <c:pt idx="3278">
                  <c:v>65.739999999999995</c:v>
                </c:pt>
                <c:pt idx="3279">
                  <c:v>41.79</c:v>
                </c:pt>
                <c:pt idx="3280">
                  <c:v>41.54</c:v>
                </c:pt>
                <c:pt idx="3281">
                  <c:v>41.5</c:v>
                </c:pt>
                <c:pt idx="3282">
                  <c:v>71.98</c:v>
                </c:pt>
                <c:pt idx="3283">
                  <c:v>73.67</c:v>
                </c:pt>
                <c:pt idx="3284">
                  <c:v>56.85</c:v>
                </c:pt>
                <c:pt idx="3285">
                  <c:v>63.94</c:v>
                </c:pt>
                <c:pt idx="3286">
                  <c:v>72.989999999999995</c:v>
                </c:pt>
                <c:pt idx="3287">
                  <c:v>72.239999999999995</c:v>
                </c:pt>
                <c:pt idx="3288">
                  <c:v>67.25</c:v>
                </c:pt>
                <c:pt idx="3289">
                  <c:v>56.85</c:v>
                </c:pt>
                <c:pt idx="3290">
                  <c:v>41.4</c:v>
                </c:pt>
                <c:pt idx="3291">
                  <c:v>43.34</c:v>
                </c:pt>
                <c:pt idx="3292">
                  <c:v>47.03</c:v>
                </c:pt>
                <c:pt idx="3293">
                  <c:v>68.12</c:v>
                </c:pt>
                <c:pt idx="3294">
                  <c:v>58.2</c:v>
                </c:pt>
                <c:pt idx="3295">
                  <c:v>48.41</c:v>
                </c:pt>
                <c:pt idx="3296">
                  <c:v>58.95</c:v>
                </c:pt>
                <c:pt idx="3297">
                  <c:v>58.79</c:v>
                </c:pt>
                <c:pt idx="3298">
                  <c:v>76.2</c:v>
                </c:pt>
                <c:pt idx="3299">
                  <c:v>56.53</c:v>
                </c:pt>
                <c:pt idx="3300">
                  <c:v>58.16</c:v>
                </c:pt>
                <c:pt idx="3301">
                  <c:v>67.45</c:v>
                </c:pt>
                <c:pt idx="3302">
                  <c:v>57.25</c:v>
                </c:pt>
                <c:pt idx="3303">
                  <c:v>40.07</c:v>
                </c:pt>
                <c:pt idx="3304">
                  <c:v>67.900000000000006</c:v>
                </c:pt>
                <c:pt idx="3305">
                  <c:v>69.98</c:v>
                </c:pt>
                <c:pt idx="3306">
                  <c:v>40.71</c:v>
                </c:pt>
                <c:pt idx="3307">
                  <c:v>69.680000000000007</c:v>
                </c:pt>
                <c:pt idx="3308">
                  <c:v>71.64</c:v>
                </c:pt>
                <c:pt idx="3309">
                  <c:v>40.56</c:v>
                </c:pt>
                <c:pt idx="3310">
                  <c:v>58.59</c:v>
                </c:pt>
                <c:pt idx="3311">
                  <c:v>50.32</c:v>
                </c:pt>
                <c:pt idx="3312">
                  <c:v>65.59</c:v>
                </c:pt>
                <c:pt idx="3313">
                  <c:v>41.2</c:v>
                </c:pt>
                <c:pt idx="3314">
                  <c:v>74.33</c:v>
                </c:pt>
                <c:pt idx="3315">
                  <c:v>49.16</c:v>
                </c:pt>
                <c:pt idx="3316">
                  <c:v>39.42</c:v>
                </c:pt>
                <c:pt idx="3317">
                  <c:v>66.25</c:v>
                </c:pt>
                <c:pt idx="3318">
                  <c:v>35.76</c:v>
                </c:pt>
                <c:pt idx="3319">
                  <c:v>40.619999999999997</c:v>
                </c:pt>
                <c:pt idx="3320">
                  <c:v>40.049999999999997</c:v>
                </c:pt>
                <c:pt idx="3321">
                  <c:v>74.16</c:v>
                </c:pt>
                <c:pt idx="3322">
                  <c:v>37.200000000000003</c:v>
                </c:pt>
                <c:pt idx="3323">
                  <c:v>56.53</c:v>
                </c:pt>
                <c:pt idx="3324">
                  <c:v>64.33</c:v>
                </c:pt>
                <c:pt idx="3325">
                  <c:v>47.43</c:v>
                </c:pt>
                <c:pt idx="3326">
                  <c:v>69.709999999999994</c:v>
                </c:pt>
                <c:pt idx="3327">
                  <c:v>68.14</c:v>
                </c:pt>
                <c:pt idx="3328">
                  <c:v>74.67</c:v>
                </c:pt>
                <c:pt idx="3329">
                  <c:v>39.42</c:v>
                </c:pt>
                <c:pt idx="3330">
                  <c:v>70.02</c:v>
                </c:pt>
                <c:pt idx="3331">
                  <c:v>36.18</c:v>
                </c:pt>
                <c:pt idx="3332">
                  <c:v>44.06</c:v>
                </c:pt>
                <c:pt idx="3333">
                  <c:v>75.599999999999994</c:v>
                </c:pt>
                <c:pt idx="3334">
                  <c:v>66.510000000000005</c:v>
                </c:pt>
                <c:pt idx="3335">
                  <c:v>41.46</c:v>
                </c:pt>
                <c:pt idx="3336">
                  <c:v>68.61</c:v>
                </c:pt>
                <c:pt idx="3337">
                  <c:v>62.39</c:v>
                </c:pt>
                <c:pt idx="3338">
                  <c:v>48.92</c:v>
                </c:pt>
                <c:pt idx="3339">
                  <c:v>41.4</c:v>
                </c:pt>
                <c:pt idx="3340">
                  <c:v>57.19</c:v>
                </c:pt>
                <c:pt idx="3341">
                  <c:v>41.4</c:v>
                </c:pt>
                <c:pt idx="3342">
                  <c:v>71.77</c:v>
                </c:pt>
                <c:pt idx="3343">
                  <c:v>69.48</c:v>
                </c:pt>
                <c:pt idx="3344">
                  <c:v>69.94</c:v>
                </c:pt>
                <c:pt idx="3345">
                  <c:v>48.78</c:v>
                </c:pt>
                <c:pt idx="3346">
                  <c:v>71.14</c:v>
                </c:pt>
                <c:pt idx="3347">
                  <c:v>48.06</c:v>
                </c:pt>
                <c:pt idx="3348">
                  <c:v>57.76</c:v>
                </c:pt>
                <c:pt idx="3349">
                  <c:v>40.92</c:v>
                </c:pt>
                <c:pt idx="3350">
                  <c:v>65.94</c:v>
                </c:pt>
                <c:pt idx="3351">
                  <c:v>39.39</c:v>
                </c:pt>
                <c:pt idx="3352">
                  <c:v>66.489999999999995</c:v>
                </c:pt>
                <c:pt idx="3353">
                  <c:v>40.549999999999997</c:v>
                </c:pt>
                <c:pt idx="3354">
                  <c:v>66.48</c:v>
                </c:pt>
                <c:pt idx="3355">
                  <c:v>64.44</c:v>
                </c:pt>
                <c:pt idx="3356">
                  <c:v>70.02</c:v>
                </c:pt>
                <c:pt idx="3357">
                  <c:v>58.05</c:v>
                </c:pt>
                <c:pt idx="3358">
                  <c:v>72.58</c:v>
                </c:pt>
                <c:pt idx="3359">
                  <c:v>40.71</c:v>
                </c:pt>
                <c:pt idx="3360">
                  <c:v>49.39</c:v>
                </c:pt>
                <c:pt idx="3361">
                  <c:v>57.5</c:v>
                </c:pt>
                <c:pt idx="3362">
                  <c:v>45.87</c:v>
                </c:pt>
                <c:pt idx="3363">
                  <c:v>40.89</c:v>
                </c:pt>
                <c:pt idx="3364">
                  <c:v>58.79</c:v>
                </c:pt>
                <c:pt idx="3365">
                  <c:v>41.14</c:v>
                </c:pt>
                <c:pt idx="3366">
                  <c:v>44.78</c:v>
                </c:pt>
                <c:pt idx="3367">
                  <c:v>49.83</c:v>
                </c:pt>
                <c:pt idx="3368">
                  <c:v>44.84</c:v>
                </c:pt>
                <c:pt idx="3369">
                  <c:v>48.06</c:v>
                </c:pt>
                <c:pt idx="3370">
                  <c:v>65.34</c:v>
                </c:pt>
                <c:pt idx="3371">
                  <c:v>65.94</c:v>
                </c:pt>
                <c:pt idx="3372">
                  <c:v>42.44</c:v>
                </c:pt>
                <c:pt idx="3373">
                  <c:v>39.64</c:v>
                </c:pt>
                <c:pt idx="3374">
                  <c:v>38.380000000000003</c:v>
                </c:pt>
                <c:pt idx="3375">
                  <c:v>41.16</c:v>
                </c:pt>
                <c:pt idx="3376">
                  <c:v>58.79</c:v>
                </c:pt>
                <c:pt idx="3377">
                  <c:v>44.05</c:v>
                </c:pt>
                <c:pt idx="3378">
                  <c:v>42.34</c:v>
                </c:pt>
                <c:pt idx="3379">
                  <c:v>62.52</c:v>
                </c:pt>
                <c:pt idx="3380">
                  <c:v>56.9</c:v>
                </c:pt>
                <c:pt idx="3381">
                  <c:v>53.29</c:v>
                </c:pt>
                <c:pt idx="3382">
                  <c:v>39.4</c:v>
                </c:pt>
                <c:pt idx="3383">
                  <c:v>25.88</c:v>
                </c:pt>
                <c:pt idx="3384">
                  <c:v>54.2</c:v>
                </c:pt>
                <c:pt idx="3385">
                  <c:v>48.06</c:v>
                </c:pt>
                <c:pt idx="3386">
                  <c:v>70.47</c:v>
                </c:pt>
                <c:pt idx="3387">
                  <c:v>68.3</c:v>
                </c:pt>
                <c:pt idx="3388">
                  <c:v>39.159999999999997</c:v>
                </c:pt>
                <c:pt idx="3389">
                  <c:v>45.38</c:v>
                </c:pt>
                <c:pt idx="3390">
                  <c:v>40.020000000000003</c:v>
                </c:pt>
                <c:pt idx="3391">
                  <c:v>69.040000000000006</c:v>
                </c:pt>
                <c:pt idx="3392">
                  <c:v>74.16</c:v>
                </c:pt>
                <c:pt idx="3393">
                  <c:v>45.64</c:v>
                </c:pt>
                <c:pt idx="3394">
                  <c:v>37.9</c:v>
                </c:pt>
                <c:pt idx="3395">
                  <c:v>41.23</c:v>
                </c:pt>
                <c:pt idx="3396">
                  <c:v>71.319999999999993</c:v>
                </c:pt>
                <c:pt idx="3397">
                  <c:v>75.599999999999994</c:v>
                </c:pt>
                <c:pt idx="3398">
                  <c:v>48.6</c:v>
                </c:pt>
                <c:pt idx="3399">
                  <c:v>71.25</c:v>
                </c:pt>
                <c:pt idx="3400">
                  <c:v>45.01</c:v>
                </c:pt>
                <c:pt idx="3401">
                  <c:v>47.43</c:v>
                </c:pt>
                <c:pt idx="3402">
                  <c:v>68.67</c:v>
                </c:pt>
                <c:pt idx="3403">
                  <c:v>69.75</c:v>
                </c:pt>
                <c:pt idx="3404">
                  <c:v>44.6</c:v>
                </c:pt>
                <c:pt idx="3405">
                  <c:v>41.38</c:v>
                </c:pt>
                <c:pt idx="3406">
                  <c:v>43.77</c:v>
                </c:pt>
                <c:pt idx="3407">
                  <c:v>41.58</c:v>
                </c:pt>
                <c:pt idx="3408">
                  <c:v>48.7</c:v>
                </c:pt>
                <c:pt idx="3409">
                  <c:v>59.15</c:v>
                </c:pt>
                <c:pt idx="3410">
                  <c:v>51.86</c:v>
                </c:pt>
                <c:pt idx="3411">
                  <c:v>59.15</c:v>
                </c:pt>
                <c:pt idx="3412">
                  <c:v>56.53</c:v>
                </c:pt>
                <c:pt idx="3413">
                  <c:v>41.92</c:v>
                </c:pt>
                <c:pt idx="3414">
                  <c:v>40</c:v>
                </c:pt>
                <c:pt idx="3415">
                  <c:v>40.69</c:v>
                </c:pt>
                <c:pt idx="3416">
                  <c:v>41.39</c:v>
                </c:pt>
                <c:pt idx="3417">
                  <c:v>60.07</c:v>
                </c:pt>
                <c:pt idx="3418">
                  <c:v>70.040000000000006</c:v>
                </c:pt>
                <c:pt idx="3419">
                  <c:v>42.74</c:v>
                </c:pt>
                <c:pt idx="3420">
                  <c:v>59.27</c:v>
                </c:pt>
                <c:pt idx="3421">
                  <c:v>38.68</c:v>
                </c:pt>
                <c:pt idx="3422">
                  <c:v>70.319999999999993</c:v>
                </c:pt>
                <c:pt idx="3423">
                  <c:v>52.09</c:v>
                </c:pt>
                <c:pt idx="3424">
                  <c:v>63.94</c:v>
                </c:pt>
                <c:pt idx="3425">
                  <c:v>71.25</c:v>
                </c:pt>
                <c:pt idx="3426">
                  <c:v>72.239999999999995</c:v>
                </c:pt>
                <c:pt idx="3427">
                  <c:v>39.72</c:v>
                </c:pt>
                <c:pt idx="3428">
                  <c:v>56.89</c:v>
                </c:pt>
                <c:pt idx="3429">
                  <c:v>73.17</c:v>
                </c:pt>
                <c:pt idx="3430">
                  <c:v>63.56</c:v>
                </c:pt>
                <c:pt idx="3431">
                  <c:v>60.84</c:v>
                </c:pt>
                <c:pt idx="3432">
                  <c:v>43.43</c:v>
                </c:pt>
                <c:pt idx="3433">
                  <c:v>41.35</c:v>
                </c:pt>
                <c:pt idx="3434">
                  <c:v>40.67</c:v>
                </c:pt>
                <c:pt idx="3435">
                  <c:v>66.56</c:v>
                </c:pt>
                <c:pt idx="3436">
                  <c:v>43.41</c:v>
                </c:pt>
                <c:pt idx="3437">
                  <c:v>54.3</c:v>
                </c:pt>
                <c:pt idx="3438">
                  <c:v>39.54</c:v>
                </c:pt>
                <c:pt idx="3439">
                  <c:v>71.8</c:v>
                </c:pt>
                <c:pt idx="3440">
                  <c:v>54.2</c:v>
                </c:pt>
                <c:pt idx="3441">
                  <c:v>71.25</c:v>
                </c:pt>
                <c:pt idx="3442">
                  <c:v>53.82</c:v>
                </c:pt>
                <c:pt idx="3443">
                  <c:v>59.04</c:v>
                </c:pt>
                <c:pt idx="3444">
                  <c:v>69.040000000000006</c:v>
                </c:pt>
                <c:pt idx="3445">
                  <c:v>59.14</c:v>
                </c:pt>
                <c:pt idx="3446">
                  <c:v>44.58</c:v>
                </c:pt>
                <c:pt idx="3447">
                  <c:v>49.64</c:v>
                </c:pt>
                <c:pt idx="3448">
                  <c:v>49.5</c:v>
                </c:pt>
                <c:pt idx="3449">
                  <c:v>44.84</c:v>
                </c:pt>
                <c:pt idx="3450">
                  <c:v>73.42</c:v>
                </c:pt>
                <c:pt idx="3451">
                  <c:v>39.130000000000003</c:v>
                </c:pt>
                <c:pt idx="3452">
                  <c:v>40</c:v>
                </c:pt>
                <c:pt idx="3453">
                  <c:v>69.819999999999993</c:v>
                </c:pt>
                <c:pt idx="3454">
                  <c:v>69.13</c:v>
                </c:pt>
                <c:pt idx="3455">
                  <c:v>52.84</c:v>
                </c:pt>
                <c:pt idx="3456">
                  <c:v>61.27</c:v>
                </c:pt>
                <c:pt idx="3457">
                  <c:v>50.16</c:v>
                </c:pt>
                <c:pt idx="3458">
                  <c:v>64.790000000000006</c:v>
                </c:pt>
                <c:pt idx="3459">
                  <c:v>67.25</c:v>
                </c:pt>
                <c:pt idx="3460">
                  <c:v>45.51</c:v>
                </c:pt>
                <c:pt idx="3461">
                  <c:v>61.08</c:v>
                </c:pt>
                <c:pt idx="3462">
                  <c:v>58.49</c:v>
                </c:pt>
                <c:pt idx="3463">
                  <c:v>70.8</c:v>
                </c:pt>
                <c:pt idx="3464">
                  <c:v>65.180000000000007</c:v>
                </c:pt>
                <c:pt idx="3465">
                  <c:v>44.78</c:v>
                </c:pt>
                <c:pt idx="3466">
                  <c:v>66.540000000000006</c:v>
                </c:pt>
                <c:pt idx="3467">
                  <c:v>41.17</c:v>
                </c:pt>
                <c:pt idx="3468">
                  <c:v>36.08</c:v>
                </c:pt>
                <c:pt idx="3469">
                  <c:v>38.44</c:v>
                </c:pt>
                <c:pt idx="3470">
                  <c:v>65.59</c:v>
                </c:pt>
                <c:pt idx="3471">
                  <c:v>69.05</c:v>
                </c:pt>
                <c:pt idx="3472">
                  <c:v>69.88</c:v>
                </c:pt>
                <c:pt idx="3473">
                  <c:v>39.9</c:v>
                </c:pt>
                <c:pt idx="3474">
                  <c:v>37.83</c:v>
                </c:pt>
                <c:pt idx="3475">
                  <c:v>66.849999999999994</c:v>
                </c:pt>
                <c:pt idx="3476">
                  <c:v>40.96</c:v>
                </c:pt>
                <c:pt idx="3477">
                  <c:v>41.04</c:v>
                </c:pt>
                <c:pt idx="3478">
                  <c:v>70.319999999999993</c:v>
                </c:pt>
                <c:pt idx="3479">
                  <c:v>69.23</c:v>
                </c:pt>
                <c:pt idx="3480">
                  <c:v>68.94</c:v>
                </c:pt>
                <c:pt idx="3481">
                  <c:v>71.37</c:v>
                </c:pt>
                <c:pt idx="3482">
                  <c:v>70.02</c:v>
                </c:pt>
                <c:pt idx="3483">
                  <c:v>56.53</c:v>
                </c:pt>
                <c:pt idx="3484">
                  <c:v>44.6</c:v>
                </c:pt>
                <c:pt idx="3485">
                  <c:v>43.56</c:v>
                </c:pt>
                <c:pt idx="3486">
                  <c:v>66.25</c:v>
                </c:pt>
                <c:pt idx="3487">
                  <c:v>61.27</c:v>
                </c:pt>
                <c:pt idx="3488">
                  <c:v>72.239999999999995</c:v>
                </c:pt>
                <c:pt idx="3489">
                  <c:v>42.18</c:v>
                </c:pt>
                <c:pt idx="3490">
                  <c:v>45.61</c:v>
                </c:pt>
                <c:pt idx="3491">
                  <c:v>74.67</c:v>
                </c:pt>
                <c:pt idx="3492">
                  <c:v>70.94</c:v>
                </c:pt>
                <c:pt idx="3493">
                  <c:v>41.67</c:v>
                </c:pt>
                <c:pt idx="3494">
                  <c:v>37.700000000000003</c:v>
                </c:pt>
                <c:pt idx="3495">
                  <c:v>74.989999999999995</c:v>
                </c:pt>
                <c:pt idx="3496">
                  <c:v>39.28</c:v>
                </c:pt>
                <c:pt idx="3497">
                  <c:v>45</c:v>
                </c:pt>
                <c:pt idx="3498">
                  <c:v>66.44</c:v>
                </c:pt>
                <c:pt idx="3499">
                  <c:v>75.599999999999994</c:v>
                </c:pt>
                <c:pt idx="3500">
                  <c:v>41.26</c:v>
                </c:pt>
                <c:pt idx="3501">
                  <c:v>69.040000000000006</c:v>
                </c:pt>
                <c:pt idx="3502">
                  <c:v>70.319999999999993</c:v>
                </c:pt>
                <c:pt idx="3503">
                  <c:v>62.52</c:v>
                </c:pt>
                <c:pt idx="3504">
                  <c:v>40.92</c:v>
                </c:pt>
                <c:pt idx="3505">
                  <c:v>39.159999999999997</c:v>
                </c:pt>
                <c:pt idx="3506">
                  <c:v>56.65</c:v>
                </c:pt>
                <c:pt idx="3507">
                  <c:v>71.98</c:v>
                </c:pt>
                <c:pt idx="3508">
                  <c:v>35.47</c:v>
                </c:pt>
                <c:pt idx="3509">
                  <c:v>41.58</c:v>
                </c:pt>
                <c:pt idx="3510">
                  <c:v>69.94</c:v>
                </c:pt>
                <c:pt idx="3511">
                  <c:v>47.93</c:v>
                </c:pt>
                <c:pt idx="3512">
                  <c:v>58.59</c:v>
                </c:pt>
                <c:pt idx="3513">
                  <c:v>36.299999999999997</c:v>
                </c:pt>
                <c:pt idx="3514">
                  <c:v>50.59</c:v>
                </c:pt>
                <c:pt idx="3515">
                  <c:v>48.79</c:v>
                </c:pt>
                <c:pt idx="3516">
                  <c:v>40.75</c:v>
                </c:pt>
                <c:pt idx="3517">
                  <c:v>47.43</c:v>
                </c:pt>
                <c:pt idx="3518">
                  <c:v>78.05</c:v>
                </c:pt>
                <c:pt idx="3519">
                  <c:v>75.23</c:v>
                </c:pt>
                <c:pt idx="3520">
                  <c:v>41.31</c:v>
                </c:pt>
                <c:pt idx="3521">
                  <c:v>58.95</c:v>
                </c:pt>
                <c:pt idx="3522">
                  <c:v>36.18</c:v>
                </c:pt>
                <c:pt idx="3523">
                  <c:v>40.83</c:v>
                </c:pt>
                <c:pt idx="3524">
                  <c:v>64.05</c:v>
                </c:pt>
                <c:pt idx="3525">
                  <c:v>77.17</c:v>
                </c:pt>
                <c:pt idx="3526">
                  <c:v>58.9</c:v>
                </c:pt>
                <c:pt idx="3527">
                  <c:v>53.82</c:v>
                </c:pt>
                <c:pt idx="3528">
                  <c:v>49.83</c:v>
                </c:pt>
                <c:pt idx="3529">
                  <c:v>52.84</c:v>
                </c:pt>
                <c:pt idx="3530">
                  <c:v>40.72</c:v>
                </c:pt>
                <c:pt idx="3531">
                  <c:v>67.83</c:v>
                </c:pt>
                <c:pt idx="3532">
                  <c:v>70.36</c:v>
                </c:pt>
                <c:pt idx="3533">
                  <c:v>40.96</c:v>
                </c:pt>
                <c:pt idx="3534">
                  <c:v>63.9</c:v>
                </c:pt>
                <c:pt idx="3535">
                  <c:v>54.3</c:v>
                </c:pt>
                <c:pt idx="3536">
                  <c:v>40.24</c:v>
                </c:pt>
                <c:pt idx="3537">
                  <c:v>59.27</c:v>
                </c:pt>
                <c:pt idx="3538">
                  <c:v>41.46</c:v>
                </c:pt>
                <c:pt idx="3539">
                  <c:v>36.24</c:v>
                </c:pt>
                <c:pt idx="3540">
                  <c:v>58.66</c:v>
                </c:pt>
                <c:pt idx="3541">
                  <c:v>43.77</c:v>
                </c:pt>
                <c:pt idx="3542">
                  <c:v>44.58</c:v>
                </c:pt>
                <c:pt idx="3543">
                  <c:v>40.78</c:v>
                </c:pt>
                <c:pt idx="3544">
                  <c:v>38.56</c:v>
                </c:pt>
                <c:pt idx="3545">
                  <c:v>65.61</c:v>
                </c:pt>
                <c:pt idx="3546">
                  <c:v>48.41</c:v>
                </c:pt>
                <c:pt idx="3547">
                  <c:v>68.12</c:v>
                </c:pt>
                <c:pt idx="3548">
                  <c:v>45.61</c:v>
                </c:pt>
                <c:pt idx="3549">
                  <c:v>49.39</c:v>
                </c:pt>
                <c:pt idx="3550">
                  <c:v>75.599999999999994</c:v>
                </c:pt>
                <c:pt idx="3551">
                  <c:v>44.57</c:v>
                </c:pt>
                <c:pt idx="3552">
                  <c:v>41.5</c:v>
                </c:pt>
                <c:pt idx="3553">
                  <c:v>65.94</c:v>
                </c:pt>
                <c:pt idx="3554">
                  <c:v>36.71</c:v>
                </c:pt>
                <c:pt idx="3555">
                  <c:v>48.6</c:v>
                </c:pt>
                <c:pt idx="3556">
                  <c:v>41.49</c:v>
                </c:pt>
                <c:pt idx="3557">
                  <c:v>44.85</c:v>
                </c:pt>
                <c:pt idx="3558">
                  <c:v>65.709999999999994</c:v>
                </c:pt>
                <c:pt idx="3559">
                  <c:v>64.84</c:v>
                </c:pt>
                <c:pt idx="3560">
                  <c:v>74.989999999999995</c:v>
                </c:pt>
                <c:pt idx="3561">
                  <c:v>58.59</c:v>
                </c:pt>
                <c:pt idx="3562">
                  <c:v>43.72</c:v>
                </c:pt>
                <c:pt idx="3563">
                  <c:v>43.22</c:v>
                </c:pt>
                <c:pt idx="3564">
                  <c:v>63.94</c:v>
                </c:pt>
                <c:pt idx="3565">
                  <c:v>44.47</c:v>
                </c:pt>
                <c:pt idx="3566">
                  <c:v>39.72</c:v>
                </c:pt>
                <c:pt idx="3567">
                  <c:v>65.48</c:v>
                </c:pt>
                <c:pt idx="3568">
                  <c:v>68.61</c:v>
                </c:pt>
                <c:pt idx="3569">
                  <c:v>44.77</c:v>
                </c:pt>
                <c:pt idx="3570">
                  <c:v>77.95</c:v>
                </c:pt>
                <c:pt idx="3571">
                  <c:v>73.5</c:v>
                </c:pt>
                <c:pt idx="3572">
                  <c:v>72.39</c:v>
                </c:pt>
                <c:pt idx="3573">
                  <c:v>63.31</c:v>
                </c:pt>
                <c:pt idx="3574">
                  <c:v>39.42</c:v>
                </c:pt>
                <c:pt idx="3575">
                  <c:v>37.5</c:v>
                </c:pt>
                <c:pt idx="3576">
                  <c:v>41.4</c:v>
                </c:pt>
                <c:pt idx="3577">
                  <c:v>58.82</c:v>
                </c:pt>
                <c:pt idx="3578">
                  <c:v>40.67</c:v>
                </c:pt>
                <c:pt idx="3579">
                  <c:v>63.73</c:v>
                </c:pt>
                <c:pt idx="3580">
                  <c:v>68.08</c:v>
                </c:pt>
                <c:pt idx="3581">
                  <c:v>74.22</c:v>
                </c:pt>
                <c:pt idx="3582">
                  <c:v>41.38</c:v>
                </c:pt>
                <c:pt idx="3583">
                  <c:v>63.94</c:v>
                </c:pt>
                <c:pt idx="3584">
                  <c:v>50.32</c:v>
                </c:pt>
                <c:pt idx="3585">
                  <c:v>64.27</c:v>
                </c:pt>
                <c:pt idx="3586">
                  <c:v>57.76</c:v>
                </c:pt>
                <c:pt idx="3587">
                  <c:v>40.43</c:v>
                </c:pt>
                <c:pt idx="3588">
                  <c:v>51.3</c:v>
                </c:pt>
                <c:pt idx="3589">
                  <c:v>72.430000000000007</c:v>
                </c:pt>
                <c:pt idx="3590">
                  <c:v>50.9</c:v>
                </c:pt>
                <c:pt idx="3591">
                  <c:v>37.5</c:v>
                </c:pt>
                <c:pt idx="3592">
                  <c:v>37.85</c:v>
                </c:pt>
                <c:pt idx="3593">
                  <c:v>38.18</c:v>
                </c:pt>
                <c:pt idx="3594">
                  <c:v>66.489999999999995</c:v>
                </c:pt>
                <c:pt idx="3595">
                  <c:v>40.020000000000003</c:v>
                </c:pt>
                <c:pt idx="3596">
                  <c:v>70.400000000000006</c:v>
                </c:pt>
                <c:pt idx="3597">
                  <c:v>53.16</c:v>
                </c:pt>
                <c:pt idx="3598">
                  <c:v>44.85</c:v>
                </c:pt>
                <c:pt idx="3599">
                  <c:v>57.19</c:v>
                </c:pt>
                <c:pt idx="3600">
                  <c:v>44.78</c:v>
                </c:pt>
                <c:pt idx="3601">
                  <c:v>42.34</c:v>
                </c:pt>
                <c:pt idx="3602">
                  <c:v>41.01</c:v>
                </c:pt>
                <c:pt idx="3603">
                  <c:v>38.909999999999997</c:v>
                </c:pt>
                <c:pt idx="3604">
                  <c:v>72.239999999999995</c:v>
                </c:pt>
                <c:pt idx="3605">
                  <c:v>43.69</c:v>
                </c:pt>
                <c:pt idx="3606">
                  <c:v>58.2</c:v>
                </c:pt>
                <c:pt idx="3607">
                  <c:v>70.319999999999993</c:v>
                </c:pt>
                <c:pt idx="3608">
                  <c:v>58.59</c:v>
                </c:pt>
                <c:pt idx="3609">
                  <c:v>69.13</c:v>
                </c:pt>
                <c:pt idx="3610">
                  <c:v>40.46</c:v>
                </c:pt>
                <c:pt idx="3611">
                  <c:v>53.16</c:v>
                </c:pt>
                <c:pt idx="3612">
                  <c:v>59.15</c:v>
                </c:pt>
                <c:pt idx="3613">
                  <c:v>48.14</c:v>
                </c:pt>
                <c:pt idx="3614">
                  <c:v>58.79</c:v>
                </c:pt>
                <c:pt idx="3615">
                  <c:v>53.82</c:v>
                </c:pt>
                <c:pt idx="3616">
                  <c:v>44.84</c:v>
                </c:pt>
                <c:pt idx="3617">
                  <c:v>69.75</c:v>
                </c:pt>
                <c:pt idx="3618">
                  <c:v>57.19</c:v>
                </c:pt>
                <c:pt idx="3619">
                  <c:v>71.849999999999994</c:v>
                </c:pt>
                <c:pt idx="3620">
                  <c:v>60.84</c:v>
                </c:pt>
                <c:pt idx="3621">
                  <c:v>59.87</c:v>
                </c:pt>
                <c:pt idx="3622">
                  <c:v>40.22</c:v>
                </c:pt>
                <c:pt idx="3623">
                  <c:v>63.94</c:v>
                </c:pt>
                <c:pt idx="3624">
                  <c:v>60.23</c:v>
                </c:pt>
                <c:pt idx="3625">
                  <c:v>66.48</c:v>
                </c:pt>
                <c:pt idx="3626">
                  <c:v>60.27</c:v>
                </c:pt>
                <c:pt idx="3627">
                  <c:v>45.01</c:v>
                </c:pt>
                <c:pt idx="3628">
                  <c:v>39.659999999999997</c:v>
                </c:pt>
                <c:pt idx="3629">
                  <c:v>60.37</c:v>
                </c:pt>
                <c:pt idx="3630">
                  <c:v>39.82</c:v>
                </c:pt>
                <c:pt idx="3631">
                  <c:v>56.03</c:v>
                </c:pt>
                <c:pt idx="3632">
                  <c:v>36.71</c:v>
                </c:pt>
                <c:pt idx="3633">
                  <c:v>63.31</c:v>
                </c:pt>
                <c:pt idx="3634">
                  <c:v>68.239999999999995</c:v>
                </c:pt>
                <c:pt idx="3635">
                  <c:v>51.95</c:v>
                </c:pt>
                <c:pt idx="3636">
                  <c:v>73.77</c:v>
                </c:pt>
                <c:pt idx="3637">
                  <c:v>65.459999999999994</c:v>
                </c:pt>
                <c:pt idx="3638">
                  <c:v>64.959999999999994</c:v>
                </c:pt>
                <c:pt idx="3639">
                  <c:v>44.68</c:v>
                </c:pt>
                <c:pt idx="3640">
                  <c:v>65.34</c:v>
                </c:pt>
                <c:pt idx="3641">
                  <c:v>73.56</c:v>
                </c:pt>
                <c:pt idx="3642">
                  <c:v>37.83</c:v>
                </c:pt>
                <c:pt idx="3643">
                  <c:v>66.25</c:v>
                </c:pt>
                <c:pt idx="3644">
                  <c:v>40.81</c:v>
                </c:pt>
                <c:pt idx="3645">
                  <c:v>60.84</c:v>
                </c:pt>
                <c:pt idx="3646">
                  <c:v>66.44</c:v>
                </c:pt>
                <c:pt idx="3647">
                  <c:v>44.58</c:v>
                </c:pt>
                <c:pt idx="3648">
                  <c:v>38.44</c:v>
                </c:pt>
                <c:pt idx="3649">
                  <c:v>49.5</c:v>
                </c:pt>
                <c:pt idx="3650">
                  <c:v>42.77</c:v>
                </c:pt>
                <c:pt idx="3651">
                  <c:v>76.09</c:v>
                </c:pt>
                <c:pt idx="3652">
                  <c:v>63.47</c:v>
                </c:pt>
                <c:pt idx="3653">
                  <c:v>60.23</c:v>
                </c:pt>
                <c:pt idx="3654">
                  <c:v>44.92</c:v>
                </c:pt>
                <c:pt idx="3655">
                  <c:v>67.069999999999993</c:v>
                </c:pt>
                <c:pt idx="3656">
                  <c:v>43.02</c:v>
                </c:pt>
                <c:pt idx="3657">
                  <c:v>50.66</c:v>
                </c:pt>
                <c:pt idx="3658">
                  <c:v>39.61</c:v>
                </c:pt>
                <c:pt idx="3659">
                  <c:v>75.08</c:v>
                </c:pt>
                <c:pt idx="3660">
                  <c:v>42.34</c:v>
                </c:pt>
                <c:pt idx="3661">
                  <c:v>47.03</c:v>
                </c:pt>
                <c:pt idx="3662">
                  <c:v>39.22</c:v>
                </c:pt>
                <c:pt idx="3663">
                  <c:v>64.150000000000006</c:v>
                </c:pt>
                <c:pt idx="3664">
                  <c:v>73.17</c:v>
                </c:pt>
                <c:pt idx="3665">
                  <c:v>58.95</c:v>
                </c:pt>
                <c:pt idx="3666">
                  <c:v>63.21</c:v>
                </c:pt>
                <c:pt idx="3667">
                  <c:v>57.5</c:v>
                </c:pt>
                <c:pt idx="3668">
                  <c:v>39.64</c:v>
                </c:pt>
                <c:pt idx="3669">
                  <c:v>41.58</c:v>
                </c:pt>
                <c:pt idx="3670">
                  <c:v>74.930000000000007</c:v>
                </c:pt>
                <c:pt idx="3671">
                  <c:v>42.18</c:v>
                </c:pt>
                <c:pt idx="3672">
                  <c:v>69.05</c:v>
                </c:pt>
                <c:pt idx="3673">
                  <c:v>73.42</c:v>
                </c:pt>
                <c:pt idx="3674">
                  <c:v>74.16</c:v>
                </c:pt>
                <c:pt idx="3675">
                  <c:v>67.709999999999994</c:v>
                </c:pt>
                <c:pt idx="3676">
                  <c:v>64.05</c:v>
                </c:pt>
                <c:pt idx="3677">
                  <c:v>61.86</c:v>
                </c:pt>
                <c:pt idx="3678">
                  <c:v>72.510000000000005</c:v>
                </c:pt>
                <c:pt idx="3679">
                  <c:v>60.08</c:v>
                </c:pt>
                <c:pt idx="3680">
                  <c:v>40.049999999999997</c:v>
                </c:pt>
                <c:pt idx="3681">
                  <c:v>35.770000000000003</c:v>
                </c:pt>
                <c:pt idx="3682">
                  <c:v>43.13</c:v>
                </c:pt>
                <c:pt idx="3683">
                  <c:v>40.1</c:v>
                </c:pt>
                <c:pt idx="3684">
                  <c:v>71.319999999999993</c:v>
                </c:pt>
                <c:pt idx="3685">
                  <c:v>58.96</c:v>
                </c:pt>
                <c:pt idx="3686">
                  <c:v>58.79</c:v>
                </c:pt>
                <c:pt idx="3687">
                  <c:v>40.46</c:v>
                </c:pt>
                <c:pt idx="3688">
                  <c:v>64.790000000000006</c:v>
                </c:pt>
                <c:pt idx="3689">
                  <c:v>42.86</c:v>
                </c:pt>
                <c:pt idx="3690">
                  <c:v>43.22</c:v>
                </c:pt>
                <c:pt idx="3691">
                  <c:v>64.790000000000006</c:v>
                </c:pt>
                <c:pt idx="3692">
                  <c:v>53.82</c:v>
                </c:pt>
                <c:pt idx="3693">
                  <c:v>39.96</c:v>
                </c:pt>
                <c:pt idx="3694">
                  <c:v>49.5</c:v>
                </c:pt>
                <c:pt idx="3695">
                  <c:v>44.03</c:v>
                </c:pt>
                <c:pt idx="3696">
                  <c:v>40.229999999999997</c:v>
                </c:pt>
                <c:pt idx="3697">
                  <c:v>41.38</c:v>
                </c:pt>
                <c:pt idx="3698">
                  <c:v>59.43</c:v>
                </c:pt>
                <c:pt idx="3699">
                  <c:v>46.18</c:v>
                </c:pt>
                <c:pt idx="3700">
                  <c:v>40.71</c:v>
                </c:pt>
                <c:pt idx="3701">
                  <c:v>38.909999999999997</c:v>
                </c:pt>
                <c:pt idx="3702">
                  <c:v>69.48</c:v>
                </c:pt>
                <c:pt idx="3703">
                  <c:v>59.43</c:v>
                </c:pt>
                <c:pt idx="3704">
                  <c:v>73.5</c:v>
                </c:pt>
                <c:pt idx="3705">
                  <c:v>41.14</c:v>
                </c:pt>
                <c:pt idx="3706">
                  <c:v>42.18</c:v>
                </c:pt>
                <c:pt idx="3707">
                  <c:v>51.19</c:v>
                </c:pt>
                <c:pt idx="3708">
                  <c:v>49.16</c:v>
                </c:pt>
                <c:pt idx="3709">
                  <c:v>71.319999999999993</c:v>
                </c:pt>
                <c:pt idx="3710">
                  <c:v>40.71</c:v>
                </c:pt>
                <c:pt idx="3711">
                  <c:v>44.84</c:v>
                </c:pt>
                <c:pt idx="3712">
                  <c:v>68.61</c:v>
                </c:pt>
                <c:pt idx="3713">
                  <c:v>44.2</c:v>
                </c:pt>
                <c:pt idx="3714">
                  <c:v>41.17</c:v>
                </c:pt>
                <c:pt idx="3715">
                  <c:v>44.34</c:v>
                </c:pt>
                <c:pt idx="3716">
                  <c:v>63.86</c:v>
                </c:pt>
                <c:pt idx="3717">
                  <c:v>68.510000000000005</c:v>
                </c:pt>
                <c:pt idx="3718">
                  <c:v>45.51</c:v>
                </c:pt>
                <c:pt idx="3719">
                  <c:v>70.319999999999993</c:v>
                </c:pt>
                <c:pt idx="3720">
                  <c:v>68.239999999999995</c:v>
                </c:pt>
                <c:pt idx="3721">
                  <c:v>60.07</c:v>
                </c:pt>
                <c:pt idx="3722">
                  <c:v>58.2</c:v>
                </c:pt>
                <c:pt idx="3723">
                  <c:v>43.7</c:v>
                </c:pt>
                <c:pt idx="3724">
                  <c:v>41.01</c:v>
                </c:pt>
                <c:pt idx="3725">
                  <c:v>70.02</c:v>
                </c:pt>
                <c:pt idx="3726">
                  <c:v>41.4</c:v>
                </c:pt>
                <c:pt idx="3727">
                  <c:v>58.98</c:v>
                </c:pt>
                <c:pt idx="3728">
                  <c:v>58.86</c:v>
                </c:pt>
                <c:pt idx="3729">
                  <c:v>40.549999999999997</c:v>
                </c:pt>
                <c:pt idx="3730">
                  <c:v>45.87</c:v>
                </c:pt>
                <c:pt idx="3731">
                  <c:v>57.17</c:v>
                </c:pt>
                <c:pt idx="3732">
                  <c:v>39.369999999999997</c:v>
                </c:pt>
                <c:pt idx="3733">
                  <c:v>66.05</c:v>
                </c:pt>
                <c:pt idx="3734">
                  <c:v>62.96</c:v>
                </c:pt>
                <c:pt idx="3735">
                  <c:v>39.659999999999997</c:v>
                </c:pt>
                <c:pt idx="3736">
                  <c:v>39.72</c:v>
                </c:pt>
                <c:pt idx="3737">
                  <c:v>58.62</c:v>
                </c:pt>
                <c:pt idx="3738">
                  <c:v>41.16</c:v>
                </c:pt>
                <c:pt idx="3739">
                  <c:v>66.48</c:v>
                </c:pt>
                <c:pt idx="3740">
                  <c:v>58.59</c:v>
                </c:pt>
                <c:pt idx="3741">
                  <c:v>42.02</c:v>
                </c:pt>
                <c:pt idx="3742">
                  <c:v>41.17</c:v>
                </c:pt>
                <c:pt idx="3743">
                  <c:v>58.9</c:v>
                </c:pt>
                <c:pt idx="3744">
                  <c:v>62.26</c:v>
                </c:pt>
                <c:pt idx="3745">
                  <c:v>43.56</c:v>
                </c:pt>
                <c:pt idx="3746">
                  <c:v>42.74</c:v>
                </c:pt>
                <c:pt idx="3747">
                  <c:v>41.17</c:v>
                </c:pt>
                <c:pt idx="3748">
                  <c:v>39.64</c:v>
                </c:pt>
                <c:pt idx="3749">
                  <c:v>49.64</c:v>
                </c:pt>
                <c:pt idx="3750">
                  <c:v>63.94</c:v>
                </c:pt>
                <c:pt idx="3751">
                  <c:v>63.47</c:v>
                </c:pt>
                <c:pt idx="3752">
                  <c:v>35.4</c:v>
                </c:pt>
                <c:pt idx="3753">
                  <c:v>69.05</c:v>
                </c:pt>
                <c:pt idx="3754">
                  <c:v>39.82</c:v>
                </c:pt>
                <c:pt idx="3755">
                  <c:v>67.83</c:v>
                </c:pt>
                <c:pt idx="3756">
                  <c:v>41.03</c:v>
                </c:pt>
                <c:pt idx="3757">
                  <c:v>68.67</c:v>
                </c:pt>
                <c:pt idx="3758">
                  <c:v>73.42</c:v>
                </c:pt>
                <c:pt idx="3759">
                  <c:v>39.4</c:v>
                </c:pt>
                <c:pt idx="3760">
                  <c:v>68.31</c:v>
                </c:pt>
                <c:pt idx="3761">
                  <c:v>39.479999999999997</c:v>
                </c:pt>
                <c:pt idx="3762">
                  <c:v>63.73</c:v>
                </c:pt>
                <c:pt idx="3763">
                  <c:v>54.3</c:v>
                </c:pt>
                <c:pt idx="3764">
                  <c:v>41.14</c:v>
                </c:pt>
                <c:pt idx="3765">
                  <c:v>43.69</c:v>
                </c:pt>
                <c:pt idx="3766">
                  <c:v>71.97</c:v>
                </c:pt>
                <c:pt idx="3767">
                  <c:v>62.1</c:v>
                </c:pt>
                <c:pt idx="3768">
                  <c:v>70.8</c:v>
                </c:pt>
                <c:pt idx="3769">
                  <c:v>48.78</c:v>
                </c:pt>
                <c:pt idx="3770">
                  <c:v>70.02</c:v>
                </c:pt>
                <c:pt idx="3771">
                  <c:v>41.58</c:v>
                </c:pt>
                <c:pt idx="3772">
                  <c:v>71.319999999999993</c:v>
                </c:pt>
                <c:pt idx="3773">
                  <c:v>40.1</c:v>
                </c:pt>
                <c:pt idx="3774">
                  <c:v>40.22</c:v>
                </c:pt>
                <c:pt idx="3775">
                  <c:v>59.44</c:v>
                </c:pt>
                <c:pt idx="3776">
                  <c:v>58.79</c:v>
                </c:pt>
                <c:pt idx="3777">
                  <c:v>71.97</c:v>
                </c:pt>
                <c:pt idx="3778">
                  <c:v>61.08</c:v>
                </c:pt>
                <c:pt idx="3779">
                  <c:v>42.99</c:v>
                </c:pt>
                <c:pt idx="3780">
                  <c:v>45.09</c:v>
                </c:pt>
                <c:pt idx="3781">
                  <c:v>74.67</c:v>
                </c:pt>
                <c:pt idx="3782">
                  <c:v>40.71</c:v>
                </c:pt>
                <c:pt idx="3783">
                  <c:v>50.59</c:v>
                </c:pt>
                <c:pt idx="3784">
                  <c:v>58.46</c:v>
                </c:pt>
                <c:pt idx="3785">
                  <c:v>60.27</c:v>
                </c:pt>
                <c:pt idx="3786">
                  <c:v>58.82</c:v>
                </c:pt>
                <c:pt idx="3787">
                  <c:v>71.98</c:v>
                </c:pt>
                <c:pt idx="3788">
                  <c:v>41.85</c:v>
                </c:pt>
                <c:pt idx="3789">
                  <c:v>39.61</c:v>
                </c:pt>
                <c:pt idx="3790">
                  <c:v>77.239999999999995</c:v>
                </c:pt>
                <c:pt idx="3791">
                  <c:v>52.72</c:v>
                </c:pt>
                <c:pt idx="3792">
                  <c:v>58.59</c:v>
                </c:pt>
                <c:pt idx="3793">
                  <c:v>41.48</c:v>
                </c:pt>
                <c:pt idx="3794">
                  <c:v>62.4</c:v>
                </c:pt>
                <c:pt idx="3795">
                  <c:v>39.85</c:v>
                </c:pt>
                <c:pt idx="3796">
                  <c:v>70.319999999999993</c:v>
                </c:pt>
                <c:pt idx="3797">
                  <c:v>43.41</c:v>
                </c:pt>
                <c:pt idx="3798">
                  <c:v>43.69</c:v>
                </c:pt>
                <c:pt idx="3799">
                  <c:v>73.03</c:v>
                </c:pt>
                <c:pt idx="3800">
                  <c:v>36.299999999999997</c:v>
                </c:pt>
                <c:pt idx="3801">
                  <c:v>44.88</c:v>
                </c:pt>
                <c:pt idx="3802">
                  <c:v>44.88</c:v>
                </c:pt>
                <c:pt idx="3803">
                  <c:v>41.4</c:v>
                </c:pt>
                <c:pt idx="3804">
                  <c:v>59.15</c:v>
                </c:pt>
                <c:pt idx="3805">
                  <c:v>77.239999999999995</c:v>
                </c:pt>
                <c:pt idx="3806">
                  <c:v>43.21</c:v>
                </c:pt>
                <c:pt idx="3807">
                  <c:v>66.540000000000006</c:v>
                </c:pt>
                <c:pt idx="3808">
                  <c:v>40.96</c:v>
                </c:pt>
                <c:pt idx="3809">
                  <c:v>44.63</c:v>
                </c:pt>
                <c:pt idx="3810">
                  <c:v>75.33</c:v>
                </c:pt>
                <c:pt idx="3811">
                  <c:v>60.07</c:v>
                </c:pt>
                <c:pt idx="3812">
                  <c:v>71.22</c:v>
                </c:pt>
                <c:pt idx="3813">
                  <c:v>64.790000000000006</c:v>
                </c:pt>
                <c:pt idx="3814">
                  <c:v>44.71</c:v>
                </c:pt>
                <c:pt idx="3815">
                  <c:v>49.21</c:v>
                </c:pt>
                <c:pt idx="3816">
                  <c:v>44.63</c:v>
                </c:pt>
                <c:pt idx="3817">
                  <c:v>44.88</c:v>
                </c:pt>
                <c:pt idx="3818">
                  <c:v>40.11</c:v>
                </c:pt>
                <c:pt idx="3819">
                  <c:v>70.319999999999993</c:v>
                </c:pt>
                <c:pt idx="3820">
                  <c:v>43.13</c:v>
                </c:pt>
                <c:pt idx="3821">
                  <c:v>60.29</c:v>
                </c:pt>
                <c:pt idx="3822">
                  <c:v>41.48</c:v>
                </c:pt>
                <c:pt idx="3823">
                  <c:v>59.54</c:v>
                </c:pt>
                <c:pt idx="3824">
                  <c:v>50.16</c:v>
                </c:pt>
                <c:pt idx="3825">
                  <c:v>76.2</c:v>
                </c:pt>
                <c:pt idx="3826">
                  <c:v>63.13</c:v>
                </c:pt>
                <c:pt idx="3827">
                  <c:v>56.9</c:v>
                </c:pt>
                <c:pt idx="3828">
                  <c:v>47.03</c:v>
                </c:pt>
                <c:pt idx="3829">
                  <c:v>56.53</c:v>
                </c:pt>
                <c:pt idx="3830">
                  <c:v>65.180000000000007</c:v>
                </c:pt>
                <c:pt idx="3831">
                  <c:v>58.82</c:v>
                </c:pt>
                <c:pt idx="3832">
                  <c:v>68.510000000000005</c:v>
                </c:pt>
                <c:pt idx="3833">
                  <c:v>47.45</c:v>
                </c:pt>
                <c:pt idx="3834">
                  <c:v>38.729999999999997</c:v>
                </c:pt>
                <c:pt idx="3835">
                  <c:v>39.659999999999997</c:v>
                </c:pt>
                <c:pt idx="3836">
                  <c:v>54.2</c:v>
                </c:pt>
                <c:pt idx="3837">
                  <c:v>49.25</c:v>
                </c:pt>
                <c:pt idx="3838">
                  <c:v>78.92</c:v>
                </c:pt>
                <c:pt idx="3839">
                  <c:v>39.33</c:v>
                </c:pt>
                <c:pt idx="3840">
                  <c:v>70.98</c:v>
                </c:pt>
                <c:pt idx="3841">
                  <c:v>46.18</c:v>
                </c:pt>
                <c:pt idx="3842">
                  <c:v>42.02</c:v>
                </c:pt>
                <c:pt idx="3843">
                  <c:v>40.69</c:v>
                </c:pt>
                <c:pt idx="3844">
                  <c:v>40.619999999999997</c:v>
                </c:pt>
                <c:pt idx="3845">
                  <c:v>71.77</c:v>
                </c:pt>
                <c:pt idx="3846">
                  <c:v>40.71</c:v>
                </c:pt>
                <c:pt idx="3847">
                  <c:v>41.55</c:v>
                </c:pt>
                <c:pt idx="3848">
                  <c:v>58.2</c:v>
                </c:pt>
                <c:pt idx="3849">
                  <c:v>60.1</c:v>
                </c:pt>
                <c:pt idx="3850">
                  <c:v>43.79</c:v>
                </c:pt>
                <c:pt idx="3851">
                  <c:v>41.49</c:v>
                </c:pt>
                <c:pt idx="3852">
                  <c:v>58.79</c:v>
                </c:pt>
                <c:pt idx="3853">
                  <c:v>41.62</c:v>
                </c:pt>
                <c:pt idx="3854">
                  <c:v>65.459999999999994</c:v>
                </c:pt>
                <c:pt idx="3855">
                  <c:v>74.930000000000007</c:v>
                </c:pt>
                <c:pt idx="3856">
                  <c:v>42.48</c:v>
                </c:pt>
                <c:pt idx="3857">
                  <c:v>40.46</c:v>
                </c:pt>
                <c:pt idx="3858">
                  <c:v>41.78</c:v>
                </c:pt>
                <c:pt idx="3859">
                  <c:v>59.21</c:v>
                </c:pt>
                <c:pt idx="3860">
                  <c:v>58.33</c:v>
                </c:pt>
                <c:pt idx="3861">
                  <c:v>65.94</c:v>
                </c:pt>
                <c:pt idx="3862">
                  <c:v>59.39</c:v>
                </c:pt>
                <c:pt idx="3863">
                  <c:v>65.459999999999994</c:v>
                </c:pt>
                <c:pt idx="3864">
                  <c:v>66.489999999999995</c:v>
                </c:pt>
                <c:pt idx="3865">
                  <c:v>59.14</c:v>
                </c:pt>
                <c:pt idx="3866">
                  <c:v>70.47</c:v>
                </c:pt>
                <c:pt idx="3867">
                  <c:v>62.26</c:v>
                </c:pt>
                <c:pt idx="3868">
                  <c:v>44.06</c:v>
                </c:pt>
                <c:pt idx="3869">
                  <c:v>39.69</c:v>
                </c:pt>
                <c:pt idx="3870">
                  <c:v>38.44</c:v>
                </c:pt>
                <c:pt idx="3871">
                  <c:v>40.75</c:v>
                </c:pt>
                <c:pt idx="3872">
                  <c:v>40.64</c:v>
                </c:pt>
                <c:pt idx="3873">
                  <c:v>39.72</c:v>
                </c:pt>
                <c:pt idx="3874">
                  <c:v>57.5</c:v>
                </c:pt>
                <c:pt idx="3875">
                  <c:v>49.21</c:v>
                </c:pt>
                <c:pt idx="3876">
                  <c:v>60.77</c:v>
                </c:pt>
                <c:pt idx="3877">
                  <c:v>40.729999999999997</c:v>
                </c:pt>
                <c:pt idx="3878">
                  <c:v>39.369999999999997</c:v>
                </c:pt>
                <c:pt idx="3879">
                  <c:v>39.33</c:v>
                </c:pt>
                <c:pt idx="3880">
                  <c:v>65.739999999999995</c:v>
                </c:pt>
                <c:pt idx="3881">
                  <c:v>74.87</c:v>
                </c:pt>
                <c:pt idx="3882">
                  <c:v>41.4</c:v>
                </c:pt>
                <c:pt idx="3883">
                  <c:v>41.23</c:v>
                </c:pt>
                <c:pt idx="3884">
                  <c:v>48.92</c:v>
                </c:pt>
                <c:pt idx="3885">
                  <c:v>56.85</c:v>
                </c:pt>
                <c:pt idx="3886">
                  <c:v>39.72</c:v>
                </c:pt>
                <c:pt idx="3887">
                  <c:v>42.32</c:v>
                </c:pt>
                <c:pt idx="3888">
                  <c:v>76.09</c:v>
                </c:pt>
                <c:pt idx="3889">
                  <c:v>68.08</c:v>
                </c:pt>
                <c:pt idx="3890">
                  <c:v>44.99</c:v>
                </c:pt>
                <c:pt idx="3891">
                  <c:v>62.52</c:v>
                </c:pt>
                <c:pt idx="3892">
                  <c:v>71.98</c:v>
                </c:pt>
                <c:pt idx="3893">
                  <c:v>71.97</c:v>
                </c:pt>
                <c:pt idx="3894">
                  <c:v>58.2</c:v>
                </c:pt>
                <c:pt idx="3895">
                  <c:v>41.49</c:v>
                </c:pt>
                <c:pt idx="3896">
                  <c:v>70.400000000000006</c:v>
                </c:pt>
                <c:pt idx="3897">
                  <c:v>44.58</c:v>
                </c:pt>
                <c:pt idx="3898">
                  <c:v>58.96</c:v>
                </c:pt>
                <c:pt idx="3899">
                  <c:v>48.78</c:v>
                </c:pt>
                <c:pt idx="3900">
                  <c:v>60.1</c:v>
                </c:pt>
                <c:pt idx="3901">
                  <c:v>63.07</c:v>
                </c:pt>
                <c:pt idx="3902">
                  <c:v>61.5</c:v>
                </c:pt>
                <c:pt idx="3903">
                  <c:v>57.85</c:v>
                </c:pt>
                <c:pt idx="3904">
                  <c:v>46.18</c:v>
                </c:pt>
                <c:pt idx="3905">
                  <c:v>39.39</c:v>
                </c:pt>
                <c:pt idx="3906">
                  <c:v>51.43</c:v>
                </c:pt>
                <c:pt idx="3907">
                  <c:v>51.19</c:v>
                </c:pt>
                <c:pt idx="3908">
                  <c:v>60.77</c:v>
                </c:pt>
                <c:pt idx="3909">
                  <c:v>50.12</c:v>
                </c:pt>
                <c:pt idx="3910">
                  <c:v>41.55</c:v>
                </c:pt>
                <c:pt idx="3911">
                  <c:v>71.06</c:v>
                </c:pt>
                <c:pt idx="3912">
                  <c:v>37.36</c:v>
                </c:pt>
                <c:pt idx="3913">
                  <c:v>41.31</c:v>
                </c:pt>
                <c:pt idx="3914">
                  <c:v>41.17</c:v>
                </c:pt>
                <c:pt idx="3915">
                  <c:v>46.48</c:v>
                </c:pt>
                <c:pt idx="3916">
                  <c:v>49.3</c:v>
                </c:pt>
                <c:pt idx="3917">
                  <c:v>59.43</c:v>
                </c:pt>
                <c:pt idx="3918">
                  <c:v>42.02</c:v>
                </c:pt>
                <c:pt idx="3919">
                  <c:v>50.05</c:v>
                </c:pt>
                <c:pt idx="3920">
                  <c:v>70.790000000000006</c:v>
                </c:pt>
                <c:pt idx="3921">
                  <c:v>46.18</c:v>
                </c:pt>
                <c:pt idx="3922">
                  <c:v>68.27</c:v>
                </c:pt>
                <c:pt idx="3923">
                  <c:v>41.85</c:v>
                </c:pt>
                <c:pt idx="3924">
                  <c:v>46.48</c:v>
                </c:pt>
                <c:pt idx="3925">
                  <c:v>48.06</c:v>
                </c:pt>
                <c:pt idx="3926">
                  <c:v>69.94</c:v>
                </c:pt>
                <c:pt idx="3927">
                  <c:v>73.5</c:v>
                </c:pt>
                <c:pt idx="3928">
                  <c:v>59.44</c:v>
                </c:pt>
                <c:pt idx="3929">
                  <c:v>47.01</c:v>
                </c:pt>
                <c:pt idx="3930">
                  <c:v>80.25</c:v>
                </c:pt>
                <c:pt idx="3931">
                  <c:v>60.77</c:v>
                </c:pt>
                <c:pt idx="3932">
                  <c:v>39</c:v>
                </c:pt>
                <c:pt idx="3933">
                  <c:v>62.1</c:v>
                </c:pt>
                <c:pt idx="3934">
                  <c:v>52.05</c:v>
                </c:pt>
                <c:pt idx="3935">
                  <c:v>52.36</c:v>
                </c:pt>
                <c:pt idx="3936">
                  <c:v>68.14</c:v>
                </c:pt>
                <c:pt idx="3937">
                  <c:v>40.07</c:v>
                </c:pt>
                <c:pt idx="3938">
                  <c:v>63.94</c:v>
                </c:pt>
                <c:pt idx="3939">
                  <c:v>47.01</c:v>
                </c:pt>
                <c:pt idx="3940">
                  <c:v>41.62</c:v>
                </c:pt>
                <c:pt idx="3941">
                  <c:v>60.95</c:v>
                </c:pt>
                <c:pt idx="3942">
                  <c:v>68.12</c:v>
                </c:pt>
                <c:pt idx="3943">
                  <c:v>39.85</c:v>
                </c:pt>
                <c:pt idx="3944">
                  <c:v>64.790000000000006</c:v>
                </c:pt>
                <c:pt idx="3945">
                  <c:v>38.68</c:v>
                </c:pt>
                <c:pt idx="3946">
                  <c:v>35.79</c:v>
                </c:pt>
                <c:pt idx="3947">
                  <c:v>71.06</c:v>
                </c:pt>
                <c:pt idx="3948">
                  <c:v>43.13</c:v>
                </c:pt>
                <c:pt idx="3949">
                  <c:v>71.73</c:v>
                </c:pt>
                <c:pt idx="3950">
                  <c:v>60.84</c:v>
                </c:pt>
                <c:pt idx="3951">
                  <c:v>45.09</c:v>
                </c:pt>
                <c:pt idx="3952">
                  <c:v>56.9</c:v>
                </c:pt>
                <c:pt idx="3953">
                  <c:v>69.819999999999993</c:v>
                </c:pt>
                <c:pt idx="3954">
                  <c:v>73.680000000000007</c:v>
                </c:pt>
                <c:pt idx="3955">
                  <c:v>44.9</c:v>
                </c:pt>
                <c:pt idx="3956">
                  <c:v>51.86</c:v>
                </c:pt>
                <c:pt idx="3957">
                  <c:v>72.86</c:v>
                </c:pt>
                <c:pt idx="3958">
                  <c:v>68.3</c:v>
                </c:pt>
                <c:pt idx="3959">
                  <c:v>48.98</c:v>
                </c:pt>
                <c:pt idx="3960">
                  <c:v>43.67</c:v>
                </c:pt>
                <c:pt idx="3961">
                  <c:v>49.39</c:v>
                </c:pt>
                <c:pt idx="3962">
                  <c:v>73.209999999999994</c:v>
                </c:pt>
                <c:pt idx="3963">
                  <c:v>43.52</c:v>
                </c:pt>
                <c:pt idx="3964">
                  <c:v>70.83</c:v>
                </c:pt>
                <c:pt idx="3965">
                  <c:v>40.229999999999997</c:v>
                </c:pt>
                <c:pt idx="3966">
                  <c:v>64.45</c:v>
                </c:pt>
                <c:pt idx="3967">
                  <c:v>63.77</c:v>
                </c:pt>
                <c:pt idx="3968">
                  <c:v>44.03</c:v>
                </c:pt>
                <c:pt idx="3969">
                  <c:v>43.52</c:v>
                </c:pt>
                <c:pt idx="3970">
                  <c:v>70.040000000000006</c:v>
                </c:pt>
                <c:pt idx="3971">
                  <c:v>44.89</c:v>
                </c:pt>
                <c:pt idx="3972">
                  <c:v>41.58</c:v>
                </c:pt>
                <c:pt idx="3973">
                  <c:v>50.32</c:v>
                </c:pt>
                <c:pt idx="3974">
                  <c:v>73.77</c:v>
                </c:pt>
                <c:pt idx="3975">
                  <c:v>46.97</c:v>
                </c:pt>
                <c:pt idx="3976">
                  <c:v>62.26</c:v>
                </c:pt>
                <c:pt idx="3977">
                  <c:v>44.3</c:v>
                </c:pt>
                <c:pt idx="3978">
                  <c:v>53.16</c:v>
                </c:pt>
                <c:pt idx="3979">
                  <c:v>57.85</c:v>
                </c:pt>
                <c:pt idx="3980">
                  <c:v>40.799999999999997</c:v>
                </c:pt>
                <c:pt idx="3981">
                  <c:v>66.86</c:v>
                </c:pt>
                <c:pt idx="3982">
                  <c:v>41.06</c:v>
                </c:pt>
                <c:pt idx="3983">
                  <c:v>40.92</c:v>
                </c:pt>
                <c:pt idx="3984">
                  <c:v>44.34</c:v>
                </c:pt>
                <c:pt idx="3985">
                  <c:v>42.42</c:v>
                </c:pt>
                <c:pt idx="3986">
                  <c:v>42.85</c:v>
                </c:pt>
                <c:pt idx="3987">
                  <c:v>57.76</c:v>
                </c:pt>
                <c:pt idx="3988">
                  <c:v>48.92</c:v>
                </c:pt>
                <c:pt idx="3989">
                  <c:v>42.44</c:v>
                </c:pt>
                <c:pt idx="3990">
                  <c:v>57.85</c:v>
                </c:pt>
                <c:pt idx="3991">
                  <c:v>40.6</c:v>
                </c:pt>
                <c:pt idx="3992">
                  <c:v>39.99</c:v>
                </c:pt>
                <c:pt idx="3993">
                  <c:v>39.369999999999997</c:v>
                </c:pt>
                <c:pt idx="3994">
                  <c:v>75.08</c:v>
                </c:pt>
                <c:pt idx="3995">
                  <c:v>38.25</c:v>
                </c:pt>
                <c:pt idx="3996">
                  <c:v>65.180000000000007</c:v>
                </c:pt>
                <c:pt idx="3997">
                  <c:v>66.56</c:v>
                </c:pt>
                <c:pt idx="3998">
                  <c:v>58.41</c:v>
                </c:pt>
                <c:pt idx="3999">
                  <c:v>61.86</c:v>
                </c:pt>
                <c:pt idx="4000">
                  <c:v>43.34</c:v>
                </c:pt>
                <c:pt idx="4001">
                  <c:v>58.33</c:v>
                </c:pt>
                <c:pt idx="4002">
                  <c:v>49.82</c:v>
                </c:pt>
                <c:pt idx="4003">
                  <c:v>67.709999999999994</c:v>
                </c:pt>
                <c:pt idx="4004">
                  <c:v>42.99</c:v>
                </c:pt>
                <c:pt idx="4005">
                  <c:v>65.34</c:v>
                </c:pt>
                <c:pt idx="4006">
                  <c:v>68.3</c:v>
                </c:pt>
                <c:pt idx="4007">
                  <c:v>44.68</c:v>
                </c:pt>
                <c:pt idx="4008">
                  <c:v>43.13</c:v>
                </c:pt>
                <c:pt idx="4009">
                  <c:v>45</c:v>
                </c:pt>
                <c:pt idx="4010">
                  <c:v>38.44</c:v>
                </c:pt>
                <c:pt idx="4011">
                  <c:v>41.44</c:v>
                </c:pt>
                <c:pt idx="4012">
                  <c:v>43.72</c:v>
                </c:pt>
                <c:pt idx="4013">
                  <c:v>58.95</c:v>
                </c:pt>
                <c:pt idx="4014">
                  <c:v>77.239999999999995</c:v>
                </c:pt>
                <c:pt idx="4015">
                  <c:v>71.73</c:v>
                </c:pt>
                <c:pt idx="4016">
                  <c:v>45.87</c:v>
                </c:pt>
                <c:pt idx="4017">
                  <c:v>38.380000000000003</c:v>
                </c:pt>
                <c:pt idx="4018">
                  <c:v>44.34</c:v>
                </c:pt>
                <c:pt idx="4019">
                  <c:v>72.510000000000005</c:v>
                </c:pt>
                <c:pt idx="4020">
                  <c:v>69.98</c:v>
                </c:pt>
                <c:pt idx="4021">
                  <c:v>40.46</c:v>
                </c:pt>
                <c:pt idx="4022">
                  <c:v>43.77</c:v>
                </c:pt>
                <c:pt idx="4023">
                  <c:v>40.71</c:v>
                </c:pt>
                <c:pt idx="4024">
                  <c:v>41.54</c:v>
                </c:pt>
                <c:pt idx="4025">
                  <c:v>43.13</c:v>
                </c:pt>
                <c:pt idx="4026">
                  <c:v>63.56</c:v>
                </c:pt>
                <c:pt idx="4027">
                  <c:v>41.92</c:v>
                </c:pt>
                <c:pt idx="4028">
                  <c:v>44.34</c:v>
                </c:pt>
                <c:pt idx="4029">
                  <c:v>40.229999999999997</c:v>
                </c:pt>
                <c:pt idx="4030">
                  <c:v>62.04</c:v>
                </c:pt>
                <c:pt idx="4031">
                  <c:v>62.96</c:v>
                </c:pt>
                <c:pt idx="4032">
                  <c:v>71.14</c:v>
                </c:pt>
                <c:pt idx="4033">
                  <c:v>64.69</c:v>
                </c:pt>
                <c:pt idx="4034">
                  <c:v>68.3</c:v>
                </c:pt>
                <c:pt idx="4035">
                  <c:v>64.44</c:v>
                </c:pt>
                <c:pt idx="4036">
                  <c:v>69.510000000000005</c:v>
                </c:pt>
                <c:pt idx="4037">
                  <c:v>51.43</c:v>
                </c:pt>
                <c:pt idx="4038">
                  <c:v>41.46</c:v>
                </c:pt>
                <c:pt idx="4039">
                  <c:v>59.15</c:v>
                </c:pt>
                <c:pt idx="4040">
                  <c:v>68.510000000000005</c:v>
                </c:pt>
                <c:pt idx="4041">
                  <c:v>51.3</c:v>
                </c:pt>
                <c:pt idx="4042">
                  <c:v>69.400000000000006</c:v>
                </c:pt>
                <c:pt idx="4043">
                  <c:v>63.21</c:v>
                </c:pt>
                <c:pt idx="4044">
                  <c:v>40.22</c:v>
                </c:pt>
                <c:pt idx="4045">
                  <c:v>39.299999999999997</c:v>
                </c:pt>
                <c:pt idx="4046">
                  <c:v>41.67</c:v>
                </c:pt>
                <c:pt idx="4047">
                  <c:v>63.31</c:v>
                </c:pt>
                <c:pt idx="4048">
                  <c:v>58.79</c:v>
                </c:pt>
                <c:pt idx="4049">
                  <c:v>40.81</c:v>
                </c:pt>
                <c:pt idx="4050">
                  <c:v>62.26</c:v>
                </c:pt>
                <c:pt idx="4051">
                  <c:v>72.58</c:v>
                </c:pt>
                <c:pt idx="4052">
                  <c:v>25.36</c:v>
                </c:pt>
                <c:pt idx="4053">
                  <c:v>68.3</c:v>
                </c:pt>
                <c:pt idx="4054">
                  <c:v>40.200000000000003</c:v>
                </c:pt>
                <c:pt idx="4055">
                  <c:v>75.33</c:v>
                </c:pt>
                <c:pt idx="4056">
                  <c:v>35.47</c:v>
                </c:pt>
                <c:pt idx="4057">
                  <c:v>74.34</c:v>
                </c:pt>
                <c:pt idx="4058">
                  <c:v>39.81</c:v>
                </c:pt>
                <c:pt idx="4059">
                  <c:v>77.540000000000006</c:v>
                </c:pt>
                <c:pt idx="4060">
                  <c:v>59.27</c:v>
                </c:pt>
                <c:pt idx="4061">
                  <c:v>56.89</c:v>
                </c:pt>
                <c:pt idx="4062">
                  <c:v>58.12</c:v>
                </c:pt>
                <c:pt idx="4063">
                  <c:v>74.16</c:v>
                </c:pt>
                <c:pt idx="4064">
                  <c:v>60.93</c:v>
                </c:pt>
                <c:pt idx="4065">
                  <c:v>41.16</c:v>
                </c:pt>
                <c:pt idx="4066">
                  <c:v>73.06</c:v>
                </c:pt>
                <c:pt idx="4067">
                  <c:v>74.900000000000006</c:v>
                </c:pt>
                <c:pt idx="4068">
                  <c:v>40.81</c:v>
                </c:pt>
                <c:pt idx="4069">
                  <c:v>41.96</c:v>
                </c:pt>
                <c:pt idx="4070">
                  <c:v>72.430000000000007</c:v>
                </c:pt>
                <c:pt idx="4071">
                  <c:v>74.930000000000007</c:v>
                </c:pt>
                <c:pt idx="4072">
                  <c:v>63.87</c:v>
                </c:pt>
                <c:pt idx="4073">
                  <c:v>41.79</c:v>
                </c:pt>
                <c:pt idx="4074">
                  <c:v>38.729999999999997</c:v>
                </c:pt>
                <c:pt idx="4075">
                  <c:v>39.04</c:v>
                </c:pt>
                <c:pt idx="4076">
                  <c:v>53.16</c:v>
                </c:pt>
                <c:pt idx="4077">
                  <c:v>37.729999999999997</c:v>
                </c:pt>
                <c:pt idx="4078">
                  <c:v>49.02</c:v>
                </c:pt>
                <c:pt idx="4079">
                  <c:v>64.790000000000006</c:v>
                </c:pt>
                <c:pt idx="4080">
                  <c:v>61.47</c:v>
                </c:pt>
                <c:pt idx="4081">
                  <c:v>41.1</c:v>
                </c:pt>
                <c:pt idx="4082">
                  <c:v>65.12</c:v>
                </c:pt>
                <c:pt idx="4083">
                  <c:v>64.45</c:v>
                </c:pt>
                <c:pt idx="4084">
                  <c:v>60.29</c:v>
                </c:pt>
                <c:pt idx="4085">
                  <c:v>52.3</c:v>
                </c:pt>
                <c:pt idx="4086">
                  <c:v>39.72</c:v>
                </c:pt>
                <c:pt idx="4087">
                  <c:v>39.54</c:v>
                </c:pt>
                <c:pt idx="4088">
                  <c:v>59.21</c:v>
                </c:pt>
                <c:pt idx="4089">
                  <c:v>46.18</c:v>
                </c:pt>
                <c:pt idx="4090">
                  <c:v>62.26</c:v>
                </c:pt>
                <c:pt idx="4091">
                  <c:v>58.79</c:v>
                </c:pt>
                <c:pt idx="4092">
                  <c:v>39.82</c:v>
                </c:pt>
                <c:pt idx="4093">
                  <c:v>43.65</c:v>
                </c:pt>
                <c:pt idx="4094">
                  <c:v>69.680000000000007</c:v>
                </c:pt>
                <c:pt idx="4095">
                  <c:v>59.27</c:v>
                </c:pt>
                <c:pt idx="4096">
                  <c:v>60.27</c:v>
                </c:pt>
                <c:pt idx="4097">
                  <c:v>40.89</c:v>
                </c:pt>
                <c:pt idx="4098">
                  <c:v>39</c:v>
                </c:pt>
                <c:pt idx="4099">
                  <c:v>48.41</c:v>
                </c:pt>
                <c:pt idx="4100">
                  <c:v>44.57</c:v>
                </c:pt>
                <c:pt idx="4101">
                  <c:v>40.78</c:v>
                </c:pt>
                <c:pt idx="4102">
                  <c:v>48.14</c:v>
                </c:pt>
                <c:pt idx="4103">
                  <c:v>40.56</c:v>
                </c:pt>
                <c:pt idx="4104">
                  <c:v>56.65</c:v>
                </c:pt>
                <c:pt idx="4105">
                  <c:v>59.22</c:v>
                </c:pt>
                <c:pt idx="4106">
                  <c:v>62.26</c:v>
                </c:pt>
                <c:pt idx="4107">
                  <c:v>57.76</c:v>
                </c:pt>
                <c:pt idx="4108">
                  <c:v>40.69</c:v>
                </c:pt>
                <c:pt idx="4109">
                  <c:v>65.739999999999995</c:v>
                </c:pt>
                <c:pt idx="4110">
                  <c:v>69.94</c:v>
                </c:pt>
                <c:pt idx="4111">
                  <c:v>70.02</c:v>
                </c:pt>
                <c:pt idx="4112">
                  <c:v>44.9</c:v>
                </c:pt>
                <c:pt idx="4113">
                  <c:v>75.08</c:v>
                </c:pt>
                <c:pt idx="4114">
                  <c:v>41.78</c:v>
                </c:pt>
                <c:pt idx="4115">
                  <c:v>73.67</c:v>
                </c:pt>
                <c:pt idx="4116">
                  <c:v>53.16</c:v>
                </c:pt>
                <c:pt idx="4117">
                  <c:v>65.180000000000007</c:v>
                </c:pt>
                <c:pt idx="4118">
                  <c:v>63.94</c:v>
                </c:pt>
                <c:pt idx="4119">
                  <c:v>59.15</c:v>
                </c:pt>
                <c:pt idx="4120">
                  <c:v>70.8</c:v>
                </c:pt>
                <c:pt idx="4121">
                  <c:v>40.020000000000003</c:v>
                </c:pt>
                <c:pt idx="4122">
                  <c:v>46.21</c:v>
                </c:pt>
                <c:pt idx="4123">
                  <c:v>77.239999999999995</c:v>
                </c:pt>
                <c:pt idx="4124">
                  <c:v>37.5</c:v>
                </c:pt>
                <c:pt idx="4125">
                  <c:v>59.87</c:v>
                </c:pt>
                <c:pt idx="4126">
                  <c:v>71.22</c:v>
                </c:pt>
                <c:pt idx="4127">
                  <c:v>68.61</c:v>
                </c:pt>
                <c:pt idx="4128">
                  <c:v>41.92</c:v>
                </c:pt>
                <c:pt idx="4129">
                  <c:v>67.25</c:v>
                </c:pt>
                <c:pt idx="4130">
                  <c:v>52.84</c:v>
                </c:pt>
                <c:pt idx="4131">
                  <c:v>43.65</c:v>
                </c:pt>
                <c:pt idx="4132">
                  <c:v>65.27</c:v>
                </c:pt>
                <c:pt idx="4133">
                  <c:v>41.16</c:v>
                </c:pt>
                <c:pt idx="4134">
                  <c:v>40.67</c:v>
                </c:pt>
                <c:pt idx="4135">
                  <c:v>67.83</c:v>
                </c:pt>
                <c:pt idx="4136">
                  <c:v>41.2</c:v>
                </c:pt>
                <c:pt idx="4137">
                  <c:v>50.16</c:v>
                </c:pt>
                <c:pt idx="4138">
                  <c:v>42.85</c:v>
                </c:pt>
                <c:pt idx="4139">
                  <c:v>60.07</c:v>
                </c:pt>
                <c:pt idx="4140">
                  <c:v>63.9</c:v>
                </c:pt>
                <c:pt idx="4141">
                  <c:v>64.05</c:v>
                </c:pt>
                <c:pt idx="4142">
                  <c:v>69.05</c:v>
                </c:pt>
                <c:pt idx="4143">
                  <c:v>56.85</c:v>
                </c:pt>
                <c:pt idx="4144">
                  <c:v>60.93</c:v>
                </c:pt>
                <c:pt idx="4145">
                  <c:v>46.93</c:v>
                </c:pt>
                <c:pt idx="4146">
                  <c:v>74.16</c:v>
                </c:pt>
                <c:pt idx="4147">
                  <c:v>53.82</c:v>
                </c:pt>
                <c:pt idx="4148">
                  <c:v>58.33</c:v>
                </c:pt>
                <c:pt idx="4149">
                  <c:v>50.78</c:v>
                </c:pt>
                <c:pt idx="4150">
                  <c:v>25.88</c:v>
                </c:pt>
                <c:pt idx="4151">
                  <c:v>73.680000000000007</c:v>
                </c:pt>
                <c:pt idx="4152">
                  <c:v>50.23</c:v>
                </c:pt>
                <c:pt idx="4153">
                  <c:v>70.02</c:v>
                </c:pt>
                <c:pt idx="4154">
                  <c:v>74.34</c:v>
                </c:pt>
                <c:pt idx="4155">
                  <c:v>42.86</c:v>
                </c:pt>
                <c:pt idx="4156">
                  <c:v>60.37</c:v>
                </c:pt>
                <c:pt idx="4157">
                  <c:v>48.98</c:v>
                </c:pt>
                <c:pt idx="4158">
                  <c:v>68.27</c:v>
                </c:pt>
                <c:pt idx="4159">
                  <c:v>48.14</c:v>
                </c:pt>
                <c:pt idx="4160">
                  <c:v>70.94</c:v>
                </c:pt>
                <c:pt idx="4161">
                  <c:v>58.2</c:v>
                </c:pt>
                <c:pt idx="4162">
                  <c:v>70.98</c:v>
                </c:pt>
                <c:pt idx="4163">
                  <c:v>66.25</c:v>
                </c:pt>
                <c:pt idx="4164">
                  <c:v>75.23</c:v>
                </c:pt>
                <c:pt idx="4165">
                  <c:v>42.86</c:v>
                </c:pt>
                <c:pt idx="4166">
                  <c:v>44.58</c:v>
                </c:pt>
                <c:pt idx="4167">
                  <c:v>35.57</c:v>
                </c:pt>
                <c:pt idx="4168">
                  <c:v>74.67</c:v>
                </c:pt>
                <c:pt idx="4169">
                  <c:v>43.65</c:v>
                </c:pt>
                <c:pt idx="4170">
                  <c:v>49.5</c:v>
                </c:pt>
                <c:pt idx="4171">
                  <c:v>69.75</c:v>
                </c:pt>
                <c:pt idx="4172">
                  <c:v>69.680000000000007</c:v>
                </c:pt>
                <c:pt idx="4173">
                  <c:v>40.56</c:v>
                </c:pt>
                <c:pt idx="4174">
                  <c:v>66.510000000000005</c:v>
                </c:pt>
                <c:pt idx="4175">
                  <c:v>42.28</c:v>
                </c:pt>
                <c:pt idx="4176">
                  <c:v>44.84</c:v>
                </c:pt>
                <c:pt idx="4177">
                  <c:v>39.64</c:v>
                </c:pt>
                <c:pt idx="4178">
                  <c:v>39.22</c:v>
                </c:pt>
                <c:pt idx="4179">
                  <c:v>60.29</c:v>
                </c:pt>
                <c:pt idx="4180">
                  <c:v>67.17</c:v>
                </c:pt>
                <c:pt idx="4181">
                  <c:v>44.88</c:v>
                </c:pt>
                <c:pt idx="4182">
                  <c:v>72.290000000000006</c:v>
                </c:pt>
                <c:pt idx="4183">
                  <c:v>66.86</c:v>
                </c:pt>
                <c:pt idx="4184">
                  <c:v>41.38</c:v>
                </c:pt>
                <c:pt idx="4185">
                  <c:v>35.76</c:v>
                </c:pt>
                <c:pt idx="4186">
                  <c:v>53.16</c:v>
                </c:pt>
                <c:pt idx="4187">
                  <c:v>40.69</c:v>
                </c:pt>
                <c:pt idx="4188">
                  <c:v>51.95</c:v>
                </c:pt>
                <c:pt idx="4189">
                  <c:v>42.34</c:v>
                </c:pt>
                <c:pt idx="4190">
                  <c:v>71.430000000000007</c:v>
                </c:pt>
                <c:pt idx="4191">
                  <c:v>58.79</c:v>
                </c:pt>
                <c:pt idx="4192">
                  <c:v>45.87</c:v>
                </c:pt>
                <c:pt idx="4193">
                  <c:v>44.6</c:v>
                </c:pt>
                <c:pt idx="4194">
                  <c:v>40.1</c:v>
                </c:pt>
                <c:pt idx="4195">
                  <c:v>45.51</c:v>
                </c:pt>
                <c:pt idx="4196">
                  <c:v>44.58</c:v>
                </c:pt>
                <c:pt idx="4197">
                  <c:v>70.36</c:v>
                </c:pt>
                <c:pt idx="4198">
                  <c:v>57.76</c:v>
                </c:pt>
                <c:pt idx="4199">
                  <c:v>42.18</c:v>
                </c:pt>
                <c:pt idx="4200">
                  <c:v>42.02</c:v>
                </c:pt>
                <c:pt idx="4201">
                  <c:v>42.77</c:v>
                </c:pt>
                <c:pt idx="4202">
                  <c:v>40.07</c:v>
                </c:pt>
                <c:pt idx="4203">
                  <c:v>47.01</c:v>
                </c:pt>
                <c:pt idx="4204">
                  <c:v>70.400000000000006</c:v>
                </c:pt>
                <c:pt idx="4205">
                  <c:v>38.619999999999997</c:v>
                </c:pt>
                <c:pt idx="4206">
                  <c:v>69.14</c:v>
                </c:pt>
                <c:pt idx="4207">
                  <c:v>52.08</c:v>
                </c:pt>
                <c:pt idx="4208">
                  <c:v>72.58</c:v>
                </c:pt>
                <c:pt idx="4209">
                  <c:v>68.31</c:v>
                </c:pt>
                <c:pt idx="4210">
                  <c:v>68.31</c:v>
                </c:pt>
                <c:pt idx="4211">
                  <c:v>61.86</c:v>
                </c:pt>
                <c:pt idx="4212">
                  <c:v>44</c:v>
                </c:pt>
                <c:pt idx="4213">
                  <c:v>48.14</c:v>
                </c:pt>
                <c:pt idx="4214">
                  <c:v>41.17</c:v>
                </c:pt>
                <c:pt idx="4215">
                  <c:v>70.36</c:v>
                </c:pt>
                <c:pt idx="4216">
                  <c:v>72.290000000000006</c:v>
                </c:pt>
                <c:pt idx="4217">
                  <c:v>62.26</c:v>
                </c:pt>
                <c:pt idx="4218">
                  <c:v>42.34</c:v>
                </c:pt>
                <c:pt idx="4219">
                  <c:v>74.33</c:v>
                </c:pt>
                <c:pt idx="4220">
                  <c:v>50.9</c:v>
                </c:pt>
                <c:pt idx="4221">
                  <c:v>69.040000000000006</c:v>
                </c:pt>
                <c:pt idx="4222">
                  <c:v>73.209999999999994</c:v>
                </c:pt>
                <c:pt idx="4223">
                  <c:v>49.16</c:v>
                </c:pt>
                <c:pt idx="4224">
                  <c:v>46.97</c:v>
                </c:pt>
                <c:pt idx="4225">
                  <c:v>44.85</c:v>
                </c:pt>
                <c:pt idx="4226">
                  <c:v>54.2</c:v>
                </c:pt>
                <c:pt idx="4227">
                  <c:v>36.99</c:v>
                </c:pt>
                <c:pt idx="4228">
                  <c:v>73.680000000000007</c:v>
                </c:pt>
                <c:pt idx="4229">
                  <c:v>41.16</c:v>
                </c:pt>
                <c:pt idx="4230">
                  <c:v>39.99</c:v>
                </c:pt>
                <c:pt idx="4231">
                  <c:v>78.87</c:v>
                </c:pt>
                <c:pt idx="4232">
                  <c:v>69.680000000000007</c:v>
                </c:pt>
                <c:pt idx="4233">
                  <c:v>51.19</c:v>
                </c:pt>
                <c:pt idx="4234">
                  <c:v>39.69</c:v>
                </c:pt>
                <c:pt idx="4235">
                  <c:v>65.34</c:v>
                </c:pt>
                <c:pt idx="4236">
                  <c:v>36.71</c:v>
                </c:pt>
                <c:pt idx="4237">
                  <c:v>41.23</c:v>
                </c:pt>
                <c:pt idx="4238">
                  <c:v>69.709999999999994</c:v>
                </c:pt>
                <c:pt idx="4239">
                  <c:v>47.01</c:v>
                </c:pt>
                <c:pt idx="4240">
                  <c:v>45.51</c:v>
                </c:pt>
                <c:pt idx="4241">
                  <c:v>71.77</c:v>
                </c:pt>
                <c:pt idx="4242">
                  <c:v>37.49</c:v>
                </c:pt>
                <c:pt idx="4243">
                  <c:v>68.510000000000005</c:v>
                </c:pt>
                <c:pt idx="4244">
                  <c:v>41.1</c:v>
                </c:pt>
                <c:pt idx="4245">
                  <c:v>67.22</c:v>
                </c:pt>
                <c:pt idx="4246">
                  <c:v>69.680000000000007</c:v>
                </c:pt>
                <c:pt idx="4247">
                  <c:v>64.69</c:v>
                </c:pt>
                <c:pt idx="4248">
                  <c:v>36.99</c:v>
                </c:pt>
                <c:pt idx="4249">
                  <c:v>72.39</c:v>
                </c:pt>
                <c:pt idx="4250">
                  <c:v>66.44</c:v>
                </c:pt>
                <c:pt idx="4251">
                  <c:v>38.729999999999997</c:v>
                </c:pt>
                <c:pt idx="4252">
                  <c:v>71.97</c:v>
                </c:pt>
                <c:pt idx="4253">
                  <c:v>63.94</c:v>
                </c:pt>
                <c:pt idx="4254">
                  <c:v>38.520000000000003</c:v>
                </c:pt>
                <c:pt idx="4255">
                  <c:v>46.48</c:v>
                </c:pt>
                <c:pt idx="4256">
                  <c:v>39.520000000000003</c:v>
                </c:pt>
                <c:pt idx="4257">
                  <c:v>67.25</c:v>
                </c:pt>
                <c:pt idx="4258">
                  <c:v>74.16</c:v>
                </c:pt>
                <c:pt idx="4259">
                  <c:v>76.09</c:v>
                </c:pt>
                <c:pt idx="4260">
                  <c:v>39.35</c:v>
                </c:pt>
                <c:pt idx="4261">
                  <c:v>41.14</c:v>
                </c:pt>
                <c:pt idx="4262">
                  <c:v>66.510000000000005</c:v>
                </c:pt>
                <c:pt idx="4263">
                  <c:v>48.98</c:v>
                </c:pt>
                <c:pt idx="4264">
                  <c:v>74.930000000000007</c:v>
                </c:pt>
                <c:pt idx="4265">
                  <c:v>40.770000000000003</c:v>
                </c:pt>
                <c:pt idx="4266">
                  <c:v>44.71</c:v>
                </c:pt>
                <c:pt idx="4267">
                  <c:v>70.36</c:v>
                </c:pt>
                <c:pt idx="4268">
                  <c:v>59.8</c:v>
                </c:pt>
                <c:pt idx="4269">
                  <c:v>58.05</c:v>
                </c:pt>
                <c:pt idx="4270">
                  <c:v>59.39</c:v>
                </c:pt>
                <c:pt idx="4271">
                  <c:v>76.2</c:v>
                </c:pt>
                <c:pt idx="4272">
                  <c:v>41.16</c:v>
                </c:pt>
                <c:pt idx="4273">
                  <c:v>57.5</c:v>
                </c:pt>
                <c:pt idx="4274">
                  <c:v>41.79</c:v>
                </c:pt>
                <c:pt idx="4275">
                  <c:v>70.8</c:v>
                </c:pt>
                <c:pt idx="4276">
                  <c:v>52.75</c:v>
                </c:pt>
                <c:pt idx="4277">
                  <c:v>40.83</c:v>
                </c:pt>
                <c:pt idx="4278">
                  <c:v>43.71</c:v>
                </c:pt>
                <c:pt idx="4279">
                  <c:v>58.33</c:v>
                </c:pt>
                <c:pt idx="4280">
                  <c:v>42.18</c:v>
                </c:pt>
                <c:pt idx="4281">
                  <c:v>71.94</c:v>
                </c:pt>
                <c:pt idx="4282">
                  <c:v>73.180000000000007</c:v>
                </c:pt>
                <c:pt idx="4283">
                  <c:v>40.020000000000003</c:v>
                </c:pt>
                <c:pt idx="4284">
                  <c:v>39.54</c:v>
                </c:pt>
                <c:pt idx="4285">
                  <c:v>41.78</c:v>
                </c:pt>
                <c:pt idx="4286">
                  <c:v>62.39</c:v>
                </c:pt>
                <c:pt idx="4287">
                  <c:v>43.52</c:v>
                </c:pt>
                <c:pt idx="4288">
                  <c:v>51.19</c:v>
                </c:pt>
                <c:pt idx="4289">
                  <c:v>48.06</c:v>
                </c:pt>
                <c:pt idx="4290">
                  <c:v>42.34</c:v>
                </c:pt>
                <c:pt idx="4291">
                  <c:v>44.9</c:v>
                </c:pt>
                <c:pt idx="4292">
                  <c:v>41.17</c:v>
                </c:pt>
                <c:pt idx="4293">
                  <c:v>61.87</c:v>
                </c:pt>
                <c:pt idx="4294">
                  <c:v>39.39</c:v>
                </c:pt>
                <c:pt idx="4295">
                  <c:v>58.86</c:v>
                </c:pt>
                <c:pt idx="4296">
                  <c:v>41.26</c:v>
                </c:pt>
                <c:pt idx="4297">
                  <c:v>46.48</c:v>
                </c:pt>
                <c:pt idx="4298">
                  <c:v>56.9</c:v>
                </c:pt>
                <c:pt idx="4299">
                  <c:v>41.66</c:v>
                </c:pt>
                <c:pt idx="4300">
                  <c:v>66.56</c:v>
                </c:pt>
                <c:pt idx="4301">
                  <c:v>71.8</c:v>
                </c:pt>
                <c:pt idx="4302">
                  <c:v>60.32</c:v>
                </c:pt>
                <c:pt idx="4303">
                  <c:v>74.87</c:v>
                </c:pt>
                <c:pt idx="4304">
                  <c:v>71.97</c:v>
                </c:pt>
                <c:pt idx="4305">
                  <c:v>41.16</c:v>
                </c:pt>
                <c:pt idx="4306">
                  <c:v>64.150000000000006</c:v>
                </c:pt>
                <c:pt idx="4307">
                  <c:v>43.5</c:v>
                </c:pt>
                <c:pt idx="4308">
                  <c:v>39.72</c:v>
                </c:pt>
                <c:pt idx="4309">
                  <c:v>40.83</c:v>
                </c:pt>
                <c:pt idx="4310">
                  <c:v>68.94</c:v>
                </c:pt>
                <c:pt idx="4311">
                  <c:v>65.94</c:v>
                </c:pt>
                <c:pt idx="4312">
                  <c:v>63.21</c:v>
                </c:pt>
                <c:pt idx="4313">
                  <c:v>74.87</c:v>
                </c:pt>
                <c:pt idx="4314">
                  <c:v>67.45</c:v>
                </c:pt>
                <c:pt idx="4315">
                  <c:v>62.44</c:v>
                </c:pt>
                <c:pt idx="4316">
                  <c:v>59.21</c:v>
                </c:pt>
                <c:pt idx="4317">
                  <c:v>60.23</c:v>
                </c:pt>
                <c:pt idx="4318">
                  <c:v>59.39</c:v>
                </c:pt>
                <c:pt idx="4319">
                  <c:v>42.24</c:v>
                </c:pt>
                <c:pt idx="4320">
                  <c:v>68.67</c:v>
                </c:pt>
                <c:pt idx="4321">
                  <c:v>41.66</c:v>
                </c:pt>
                <c:pt idx="4322">
                  <c:v>68.3</c:v>
                </c:pt>
                <c:pt idx="4323">
                  <c:v>41.17</c:v>
                </c:pt>
                <c:pt idx="4324">
                  <c:v>44.78</c:v>
                </c:pt>
                <c:pt idx="4325">
                  <c:v>75.23</c:v>
                </c:pt>
                <c:pt idx="4326">
                  <c:v>49.82</c:v>
                </c:pt>
                <c:pt idx="4327">
                  <c:v>58.95</c:v>
                </c:pt>
                <c:pt idx="4328">
                  <c:v>40.83</c:v>
                </c:pt>
                <c:pt idx="4329">
                  <c:v>41.78</c:v>
                </c:pt>
                <c:pt idx="4330">
                  <c:v>37.14</c:v>
                </c:pt>
                <c:pt idx="4331">
                  <c:v>68.67</c:v>
                </c:pt>
                <c:pt idx="4332">
                  <c:v>65.180000000000007</c:v>
                </c:pt>
                <c:pt idx="4333">
                  <c:v>50.12</c:v>
                </c:pt>
                <c:pt idx="4334">
                  <c:v>59.92</c:v>
                </c:pt>
                <c:pt idx="4335">
                  <c:v>59.54</c:v>
                </c:pt>
                <c:pt idx="4336">
                  <c:v>69.45</c:v>
                </c:pt>
                <c:pt idx="4337">
                  <c:v>43.69</c:v>
                </c:pt>
                <c:pt idx="4338">
                  <c:v>66.489999999999995</c:v>
                </c:pt>
                <c:pt idx="4339">
                  <c:v>60.27</c:v>
                </c:pt>
                <c:pt idx="4340">
                  <c:v>61.87</c:v>
                </c:pt>
                <c:pt idx="4341">
                  <c:v>68.28</c:v>
                </c:pt>
                <c:pt idx="4342">
                  <c:v>75.33</c:v>
                </c:pt>
                <c:pt idx="4343">
                  <c:v>58.46</c:v>
                </c:pt>
                <c:pt idx="4344">
                  <c:v>40.799999999999997</c:v>
                </c:pt>
                <c:pt idx="4345">
                  <c:v>63.9</c:v>
                </c:pt>
                <c:pt idx="4346">
                  <c:v>70.319999999999993</c:v>
                </c:pt>
                <c:pt idx="4347">
                  <c:v>43.41</c:v>
                </c:pt>
                <c:pt idx="4348">
                  <c:v>65.61</c:v>
                </c:pt>
                <c:pt idx="4349">
                  <c:v>39.85</c:v>
                </c:pt>
                <c:pt idx="4350">
                  <c:v>45.38</c:v>
                </c:pt>
                <c:pt idx="4351">
                  <c:v>44.21</c:v>
                </c:pt>
                <c:pt idx="4352">
                  <c:v>54.42</c:v>
                </c:pt>
                <c:pt idx="4353">
                  <c:v>70.02</c:v>
                </c:pt>
                <c:pt idx="4354">
                  <c:v>44.89</c:v>
                </c:pt>
                <c:pt idx="4355">
                  <c:v>40.96</c:v>
                </c:pt>
                <c:pt idx="4356">
                  <c:v>64.44</c:v>
                </c:pt>
                <c:pt idx="4357">
                  <c:v>60.27</c:v>
                </c:pt>
                <c:pt idx="4358">
                  <c:v>40.549999999999997</c:v>
                </c:pt>
                <c:pt idx="4359">
                  <c:v>66.510000000000005</c:v>
                </c:pt>
                <c:pt idx="4360">
                  <c:v>67.45</c:v>
                </c:pt>
                <c:pt idx="4361">
                  <c:v>73.900000000000006</c:v>
                </c:pt>
                <c:pt idx="4362">
                  <c:v>42.18</c:v>
                </c:pt>
                <c:pt idx="4363">
                  <c:v>68.31</c:v>
                </c:pt>
                <c:pt idx="4364">
                  <c:v>67.790000000000006</c:v>
                </c:pt>
                <c:pt idx="4365">
                  <c:v>36.71</c:v>
                </c:pt>
                <c:pt idx="4366">
                  <c:v>49.21</c:v>
                </c:pt>
                <c:pt idx="4367">
                  <c:v>40.83</c:v>
                </c:pt>
                <c:pt idx="4368">
                  <c:v>43.22</c:v>
                </c:pt>
                <c:pt idx="4369">
                  <c:v>65.06</c:v>
                </c:pt>
                <c:pt idx="4370">
                  <c:v>40.1</c:v>
                </c:pt>
                <c:pt idx="4371">
                  <c:v>50.23</c:v>
                </c:pt>
                <c:pt idx="4372">
                  <c:v>39.9</c:v>
                </c:pt>
                <c:pt idx="4373">
                  <c:v>64.44</c:v>
                </c:pt>
                <c:pt idx="4374">
                  <c:v>56.03</c:v>
                </c:pt>
                <c:pt idx="4375">
                  <c:v>39.28</c:v>
                </c:pt>
                <c:pt idx="4376">
                  <c:v>39.04</c:v>
                </c:pt>
                <c:pt idx="4377">
                  <c:v>77.540000000000006</c:v>
                </c:pt>
                <c:pt idx="4378">
                  <c:v>49.69</c:v>
                </c:pt>
                <c:pt idx="4379">
                  <c:v>41.14</c:v>
                </c:pt>
                <c:pt idx="4380">
                  <c:v>71.14</c:v>
                </c:pt>
                <c:pt idx="4381">
                  <c:v>70.790000000000006</c:v>
                </c:pt>
                <c:pt idx="4382">
                  <c:v>45.09</c:v>
                </c:pt>
                <c:pt idx="4383">
                  <c:v>72.58</c:v>
                </c:pt>
                <c:pt idx="4384">
                  <c:v>64.45</c:v>
                </c:pt>
                <c:pt idx="4385">
                  <c:v>40.78</c:v>
                </c:pt>
                <c:pt idx="4386">
                  <c:v>40.64</c:v>
                </c:pt>
                <c:pt idx="4387">
                  <c:v>39.54</c:v>
                </c:pt>
                <c:pt idx="4388">
                  <c:v>49.78</c:v>
                </c:pt>
                <c:pt idx="4389">
                  <c:v>71.98</c:v>
                </c:pt>
                <c:pt idx="4390">
                  <c:v>50.88</c:v>
                </c:pt>
                <c:pt idx="4391">
                  <c:v>61.27</c:v>
                </c:pt>
                <c:pt idx="4392">
                  <c:v>41.66</c:v>
                </c:pt>
                <c:pt idx="4393">
                  <c:v>48.92</c:v>
                </c:pt>
                <c:pt idx="4394">
                  <c:v>58.98</c:v>
                </c:pt>
                <c:pt idx="4395">
                  <c:v>67.69</c:v>
                </c:pt>
                <c:pt idx="4396">
                  <c:v>60.37</c:v>
                </c:pt>
                <c:pt idx="4397">
                  <c:v>41.2</c:v>
                </c:pt>
                <c:pt idx="4398">
                  <c:v>65.61</c:v>
                </c:pt>
                <c:pt idx="4399">
                  <c:v>67.319999999999993</c:v>
                </c:pt>
                <c:pt idx="4400">
                  <c:v>49.69</c:v>
                </c:pt>
                <c:pt idx="4401">
                  <c:v>68.67</c:v>
                </c:pt>
                <c:pt idx="4402">
                  <c:v>43.5</c:v>
                </c:pt>
                <c:pt idx="4403">
                  <c:v>44.57</c:v>
                </c:pt>
                <c:pt idx="4404">
                  <c:v>61.5</c:v>
                </c:pt>
                <c:pt idx="4405">
                  <c:v>65.94</c:v>
                </c:pt>
                <c:pt idx="4406">
                  <c:v>73.42</c:v>
                </c:pt>
                <c:pt idx="4407">
                  <c:v>48.7</c:v>
                </c:pt>
                <c:pt idx="4408">
                  <c:v>69.89</c:v>
                </c:pt>
                <c:pt idx="4409">
                  <c:v>49.21</c:v>
                </c:pt>
                <c:pt idx="4410">
                  <c:v>59.14</c:v>
                </c:pt>
                <c:pt idx="4411">
                  <c:v>39.96</c:v>
                </c:pt>
                <c:pt idx="4412">
                  <c:v>66.44</c:v>
                </c:pt>
                <c:pt idx="4413">
                  <c:v>76.86</c:v>
                </c:pt>
                <c:pt idx="4414">
                  <c:v>55.5</c:v>
                </c:pt>
                <c:pt idx="4415">
                  <c:v>64.63</c:v>
                </c:pt>
                <c:pt idx="4416">
                  <c:v>45.01</c:v>
                </c:pt>
                <c:pt idx="4417">
                  <c:v>69.510000000000005</c:v>
                </c:pt>
                <c:pt idx="4418">
                  <c:v>61.5</c:v>
                </c:pt>
                <c:pt idx="4419">
                  <c:v>45.08</c:v>
                </c:pt>
                <c:pt idx="4420">
                  <c:v>57.32</c:v>
                </c:pt>
                <c:pt idx="4421">
                  <c:v>52.9</c:v>
                </c:pt>
                <c:pt idx="4422">
                  <c:v>39.31</c:v>
                </c:pt>
                <c:pt idx="4423">
                  <c:v>39.04</c:v>
                </c:pt>
                <c:pt idx="4424">
                  <c:v>60.1</c:v>
                </c:pt>
                <c:pt idx="4425">
                  <c:v>68.239999999999995</c:v>
                </c:pt>
                <c:pt idx="4426">
                  <c:v>63.91</c:v>
                </c:pt>
                <c:pt idx="4427">
                  <c:v>38.56</c:v>
                </c:pt>
                <c:pt idx="4428">
                  <c:v>70.319999999999993</c:v>
                </c:pt>
                <c:pt idx="4429">
                  <c:v>63.87</c:v>
                </c:pt>
                <c:pt idx="4430">
                  <c:v>60.29</c:v>
                </c:pt>
                <c:pt idx="4431">
                  <c:v>41.66</c:v>
                </c:pt>
                <c:pt idx="4432">
                  <c:v>43.41</c:v>
                </c:pt>
                <c:pt idx="4433">
                  <c:v>50.59</c:v>
                </c:pt>
                <c:pt idx="4434">
                  <c:v>43.34</c:v>
                </c:pt>
                <c:pt idx="4435">
                  <c:v>59.92</c:v>
                </c:pt>
                <c:pt idx="4436">
                  <c:v>49.83</c:v>
                </c:pt>
                <c:pt idx="4437">
                  <c:v>70.319999999999993</c:v>
                </c:pt>
                <c:pt idx="4438">
                  <c:v>50.78</c:v>
                </c:pt>
                <c:pt idx="4439">
                  <c:v>41.54</c:v>
                </c:pt>
                <c:pt idx="4440">
                  <c:v>77.95</c:v>
                </c:pt>
                <c:pt idx="4441">
                  <c:v>41.31</c:v>
                </c:pt>
                <c:pt idx="4442">
                  <c:v>65.48</c:v>
                </c:pt>
                <c:pt idx="4443">
                  <c:v>73.88</c:v>
                </c:pt>
                <c:pt idx="4444">
                  <c:v>63.87</c:v>
                </c:pt>
                <c:pt idx="4445">
                  <c:v>40.89</c:v>
                </c:pt>
                <c:pt idx="4446">
                  <c:v>47.93</c:v>
                </c:pt>
                <c:pt idx="4447">
                  <c:v>56.03</c:v>
                </c:pt>
                <c:pt idx="4448">
                  <c:v>63.13</c:v>
                </c:pt>
                <c:pt idx="4449">
                  <c:v>47.93</c:v>
                </c:pt>
                <c:pt idx="4450">
                  <c:v>70.72</c:v>
                </c:pt>
                <c:pt idx="4451">
                  <c:v>57.17</c:v>
                </c:pt>
                <c:pt idx="4452">
                  <c:v>39.58</c:v>
                </c:pt>
                <c:pt idx="4453">
                  <c:v>40.56</c:v>
                </c:pt>
                <c:pt idx="4454">
                  <c:v>59.8</c:v>
                </c:pt>
                <c:pt idx="4455">
                  <c:v>44.63</c:v>
                </c:pt>
                <c:pt idx="4456">
                  <c:v>41.67</c:v>
                </c:pt>
                <c:pt idx="4457">
                  <c:v>42.49</c:v>
                </c:pt>
                <c:pt idx="4458">
                  <c:v>53.82</c:v>
                </c:pt>
                <c:pt idx="4459">
                  <c:v>64.27</c:v>
                </c:pt>
                <c:pt idx="4460">
                  <c:v>65.12</c:v>
                </c:pt>
                <c:pt idx="4461">
                  <c:v>69.89</c:v>
                </c:pt>
                <c:pt idx="4462">
                  <c:v>59.87</c:v>
                </c:pt>
                <c:pt idx="4463">
                  <c:v>70.790000000000006</c:v>
                </c:pt>
                <c:pt idx="4464">
                  <c:v>66.510000000000005</c:v>
                </c:pt>
                <c:pt idx="4465">
                  <c:v>44.47</c:v>
                </c:pt>
                <c:pt idx="4466">
                  <c:v>63.13</c:v>
                </c:pt>
                <c:pt idx="4467">
                  <c:v>64.790000000000006</c:v>
                </c:pt>
                <c:pt idx="4468">
                  <c:v>44.34</c:v>
                </c:pt>
                <c:pt idx="4469">
                  <c:v>71.98</c:v>
                </c:pt>
                <c:pt idx="4470">
                  <c:v>40.78</c:v>
                </c:pt>
                <c:pt idx="4471">
                  <c:v>69.05</c:v>
                </c:pt>
                <c:pt idx="4472">
                  <c:v>71.77</c:v>
                </c:pt>
                <c:pt idx="4473">
                  <c:v>47.83</c:v>
                </c:pt>
                <c:pt idx="4474">
                  <c:v>67.83</c:v>
                </c:pt>
                <c:pt idx="4475">
                  <c:v>71.290000000000006</c:v>
                </c:pt>
                <c:pt idx="4476">
                  <c:v>54.3</c:v>
                </c:pt>
                <c:pt idx="4477">
                  <c:v>71.319999999999993</c:v>
                </c:pt>
                <c:pt idx="4478">
                  <c:v>60.77</c:v>
                </c:pt>
                <c:pt idx="4479">
                  <c:v>41.79</c:v>
                </c:pt>
                <c:pt idx="4480">
                  <c:v>50.88</c:v>
                </c:pt>
                <c:pt idx="4481">
                  <c:v>38.909999999999997</c:v>
                </c:pt>
                <c:pt idx="4482">
                  <c:v>45</c:v>
                </c:pt>
                <c:pt idx="4483">
                  <c:v>69.05</c:v>
                </c:pt>
                <c:pt idx="4484">
                  <c:v>73.17</c:v>
                </c:pt>
                <c:pt idx="4485">
                  <c:v>73.400000000000006</c:v>
                </c:pt>
                <c:pt idx="4486">
                  <c:v>47.45</c:v>
                </c:pt>
                <c:pt idx="4487">
                  <c:v>40.07</c:v>
                </c:pt>
                <c:pt idx="4488">
                  <c:v>69.75</c:v>
                </c:pt>
                <c:pt idx="4489">
                  <c:v>41.26</c:v>
                </c:pt>
                <c:pt idx="4490">
                  <c:v>64.05</c:v>
                </c:pt>
                <c:pt idx="4491">
                  <c:v>74.67</c:v>
                </c:pt>
                <c:pt idx="4492">
                  <c:v>65.180000000000007</c:v>
                </c:pt>
                <c:pt idx="4493">
                  <c:v>71.97</c:v>
                </c:pt>
                <c:pt idx="4494">
                  <c:v>71.290000000000006</c:v>
                </c:pt>
                <c:pt idx="4495">
                  <c:v>44.89</c:v>
                </c:pt>
                <c:pt idx="4496">
                  <c:v>74.33</c:v>
                </c:pt>
                <c:pt idx="4497">
                  <c:v>40.659999999999997</c:v>
                </c:pt>
                <c:pt idx="4498">
                  <c:v>39.54</c:v>
                </c:pt>
                <c:pt idx="4499">
                  <c:v>39.39</c:v>
                </c:pt>
                <c:pt idx="4500">
                  <c:v>40.81</c:v>
                </c:pt>
                <c:pt idx="4501">
                  <c:v>75.33</c:v>
                </c:pt>
                <c:pt idx="4502">
                  <c:v>59.43</c:v>
                </c:pt>
                <c:pt idx="4503">
                  <c:v>35.47</c:v>
                </c:pt>
                <c:pt idx="4504">
                  <c:v>41.85</c:v>
                </c:pt>
                <c:pt idx="4505">
                  <c:v>71.319999999999993</c:v>
                </c:pt>
                <c:pt idx="4506">
                  <c:v>58.33</c:v>
                </c:pt>
                <c:pt idx="4507">
                  <c:v>43.8</c:v>
                </c:pt>
                <c:pt idx="4508">
                  <c:v>59.39</c:v>
                </c:pt>
                <c:pt idx="4509">
                  <c:v>64.959999999999994</c:v>
                </c:pt>
                <c:pt idx="4510">
                  <c:v>39.33</c:v>
                </c:pt>
                <c:pt idx="4511">
                  <c:v>64.84</c:v>
                </c:pt>
                <c:pt idx="4512">
                  <c:v>69.13</c:v>
                </c:pt>
                <c:pt idx="4513">
                  <c:v>70.400000000000006</c:v>
                </c:pt>
                <c:pt idx="4514">
                  <c:v>73.5</c:v>
                </c:pt>
                <c:pt idx="4515">
                  <c:v>38.18</c:v>
                </c:pt>
                <c:pt idx="4516">
                  <c:v>71.98</c:v>
                </c:pt>
                <c:pt idx="4517">
                  <c:v>69.75</c:v>
                </c:pt>
                <c:pt idx="4518">
                  <c:v>60.77</c:v>
                </c:pt>
                <c:pt idx="4519">
                  <c:v>42.03</c:v>
                </c:pt>
                <c:pt idx="4520">
                  <c:v>39.31</c:v>
                </c:pt>
                <c:pt idx="4521">
                  <c:v>52.72</c:v>
                </c:pt>
                <c:pt idx="4522">
                  <c:v>39.61</c:v>
                </c:pt>
                <c:pt idx="4523">
                  <c:v>73.680000000000007</c:v>
                </c:pt>
                <c:pt idx="4524">
                  <c:v>43.8</c:v>
                </c:pt>
                <c:pt idx="4525">
                  <c:v>59.27</c:v>
                </c:pt>
                <c:pt idx="4526">
                  <c:v>65.06</c:v>
                </c:pt>
                <c:pt idx="4527">
                  <c:v>39.72</c:v>
                </c:pt>
                <c:pt idx="4528">
                  <c:v>59.57</c:v>
                </c:pt>
                <c:pt idx="4529">
                  <c:v>65.459999999999994</c:v>
                </c:pt>
                <c:pt idx="4530">
                  <c:v>63.07</c:v>
                </c:pt>
                <c:pt idx="4531">
                  <c:v>39.72</c:v>
                </c:pt>
                <c:pt idx="4532">
                  <c:v>62.66</c:v>
                </c:pt>
                <c:pt idx="4533">
                  <c:v>52.3</c:v>
                </c:pt>
                <c:pt idx="4534">
                  <c:v>44.2</c:v>
                </c:pt>
                <c:pt idx="4535">
                  <c:v>74.78</c:v>
                </c:pt>
                <c:pt idx="4536">
                  <c:v>43.34</c:v>
                </c:pt>
                <c:pt idx="4537">
                  <c:v>41.82</c:v>
                </c:pt>
                <c:pt idx="4538">
                  <c:v>77.95</c:v>
                </c:pt>
                <c:pt idx="4539">
                  <c:v>68.14</c:v>
                </c:pt>
                <c:pt idx="4540">
                  <c:v>54.2</c:v>
                </c:pt>
                <c:pt idx="4541">
                  <c:v>37.869999999999997</c:v>
                </c:pt>
                <c:pt idx="4542">
                  <c:v>40.81</c:v>
                </c:pt>
                <c:pt idx="4543">
                  <c:v>41.14</c:v>
                </c:pt>
                <c:pt idx="4544">
                  <c:v>42.74</c:v>
                </c:pt>
                <c:pt idx="4545">
                  <c:v>38.5</c:v>
                </c:pt>
                <c:pt idx="4546">
                  <c:v>48.79</c:v>
                </c:pt>
                <c:pt idx="4547">
                  <c:v>44.63</c:v>
                </c:pt>
                <c:pt idx="4548">
                  <c:v>69.23</c:v>
                </c:pt>
                <c:pt idx="4549">
                  <c:v>40.799999999999997</c:v>
                </c:pt>
                <c:pt idx="4550">
                  <c:v>43.52</c:v>
                </c:pt>
                <c:pt idx="4551">
                  <c:v>60.06</c:v>
                </c:pt>
                <c:pt idx="4552">
                  <c:v>70.98</c:v>
                </c:pt>
                <c:pt idx="4553">
                  <c:v>59.43</c:v>
                </c:pt>
                <c:pt idx="4554">
                  <c:v>48.92</c:v>
                </c:pt>
                <c:pt idx="4555">
                  <c:v>68.510000000000005</c:v>
                </c:pt>
                <c:pt idx="4556">
                  <c:v>43.79</c:v>
                </c:pt>
                <c:pt idx="4557">
                  <c:v>60.1</c:v>
                </c:pt>
                <c:pt idx="4558">
                  <c:v>43.21</c:v>
                </c:pt>
                <c:pt idx="4559">
                  <c:v>77.95</c:v>
                </c:pt>
                <c:pt idx="4560">
                  <c:v>49.69</c:v>
                </c:pt>
                <c:pt idx="4561">
                  <c:v>44.88</c:v>
                </c:pt>
                <c:pt idx="4562">
                  <c:v>41.17</c:v>
                </c:pt>
                <c:pt idx="4563">
                  <c:v>40.549999999999997</c:v>
                </c:pt>
                <c:pt idx="4564">
                  <c:v>59.92</c:v>
                </c:pt>
                <c:pt idx="4565">
                  <c:v>49.83</c:v>
                </c:pt>
                <c:pt idx="4566">
                  <c:v>66.510000000000005</c:v>
                </c:pt>
                <c:pt idx="4567">
                  <c:v>58.79</c:v>
                </c:pt>
                <c:pt idx="4568">
                  <c:v>67.83</c:v>
                </c:pt>
                <c:pt idx="4569">
                  <c:v>44.34</c:v>
                </c:pt>
                <c:pt idx="4570">
                  <c:v>41.67</c:v>
                </c:pt>
                <c:pt idx="4571">
                  <c:v>40.1</c:v>
                </c:pt>
                <c:pt idx="4572">
                  <c:v>40.35</c:v>
                </c:pt>
                <c:pt idx="4573">
                  <c:v>77.17</c:v>
                </c:pt>
                <c:pt idx="4574">
                  <c:v>42.44</c:v>
                </c:pt>
                <c:pt idx="4575">
                  <c:v>71.73</c:v>
                </c:pt>
                <c:pt idx="4576">
                  <c:v>71.94</c:v>
                </c:pt>
                <c:pt idx="4577">
                  <c:v>71.98</c:v>
                </c:pt>
                <c:pt idx="4578">
                  <c:v>53.82</c:v>
                </c:pt>
                <c:pt idx="4579">
                  <c:v>40.64</c:v>
                </c:pt>
                <c:pt idx="4580">
                  <c:v>36.18</c:v>
                </c:pt>
                <c:pt idx="4581">
                  <c:v>62.96</c:v>
                </c:pt>
                <c:pt idx="4582">
                  <c:v>69.709999999999994</c:v>
                </c:pt>
                <c:pt idx="4583">
                  <c:v>71.25</c:v>
                </c:pt>
                <c:pt idx="4584">
                  <c:v>59.22</c:v>
                </c:pt>
                <c:pt idx="4585">
                  <c:v>68.12</c:v>
                </c:pt>
                <c:pt idx="4586">
                  <c:v>63.09</c:v>
                </c:pt>
                <c:pt idx="4587">
                  <c:v>73.03</c:v>
                </c:pt>
                <c:pt idx="4588">
                  <c:v>62.96</c:v>
                </c:pt>
                <c:pt idx="4589">
                  <c:v>66.44</c:v>
                </c:pt>
                <c:pt idx="4590">
                  <c:v>39.85</c:v>
                </c:pt>
                <c:pt idx="4591">
                  <c:v>38.5</c:v>
                </c:pt>
                <c:pt idx="4592">
                  <c:v>58.79</c:v>
                </c:pt>
                <c:pt idx="4593">
                  <c:v>40.619999999999997</c:v>
                </c:pt>
                <c:pt idx="4594">
                  <c:v>49.15</c:v>
                </c:pt>
                <c:pt idx="4595">
                  <c:v>41.93</c:v>
                </c:pt>
                <c:pt idx="4596">
                  <c:v>40.659999999999997</c:v>
                </c:pt>
                <c:pt idx="4597">
                  <c:v>38.58</c:v>
                </c:pt>
                <c:pt idx="4598">
                  <c:v>39.22</c:v>
                </c:pt>
                <c:pt idx="4599">
                  <c:v>46.18</c:v>
                </c:pt>
                <c:pt idx="4600">
                  <c:v>70.72</c:v>
                </c:pt>
                <c:pt idx="4601">
                  <c:v>49.3</c:v>
                </c:pt>
                <c:pt idx="4602">
                  <c:v>75.33</c:v>
                </c:pt>
                <c:pt idx="4603">
                  <c:v>72.86</c:v>
                </c:pt>
                <c:pt idx="4604">
                  <c:v>43.43</c:v>
                </c:pt>
                <c:pt idx="4605">
                  <c:v>47.93</c:v>
                </c:pt>
                <c:pt idx="4606">
                  <c:v>50.9</c:v>
                </c:pt>
                <c:pt idx="4607">
                  <c:v>34.69</c:v>
                </c:pt>
                <c:pt idx="4608">
                  <c:v>66.91</c:v>
                </c:pt>
                <c:pt idx="4609">
                  <c:v>44.45</c:v>
                </c:pt>
                <c:pt idx="4610">
                  <c:v>57.76</c:v>
                </c:pt>
                <c:pt idx="4611">
                  <c:v>73.17</c:v>
                </c:pt>
                <c:pt idx="4612">
                  <c:v>40</c:v>
                </c:pt>
                <c:pt idx="4613">
                  <c:v>41.7</c:v>
                </c:pt>
                <c:pt idx="4614">
                  <c:v>40.11</c:v>
                </c:pt>
                <c:pt idx="4615">
                  <c:v>48.6</c:v>
                </c:pt>
                <c:pt idx="4616">
                  <c:v>44.2</c:v>
                </c:pt>
                <c:pt idx="4617">
                  <c:v>68.08</c:v>
                </c:pt>
                <c:pt idx="4618">
                  <c:v>37.83</c:v>
                </c:pt>
                <c:pt idx="4619">
                  <c:v>71.73</c:v>
                </c:pt>
                <c:pt idx="4620">
                  <c:v>79.739999999999995</c:v>
                </c:pt>
                <c:pt idx="4621">
                  <c:v>69.84</c:v>
                </c:pt>
                <c:pt idx="4622">
                  <c:v>41.16</c:v>
                </c:pt>
                <c:pt idx="4623">
                  <c:v>73.91</c:v>
                </c:pt>
                <c:pt idx="4624">
                  <c:v>42.28</c:v>
                </c:pt>
                <c:pt idx="4625">
                  <c:v>48.06</c:v>
                </c:pt>
                <c:pt idx="4626">
                  <c:v>59.21</c:v>
                </c:pt>
                <c:pt idx="4627">
                  <c:v>59.39</c:v>
                </c:pt>
                <c:pt idx="4628">
                  <c:v>68.63</c:v>
                </c:pt>
                <c:pt idx="4629">
                  <c:v>76.86</c:v>
                </c:pt>
                <c:pt idx="4630">
                  <c:v>58.59</c:v>
                </c:pt>
                <c:pt idx="4631">
                  <c:v>36.659999999999997</c:v>
                </c:pt>
                <c:pt idx="4632">
                  <c:v>77.3</c:v>
                </c:pt>
                <c:pt idx="4633">
                  <c:v>41.39</c:v>
                </c:pt>
                <c:pt idx="4634">
                  <c:v>65.180000000000007</c:v>
                </c:pt>
                <c:pt idx="4635">
                  <c:v>65.34</c:v>
                </c:pt>
                <c:pt idx="4636">
                  <c:v>47.01</c:v>
                </c:pt>
                <c:pt idx="4637">
                  <c:v>58.9</c:v>
                </c:pt>
                <c:pt idx="4638">
                  <c:v>59.87</c:v>
                </c:pt>
                <c:pt idx="4639">
                  <c:v>74.900000000000006</c:v>
                </c:pt>
                <c:pt idx="4640">
                  <c:v>48.41</c:v>
                </c:pt>
                <c:pt idx="4641">
                  <c:v>63.07</c:v>
                </c:pt>
                <c:pt idx="4642">
                  <c:v>43.14</c:v>
                </c:pt>
                <c:pt idx="4643">
                  <c:v>40.11</c:v>
                </c:pt>
                <c:pt idx="4644">
                  <c:v>46.93</c:v>
                </c:pt>
                <c:pt idx="4645">
                  <c:v>40.619999999999997</c:v>
                </c:pt>
                <c:pt idx="4646">
                  <c:v>70.02</c:v>
                </c:pt>
                <c:pt idx="4647">
                  <c:v>49.02</c:v>
                </c:pt>
                <c:pt idx="4648">
                  <c:v>69.680000000000007</c:v>
                </c:pt>
                <c:pt idx="4649">
                  <c:v>35.57</c:v>
                </c:pt>
                <c:pt idx="4650">
                  <c:v>48.41</c:v>
                </c:pt>
                <c:pt idx="4651">
                  <c:v>66.44</c:v>
                </c:pt>
                <c:pt idx="4652">
                  <c:v>44.63</c:v>
                </c:pt>
                <c:pt idx="4653">
                  <c:v>41.4</c:v>
                </c:pt>
                <c:pt idx="4654">
                  <c:v>72.989999999999995</c:v>
                </c:pt>
                <c:pt idx="4655">
                  <c:v>39.590000000000003</c:v>
                </c:pt>
                <c:pt idx="4656">
                  <c:v>64.45</c:v>
                </c:pt>
                <c:pt idx="4657">
                  <c:v>40.770000000000003</c:v>
                </c:pt>
                <c:pt idx="4658">
                  <c:v>70.72</c:v>
                </c:pt>
                <c:pt idx="4659">
                  <c:v>65.06</c:v>
                </c:pt>
                <c:pt idx="4660">
                  <c:v>42.28</c:v>
                </c:pt>
                <c:pt idx="4661">
                  <c:v>39.39</c:v>
                </c:pt>
                <c:pt idx="4662">
                  <c:v>63.56</c:v>
                </c:pt>
                <c:pt idx="4663">
                  <c:v>51.19</c:v>
                </c:pt>
                <c:pt idx="4664">
                  <c:v>41.62</c:v>
                </c:pt>
                <c:pt idx="4665">
                  <c:v>40.549999999999997</c:v>
                </c:pt>
                <c:pt idx="4666">
                  <c:v>44.47</c:v>
                </c:pt>
                <c:pt idx="4667">
                  <c:v>65.27</c:v>
                </c:pt>
                <c:pt idx="4668">
                  <c:v>40.549999999999997</c:v>
                </c:pt>
                <c:pt idx="4669">
                  <c:v>52.9</c:v>
                </c:pt>
                <c:pt idx="4670">
                  <c:v>71.94</c:v>
                </c:pt>
                <c:pt idx="4671">
                  <c:v>74.22</c:v>
                </c:pt>
                <c:pt idx="4672">
                  <c:v>49.3</c:v>
                </c:pt>
                <c:pt idx="4673">
                  <c:v>40.71</c:v>
                </c:pt>
                <c:pt idx="4674">
                  <c:v>39.82</c:v>
                </c:pt>
                <c:pt idx="4675">
                  <c:v>42.03</c:v>
                </c:pt>
                <c:pt idx="4676">
                  <c:v>40.71</c:v>
                </c:pt>
                <c:pt idx="4677">
                  <c:v>37.92</c:v>
                </c:pt>
                <c:pt idx="4678">
                  <c:v>43.43</c:v>
                </c:pt>
                <c:pt idx="4679">
                  <c:v>39.61</c:v>
                </c:pt>
                <c:pt idx="4680">
                  <c:v>70.319999999999993</c:v>
                </c:pt>
                <c:pt idx="4681">
                  <c:v>65.06</c:v>
                </c:pt>
                <c:pt idx="4682">
                  <c:v>70.319999999999993</c:v>
                </c:pt>
                <c:pt idx="4683">
                  <c:v>51.95</c:v>
                </c:pt>
                <c:pt idx="4684">
                  <c:v>49.02</c:v>
                </c:pt>
                <c:pt idx="4685">
                  <c:v>42.49</c:v>
                </c:pt>
                <c:pt idx="4686">
                  <c:v>73.5</c:v>
                </c:pt>
                <c:pt idx="4687">
                  <c:v>41.62</c:v>
                </c:pt>
                <c:pt idx="4688">
                  <c:v>41.01</c:v>
                </c:pt>
                <c:pt idx="4689">
                  <c:v>69.94</c:v>
                </c:pt>
                <c:pt idx="4690">
                  <c:v>44.63</c:v>
                </c:pt>
                <c:pt idx="4691">
                  <c:v>44.47</c:v>
                </c:pt>
                <c:pt idx="4692">
                  <c:v>68.3</c:v>
                </c:pt>
                <c:pt idx="4693">
                  <c:v>39.61</c:v>
                </c:pt>
                <c:pt idx="4694">
                  <c:v>41.16</c:v>
                </c:pt>
                <c:pt idx="4695">
                  <c:v>64.69</c:v>
                </c:pt>
                <c:pt idx="4696">
                  <c:v>68.63</c:v>
                </c:pt>
                <c:pt idx="4697">
                  <c:v>69.34</c:v>
                </c:pt>
                <c:pt idx="4698">
                  <c:v>58.82</c:v>
                </c:pt>
                <c:pt idx="4699">
                  <c:v>57.17</c:v>
                </c:pt>
                <c:pt idx="4700">
                  <c:v>59.8</c:v>
                </c:pt>
                <c:pt idx="4701">
                  <c:v>50.12</c:v>
                </c:pt>
                <c:pt idx="4702">
                  <c:v>39.85</c:v>
                </c:pt>
                <c:pt idx="4703">
                  <c:v>58.12</c:v>
                </c:pt>
                <c:pt idx="4704">
                  <c:v>67.69</c:v>
                </c:pt>
                <c:pt idx="4705">
                  <c:v>50.78</c:v>
                </c:pt>
                <c:pt idx="4706">
                  <c:v>51.43</c:v>
                </c:pt>
                <c:pt idx="4707">
                  <c:v>54.2</c:v>
                </c:pt>
                <c:pt idx="4708">
                  <c:v>60.32</c:v>
                </c:pt>
                <c:pt idx="4709">
                  <c:v>63.07</c:v>
                </c:pt>
                <c:pt idx="4710">
                  <c:v>70.02</c:v>
                </c:pt>
                <c:pt idx="4711">
                  <c:v>72.58</c:v>
                </c:pt>
                <c:pt idx="4712">
                  <c:v>44.9</c:v>
                </c:pt>
                <c:pt idx="4713">
                  <c:v>58.16</c:v>
                </c:pt>
                <c:pt idx="4714">
                  <c:v>44.03</c:v>
                </c:pt>
                <c:pt idx="4715">
                  <c:v>69.13</c:v>
                </c:pt>
                <c:pt idx="4716">
                  <c:v>44.9</c:v>
                </c:pt>
                <c:pt idx="4717">
                  <c:v>79.739999999999995</c:v>
                </c:pt>
                <c:pt idx="4718">
                  <c:v>68.67</c:v>
                </c:pt>
                <c:pt idx="4719">
                  <c:v>50.88</c:v>
                </c:pt>
                <c:pt idx="4720">
                  <c:v>69.34</c:v>
                </c:pt>
                <c:pt idx="4721">
                  <c:v>40.79</c:v>
                </c:pt>
                <c:pt idx="4722">
                  <c:v>48.41</c:v>
                </c:pt>
                <c:pt idx="4723">
                  <c:v>36.24</c:v>
                </c:pt>
                <c:pt idx="4724">
                  <c:v>47.45</c:v>
                </c:pt>
                <c:pt idx="4725">
                  <c:v>42.86</c:v>
                </c:pt>
                <c:pt idx="4726">
                  <c:v>39.28</c:v>
                </c:pt>
                <c:pt idx="4727">
                  <c:v>40.56</c:v>
                </c:pt>
                <c:pt idx="4728">
                  <c:v>68.08</c:v>
                </c:pt>
                <c:pt idx="4729">
                  <c:v>41.79</c:v>
                </c:pt>
                <c:pt idx="4730">
                  <c:v>69.84</c:v>
                </c:pt>
                <c:pt idx="4731">
                  <c:v>38.380000000000003</c:v>
                </c:pt>
                <c:pt idx="4732">
                  <c:v>73.56</c:v>
                </c:pt>
                <c:pt idx="4733">
                  <c:v>64.44</c:v>
                </c:pt>
                <c:pt idx="4734">
                  <c:v>40.64</c:v>
                </c:pt>
                <c:pt idx="4735">
                  <c:v>40.729999999999997</c:v>
                </c:pt>
                <c:pt idx="4736">
                  <c:v>50.88</c:v>
                </c:pt>
                <c:pt idx="4737">
                  <c:v>69.98</c:v>
                </c:pt>
                <c:pt idx="4738">
                  <c:v>41.06</c:v>
                </c:pt>
                <c:pt idx="4739">
                  <c:v>71.77</c:v>
                </c:pt>
                <c:pt idx="4740">
                  <c:v>38.28</c:v>
                </c:pt>
                <c:pt idx="4741">
                  <c:v>41.17</c:v>
                </c:pt>
                <c:pt idx="4742">
                  <c:v>40.03</c:v>
                </c:pt>
                <c:pt idx="4743">
                  <c:v>58.66</c:v>
                </c:pt>
                <c:pt idx="4744">
                  <c:v>52.75</c:v>
                </c:pt>
                <c:pt idx="4745">
                  <c:v>74.34</c:v>
                </c:pt>
                <c:pt idx="4746">
                  <c:v>41.14</c:v>
                </c:pt>
                <c:pt idx="4747">
                  <c:v>74.33</c:v>
                </c:pt>
                <c:pt idx="4748">
                  <c:v>66.56</c:v>
                </c:pt>
                <c:pt idx="4749">
                  <c:v>59.21</c:v>
                </c:pt>
                <c:pt idx="4750">
                  <c:v>69.94</c:v>
                </c:pt>
                <c:pt idx="4751">
                  <c:v>41.26</c:v>
                </c:pt>
                <c:pt idx="4752">
                  <c:v>36.24</c:v>
                </c:pt>
                <c:pt idx="4753">
                  <c:v>70.319999999999993</c:v>
                </c:pt>
                <c:pt idx="4754">
                  <c:v>69.13</c:v>
                </c:pt>
                <c:pt idx="4755">
                  <c:v>58.84</c:v>
                </c:pt>
                <c:pt idx="4756">
                  <c:v>72.290000000000006</c:v>
                </c:pt>
                <c:pt idx="4757">
                  <c:v>62.7</c:v>
                </c:pt>
                <c:pt idx="4758">
                  <c:v>66.48</c:v>
                </c:pt>
                <c:pt idx="4759">
                  <c:v>71.64</c:v>
                </c:pt>
                <c:pt idx="4760">
                  <c:v>71.98</c:v>
                </c:pt>
                <c:pt idx="4761">
                  <c:v>39.64</c:v>
                </c:pt>
                <c:pt idx="4762">
                  <c:v>40.619999999999997</c:v>
                </c:pt>
                <c:pt idx="4763">
                  <c:v>45.87</c:v>
                </c:pt>
                <c:pt idx="4764">
                  <c:v>70.94</c:v>
                </c:pt>
                <c:pt idx="4765">
                  <c:v>73.67</c:v>
                </c:pt>
                <c:pt idx="4766">
                  <c:v>39.58</c:v>
                </c:pt>
                <c:pt idx="4767">
                  <c:v>38.729999999999997</c:v>
                </c:pt>
                <c:pt idx="4768">
                  <c:v>74.22</c:v>
                </c:pt>
                <c:pt idx="4769">
                  <c:v>41.79</c:v>
                </c:pt>
                <c:pt idx="4770">
                  <c:v>44.6</c:v>
                </c:pt>
                <c:pt idx="4771">
                  <c:v>42.07</c:v>
                </c:pt>
                <c:pt idx="4772">
                  <c:v>41.46</c:v>
                </c:pt>
                <c:pt idx="4773">
                  <c:v>42.04</c:v>
                </c:pt>
                <c:pt idx="4774">
                  <c:v>61.02</c:v>
                </c:pt>
                <c:pt idx="4775">
                  <c:v>35.47</c:v>
                </c:pt>
                <c:pt idx="4776">
                  <c:v>49.16</c:v>
                </c:pt>
                <c:pt idx="4777">
                  <c:v>41.01</c:v>
                </c:pt>
                <c:pt idx="4778">
                  <c:v>62.44</c:v>
                </c:pt>
                <c:pt idx="4779">
                  <c:v>43.41</c:v>
                </c:pt>
                <c:pt idx="4780">
                  <c:v>77.540000000000006</c:v>
                </c:pt>
                <c:pt idx="4781">
                  <c:v>40.81</c:v>
                </c:pt>
                <c:pt idx="4782">
                  <c:v>36.24</c:v>
                </c:pt>
                <c:pt idx="4783">
                  <c:v>58.59</c:v>
                </c:pt>
                <c:pt idx="4784">
                  <c:v>50.78</c:v>
                </c:pt>
                <c:pt idx="4785">
                  <c:v>41.23</c:v>
                </c:pt>
                <c:pt idx="4786">
                  <c:v>58.82</c:v>
                </c:pt>
                <c:pt idx="4787">
                  <c:v>37.83</c:v>
                </c:pt>
                <c:pt idx="4788">
                  <c:v>42.28</c:v>
                </c:pt>
                <c:pt idx="4789">
                  <c:v>70.790000000000006</c:v>
                </c:pt>
                <c:pt idx="4790">
                  <c:v>38.01</c:v>
                </c:pt>
                <c:pt idx="4791">
                  <c:v>61.47</c:v>
                </c:pt>
                <c:pt idx="4792">
                  <c:v>56.65</c:v>
                </c:pt>
                <c:pt idx="4793">
                  <c:v>43.52</c:v>
                </c:pt>
                <c:pt idx="4794">
                  <c:v>71.8</c:v>
                </c:pt>
                <c:pt idx="4795">
                  <c:v>38.18</c:v>
                </c:pt>
                <c:pt idx="4796">
                  <c:v>67.069999999999993</c:v>
                </c:pt>
                <c:pt idx="4797">
                  <c:v>52.05</c:v>
                </c:pt>
                <c:pt idx="4798">
                  <c:v>61.45</c:v>
                </c:pt>
                <c:pt idx="4799">
                  <c:v>65.48</c:v>
                </c:pt>
                <c:pt idx="4800">
                  <c:v>67.790000000000006</c:v>
                </c:pt>
                <c:pt idx="4801">
                  <c:v>67.83</c:v>
                </c:pt>
                <c:pt idx="4802">
                  <c:v>71.73</c:v>
                </c:pt>
                <c:pt idx="4803">
                  <c:v>69.45</c:v>
                </c:pt>
                <c:pt idx="4804">
                  <c:v>40.56</c:v>
                </c:pt>
                <c:pt idx="4805">
                  <c:v>60.32</c:v>
                </c:pt>
                <c:pt idx="4806">
                  <c:v>70.47</c:v>
                </c:pt>
                <c:pt idx="4807">
                  <c:v>63.09</c:v>
                </c:pt>
                <c:pt idx="4808">
                  <c:v>60.08</c:v>
                </c:pt>
                <c:pt idx="4809">
                  <c:v>69.680000000000007</c:v>
                </c:pt>
                <c:pt idx="4810">
                  <c:v>44.57</c:v>
                </c:pt>
                <c:pt idx="4811">
                  <c:v>76.2</c:v>
                </c:pt>
                <c:pt idx="4812">
                  <c:v>39.28</c:v>
                </c:pt>
                <c:pt idx="4813">
                  <c:v>77.17</c:v>
                </c:pt>
                <c:pt idx="4814">
                  <c:v>68.63</c:v>
                </c:pt>
                <c:pt idx="4815">
                  <c:v>51.43</c:v>
                </c:pt>
                <c:pt idx="4816">
                  <c:v>39.69</c:v>
                </c:pt>
                <c:pt idx="4817">
                  <c:v>41.62</c:v>
                </c:pt>
                <c:pt idx="4818">
                  <c:v>58.86</c:v>
                </c:pt>
                <c:pt idx="4819">
                  <c:v>69.84</c:v>
                </c:pt>
                <c:pt idx="4820">
                  <c:v>56.89</c:v>
                </c:pt>
                <c:pt idx="4821">
                  <c:v>43.41</c:v>
                </c:pt>
                <c:pt idx="4822">
                  <c:v>57.32</c:v>
                </c:pt>
                <c:pt idx="4823">
                  <c:v>44.66</c:v>
                </c:pt>
                <c:pt idx="4824">
                  <c:v>40.78</c:v>
                </c:pt>
                <c:pt idx="4825">
                  <c:v>54.89</c:v>
                </c:pt>
                <c:pt idx="4826">
                  <c:v>58.66</c:v>
                </c:pt>
                <c:pt idx="4827">
                  <c:v>41.01</c:v>
                </c:pt>
                <c:pt idx="4828">
                  <c:v>38.909999999999997</c:v>
                </c:pt>
                <c:pt idx="4829">
                  <c:v>58.05</c:v>
                </c:pt>
                <c:pt idx="4830">
                  <c:v>63.21</c:v>
                </c:pt>
                <c:pt idx="4831">
                  <c:v>69.13</c:v>
                </c:pt>
                <c:pt idx="4832">
                  <c:v>41.26</c:v>
                </c:pt>
                <c:pt idx="4833">
                  <c:v>58.46</c:v>
                </c:pt>
                <c:pt idx="4834">
                  <c:v>39.33</c:v>
                </c:pt>
                <c:pt idx="4835">
                  <c:v>70.8</c:v>
                </c:pt>
                <c:pt idx="4836">
                  <c:v>45.09</c:v>
                </c:pt>
                <c:pt idx="4837">
                  <c:v>47.03</c:v>
                </c:pt>
                <c:pt idx="4838">
                  <c:v>40.6</c:v>
                </c:pt>
                <c:pt idx="4839">
                  <c:v>48.6</c:v>
                </c:pt>
                <c:pt idx="4840">
                  <c:v>36.299999999999997</c:v>
                </c:pt>
                <c:pt idx="4841">
                  <c:v>65.709999999999994</c:v>
                </c:pt>
                <c:pt idx="4842">
                  <c:v>56.53</c:v>
                </c:pt>
                <c:pt idx="4843">
                  <c:v>45.38</c:v>
                </c:pt>
                <c:pt idx="4844">
                  <c:v>74.989999999999995</c:v>
                </c:pt>
                <c:pt idx="4845">
                  <c:v>44.47</c:v>
                </c:pt>
                <c:pt idx="4846">
                  <c:v>69.89</c:v>
                </c:pt>
                <c:pt idx="4847">
                  <c:v>43.13</c:v>
                </c:pt>
                <c:pt idx="4848">
                  <c:v>58.66</c:v>
                </c:pt>
                <c:pt idx="4849">
                  <c:v>70.790000000000006</c:v>
                </c:pt>
                <c:pt idx="4850">
                  <c:v>59.04</c:v>
                </c:pt>
                <c:pt idx="4851">
                  <c:v>68.08</c:v>
                </c:pt>
                <c:pt idx="4852">
                  <c:v>66.540000000000006</c:v>
                </c:pt>
                <c:pt idx="4853">
                  <c:v>76.2</c:v>
                </c:pt>
                <c:pt idx="4854">
                  <c:v>66.540000000000006</c:v>
                </c:pt>
                <c:pt idx="4855">
                  <c:v>67.83</c:v>
                </c:pt>
                <c:pt idx="4856">
                  <c:v>41.26</c:v>
                </c:pt>
                <c:pt idx="4857">
                  <c:v>37.729999999999997</c:v>
                </c:pt>
                <c:pt idx="4858">
                  <c:v>74.989999999999995</c:v>
                </c:pt>
                <c:pt idx="4859">
                  <c:v>37.64</c:v>
                </c:pt>
                <c:pt idx="4860">
                  <c:v>40.71</c:v>
                </c:pt>
                <c:pt idx="4861">
                  <c:v>57.5</c:v>
                </c:pt>
                <c:pt idx="4862">
                  <c:v>69.84</c:v>
                </c:pt>
                <c:pt idx="4863">
                  <c:v>70.47</c:v>
                </c:pt>
                <c:pt idx="4864">
                  <c:v>68.27</c:v>
                </c:pt>
                <c:pt idx="4865">
                  <c:v>52.9</c:v>
                </c:pt>
                <c:pt idx="4866">
                  <c:v>77.3</c:v>
                </c:pt>
                <c:pt idx="4867">
                  <c:v>50.05</c:v>
                </c:pt>
                <c:pt idx="4868">
                  <c:v>42.44</c:v>
                </c:pt>
                <c:pt idx="4869">
                  <c:v>39.96</c:v>
                </c:pt>
                <c:pt idx="4870">
                  <c:v>71.14</c:v>
                </c:pt>
                <c:pt idx="4871">
                  <c:v>72.39</c:v>
                </c:pt>
                <c:pt idx="4872">
                  <c:v>59.21</c:v>
                </c:pt>
                <c:pt idx="4873">
                  <c:v>67.45</c:v>
                </c:pt>
                <c:pt idx="4874">
                  <c:v>46.63</c:v>
                </c:pt>
                <c:pt idx="4875">
                  <c:v>63.77</c:v>
                </c:pt>
                <c:pt idx="4876">
                  <c:v>66.05</c:v>
                </c:pt>
                <c:pt idx="4877">
                  <c:v>68.510000000000005</c:v>
                </c:pt>
                <c:pt idx="4878">
                  <c:v>58.12</c:v>
                </c:pt>
                <c:pt idx="4879">
                  <c:v>69.45</c:v>
                </c:pt>
                <c:pt idx="4880">
                  <c:v>58.59</c:v>
                </c:pt>
                <c:pt idx="4881">
                  <c:v>78.92</c:v>
                </c:pt>
                <c:pt idx="4882">
                  <c:v>67.319999999999993</c:v>
                </c:pt>
                <c:pt idx="4883">
                  <c:v>41.54</c:v>
                </c:pt>
                <c:pt idx="4884">
                  <c:v>60.84</c:v>
                </c:pt>
                <c:pt idx="4885">
                  <c:v>49.21</c:v>
                </c:pt>
                <c:pt idx="4886">
                  <c:v>71.37</c:v>
                </c:pt>
                <c:pt idx="4887">
                  <c:v>40.07</c:v>
                </c:pt>
                <c:pt idx="4888">
                  <c:v>60.08</c:v>
                </c:pt>
                <c:pt idx="4889">
                  <c:v>60.29</c:v>
                </c:pt>
                <c:pt idx="4890">
                  <c:v>41.23</c:v>
                </c:pt>
                <c:pt idx="4891">
                  <c:v>40.43</c:v>
                </c:pt>
                <c:pt idx="4892">
                  <c:v>68.3</c:v>
                </c:pt>
                <c:pt idx="4893">
                  <c:v>46.48</c:v>
                </c:pt>
                <c:pt idx="4894">
                  <c:v>38.380000000000003</c:v>
                </c:pt>
                <c:pt idx="4895">
                  <c:v>59.21</c:v>
                </c:pt>
                <c:pt idx="4896">
                  <c:v>43.67</c:v>
                </c:pt>
                <c:pt idx="4897">
                  <c:v>39.159999999999997</c:v>
                </c:pt>
                <c:pt idx="4898">
                  <c:v>60.77</c:v>
                </c:pt>
                <c:pt idx="4899">
                  <c:v>65.510000000000005</c:v>
                </c:pt>
                <c:pt idx="4900">
                  <c:v>60.27</c:v>
                </c:pt>
                <c:pt idx="4901">
                  <c:v>61.45</c:v>
                </c:pt>
                <c:pt idx="4902">
                  <c:v>44.63</c:v>
                </c:pt>
                <c:pt idx="4903">
                  <c:v>76.09</c:v>
                </c:pt>
                <c:pt idx="4904">
                  <c:v>59.92</c:v>
                </c:pt>
                <c:pt idx="4905">
                  <c:v>60.77</c:v>
                </c:pt>
                <c:pt idx="4906">
                  <c:v>57.17</c:v>
                </c:pt>
                <c:pt idx="4907">
                  <c:v>45.09</c:v>
                </c:pt>
                <c:pt idx="4908">
                  <c:v>73.180000000000007</c:v>
                </c:pt>
                <c:pt idx="4909">
                  <c:v>66.540000000000006</c:v>
                </c:pt>
                <c:pt idx="4910">
                  <c:v>42.34</c:v>
                </c:pt>
                <c:pt idx="4911">
                  <c:v>69.59</c:v>
                </c:pt>
                <c:pt idx="4912">
                  <c:v>61.47</c:v>
                </c:pt>
                <c:pt idx="4913">
                  <c:v>41.92</c:v>
                </c:pt>
                <c:pt idx="4914">
                  <c:v>52.05</c:v>
                </c:pt>
                <c:pt idx="4915">
                  <c:v>51.3</c:v>
                </c:pt>
                <c:pt idx="4916">
                  <c:v>58.62</c:v>
                </c:pt>
                <c:pt idx="4917">
                  <c:v>61.5</c:v>
                </c:pt>
                <c:pt idx="4918">
                  <c:v>35.4</c:v>
                </c:pt>
                <c:pt idx="4919">
                  <c:v>58.86</c:v>
                </c:pt>
                <c:pt idx="4920">
                  <c:v>57.35</c:v>
                </c:pt>
                <c:pt idx="4921">
                  <c:v>56.85</c:v>
                </c:pt>
                <c:pt idx="4922">
                  <c:v>60.27</c:v>
                </c:pt>
                <c:pt idx="4923">
                  <c:v>66.489999999999995</c:v>
                </c:pt>
                <c:pt idx="4924">
                  <c:v>44.9</c:v>
                </c:pt>
                <c:pt idx="4925">
                  <c:v>41.66</c:v>
                </c:pt>
                <c:pt idx="4926">
                  <c:v>71.94</c:v>
                </c:pt>
                <c:pt idx="4927">
                  <c:v>74.87</c:v>
                </c:pt>
                <c:pt idx="4928">
                  <c:v>49.02</c:v>
                </c:pt>
                <c:pt idx="4929">
                  <c:v>67.22</c:v>
                </c:pt>
                <c:pt idx="4930">
                  <c:v>77.95</c:v>
                </c:pt>
                <c:pt idx="4931">
                  <c:v>42.04</c:v>
                </c:pt>
                <c:pt idx="4932">
                  <c:v>41.44</c:v>
                </c:pt>
                <c:pt idx="4933">
                  <c:v>69.75</c:v>
                </c:pt>
                <c:pt idx="4934">
                  <c:v>51.43</c:v>
                </c:pt>
                <c:pt idx="4935">
                  <c:v>77.3</c:v>
                </c:pt>
                <c:pt idx="4936">
                  <c:v>72.430000000000007</c:v>
                </c:pt>
                <c:pt idx="4937">
                  <c:v>67.69</c:v>
                </c:pt>
                <c:pt idx="4938">
                  <c:v>65.739999999999995</c:v>
                </c:pt>
                <c:pt idx="4939">
                  <c:v>76.09</c:v>
                </c:pt>
                <c:pt idx="4940">
                  <c:v>69.23</c:v>
                </c:pt>
                <c:pt idx="4941">
                  <c:v>41.2</c:v>
                </c:pt>
                <c:pt idx="4942">
                  <c:v>49.02</c:v>
                </c:pt>
                <c:pt idx="4943">
                  <c:v>74.22</c:v>
                </c:pt>
                <c:pt idx="4944">
                  <c:v>37.200000000000003</c:v>
                </c:pt>
                <c:pt idx="4945">
                  <c:v>64.69</c:v>
                </c:pt>
                <c:pt idx="4946">
                  <c:v>70.98</c:v>
                </c:pt>
                <c:pt idx="4947">
                  <c:v>46.48</c:v>
                </c:pt>
                <c:pt idx="4948">
                  <c:v>72.239999999999995</c:v>
                </c:pt>
                <c:pt idx="4949">
                  <c:v>40.35</c:v>
                </c:pt>
                <c:pt idx="4950">
                  <c:v>73.209999999999994</c:v>
                </c:pt>
                <c:pt idx="4951">
                  <c:v>50.05</c:v>
                </c:pt>
                <c:pt idx="4952">
                  <c:v>39.4</c:v>
                </c:pt>
                <c:pt idx="4953">
                  <c:v>69.040000000000006</c:v>
                </c:pt>
                <c:pt idx="4954">
                  <c:v>70.36</c:v>
                </c:pt>
                <c:pt idx="4955">
                  <c:v>60.75</c:v>
                </c:pt>
                <c:pt idx="4956">
                  <c:v>56.89</c:v>
                </c:pt>
                <c:pt idx="4957">
                  <c:v>49.15</c:v>
                </c:pt>
                <c:pt idx="4958">
                  <c:v>71.73</c:v>
                </c:pt>
                <c:pt idx="4959">
                  <c:v>45.01</c:v>
                </c:pt>
                <c:pt idx="4960">
                  <c:v>71.319999999999993</c:v>
                </c:pt>
                <c:pt idx="4961">
                  <c:v>62.1</c:v>
                </c:pt>
                <c:pt idx="4962">
                  <c:v>41.48</c:v>
                </c:pt>
                <c:pt idx="4963">
                  <c:v>70.72</c:v>
                </c:pt>
                <c:pt idx="4964">
                  <c:v>39.64</c:v>
                </c:pt>
                <c:pt idx="4965">
                  <c:v>45.51</c:v>
                </c:pt>
                <c:pt idx="4966">
                  <c:v>39.64</c:v>
                </c:pt>
                <c:pt idx="4967">
                  <c:v>63.09</c:v>
                </c:pt>
                <c:pt idx="4968">
                  <c:v>40.89</c:v>
                </c:pt>
                <c:pt idx="4969">
                  <c:v>76.09</c:v>
                </c:pt>
                <c:pt idx="4970">
                  <c:v>44.34</c:v>
                </c:pt>
                <c:pt idx="4971">
                  <c:v>41.04</c:v>
                </c:pt>
                <c:pt idx="4972">
                  <c:v>61.86</c:v>
                </c:pt>
                <c:pt idx="4973">
                  <c:v>75.599999999999994</c:v>
                </c:pt>
                <c:pt idx="4974">
                  <c:v>43.67</c:v>
                </c:pt>
                <c:pt idx="4975">
                  <c:v>40.35</c:v>
                </c:pt>
                <c:pt idx="4976">
                  <c:v>70.8</c:v>
                </c:pt>
                <c:pt idx="4977">
                  <c:v>44.68</c:v>
                </c:pt>
                <c:pt idx="4978">
                  <c:v>40.64</c:v>
                </c:pt>
                <c:pt idx="4979">
                  <c:v>54.3</c:v>
                </c:pt>
                <c:pt idx="4980">
                  <c:v>48.41</c:v>
                </c:pt>
                <c:pt idx="4981">
                  <c:v>43.71</c:v>
                </c:pt>
                <c:pt idx="4982">
                  <c:v>40.71</c:v>
                </c:pt>
                <c:pt idx="4983">
                  <c:v>71.06</c:v>
                </c:pt>
                <c:pt idx="4984">
                  <c:v>71.58</c:v>
                </c:pt>
                <c:pt idx="4985">
                  <c:v>51.19</c:v>
                </c:pt>
                <c:pt idx="4986">
                  <c:v>40.46</c:v>
                </c:pt>
                <c:pt idx="4987">
                  <c:v>69.23</c:v>
                </c:pt>
                <c:pt idx="4988">
                  <c:v>58.59</c:v>
                </c:pt>
                <c:pt idx="4989">
                  <c:v>57.19</c:v>
                </c:pt>
                <c:pt idx="4990">
                  <c:v>52.08</c:v>
                </c:pt>
                <c:pt idx="4991">
                  <c:v>60.08</c:v>
                </c:pt>
                <c:pt idx="4992">
                  <c:v>44.9</c:v>
                </c:pt>
                <c:pt idx="4993">
                  <c:v>39.35</c:v>
                </c:pt>
                <c:pt idx="4994">
                  <c:v>44.85</c:v>
                </c:pt>
                <c:pt idx="4995">
                  <c:v>69.89</c:v>
                </c:pt>
                <c:pt idx="4996">
                  <c:v>35.76</c:v>
                </c:pt>
                <c:pt idx="4997">
                  <c:v>39.28</c:v>
                </c:pt>
                <c:pt idx="4998">
                  <c:v>74.900000000000006</c:v>
                </c:pt>
                <c:pt idx="4999">
                  <c:v>58.66</c:v>
                </c:pt>
                <c:pt idx="5000">
                  <c:v>41.58</c:v>
                </c:pt>
                <c:pt idx="5001">
                  <c:v>63.86</c:v>
                </c:pt>
                <c:pt idx="5002">
                  <c:v>69.59</c:v>
                </c:pt>
                <c:pt idx="5003">
                  <c:v>67.900000000000006</c:v>
                </c:pt>
                <c:pt idx="5004">
                  <c:v>68.94</c:v>
                </c:pt>
                <c:pt idx="5005">
                  <c:v>62.39</c:v>
                </c:pt>
                <c:pt idx="5006">
                  <c:v>39.159999999999997</c:v>
                </c:pt>
                <c:pt idx="5007">
                  <c:v>39.42</c:v>
                </c:pt>
                <c:pt idx="5008">
                  <c:v>46.63</c:v>
                </c:pt>
                <c:pt idx="5009">
                  <c:v>40.64</c:v>
                </c:pt>
                <c:pt idx="5010">
                  <c:v>51.43</c:v>
                </c:pt>
                <c:pt idx="5011">
                  <c:v>49.5</c:v>
                </c:pt>
                <c:pt idx="5012">
                  <c:v>40.770000000000003</c:v>
                </c:pt>
                <c:pt idx="5013">
                  <c:v>38.520000000000003</c:v>
                </c:pt>
                <c:pt idx="5014">
                  <c:v>39.04</c:v>
                </c:pt>
                <c:pt idx="5015">
                  <c:v>61.87</c:v>
                </c:pt>
                <c:pt idx="5016">
                  <c:v>73.180000000000007</c:v>
                </c:pt>
                <c:pt idx="5017">
                  <c:v>71.849999999999994</c:v>
                </c:pt>
                <c:pt idx="5018">
                  <c:v>70.98</c:v>
                </c:pt>
                <c:pt idx="5019">
                  <c:v>56.65</c:v>
                </c:pt>
                <c:pt idx="5020">
                  <c:v>41.38</c:v>
                </c:pt>
                <c:pt idx="5021">
                  <c:v>47.45</c:v>
                </c:pt>
                <c:pt idx="5022">
                  <c:v>43.72</c:v>
                </c:pt>
                <c:pt idx="5023">
                  <c:v>41.2</c:v>
                </c:pt>
                <c:pt idx="5024">
                  <c:v>72.239999999999995</c:v>
                </c:pt>
                <c:pt idx="5025">
                  <c:v>42.99</c:v>
                </c:pt>
                <c:pt idx="5026">
                  <c:v>58.82</c:v>
                </c:pt>
                <c:pt idx="5027">
                  <c:v>59.15</c:v>
                </c:pt>
                <c:pt idx="5028">
                  <c:v>40.75</c:v>
                </c:pt>
                <c:pt idx="5029">
                  <c:v>68.08</c:v>
                </c:pt>
                <c:pt idx="5030">
                  <c:v>36.71</c:v>
                </c:pt>
                <c:pt idx="5031">
                  <c:v>40.56</c:v>
                </c:pt>
                <c:pt idx="5032">
                  <c:v>37.799999999999997</c:v>
                </c:pt>
                <c:pt idx="5033">
                  <c:v>58.79</c:v>
                </c:pt>
                <c:pt idx="5034">
                  <c:v>41.26</c:v>
                </c:pt>
                <c:pt idx="5035">
                  <c:v>57.32</c:v>
                </c:pt>
                <c:pt idx="5036">
                  <c:v>58.62</c:v>
                </c:pt>
                <c:pt idx="5037">
                  <c:v>70.319999999999993</c:v>
                </c:pt>
                <c:pt idx="5038">
                  <c:v>42.34</c:v>
                </c:pt>
                <c:pt idx="5039">
                  <c:v>44.21</c:v>
                </c:pt>
                <c:pt idx="5040">
                  <c:v>59.15</c:v>
                </c:pt>
                <c:pt idx="5041">
                  <c:v>70.02</c:v>
                </c:pt>
                <c:pt idx="5042">
                  <c:v>41.5</c:v>
                </c:pt>
                <c:pt idx="5043">
                  <c:v>73.209999999999994</c:v>
                </c:pt>
                <c:pt idx="5044">
                  <c:v>59.14</c:v>
                </c:pt>
                <c:pt idx="5045">
                  <c:v>39.299999999999997</c:v>
                </c:pt>
                <c:pt idx="5046">
                  <c:v>68.63</c:v>
                </c:pt>
                <c:pt idx="5047">
                  <c:v>65.739999999999995</c:v>
                </c:pt>
                <c:pt idx="5048">
                  <c:v>69.510000000000005</c:v>
                </c:pt>
                <c:pt idx="5049">
                  <c:v>43.79</c:v>
                </c:pt>
                <c:pt idx="5050">
                  <c:v>67.25</c:v>
                </c:pt>
                <c:pt idx="5051">
                  <c:v>49.16</c:v>
                </c:pt>
                <c:pt idx="5052">
                  <c:v>42.42</c:v>
                </c:pt>
                <c:pt idx="5053">
                  <c:v>67.22</c:v>
                </c:pt>
                <c:pt idx="5054">
                  <c:v>36.659999999999997</c:v>
                </c:pt>
                <c:pt idx="5055">
                  <c:v>67.790000000000006</c:v>
                </c:pt>
                <c:pt idx="5056">
                  <c:v>58.9</c:v>
                </c:pt>
                <c:pt idx="5057">
                  <c:v>66.44</c:v>
                </c:pt>
                <c:pt idx="5058">
                  <c:v>52.75</c:v>
                </c:pt>
                <c:pt idx="5059">
                  <c:v>45.38</c:v>
                </c:pt>
                <c:pt idx="5060">
                  <c:v>63.94</c:v>
                </c:pt>
                <c:pt idx="5061">
                  <c:v>38.56</c:v>
                </c:pt>
                <c:pt idx="5062">
                  <c:v>63.09</c:v>
                </c:pt>
                <c:pt idx="5063">
                  <c:v>60.84</c:v>
                </c:pt>
                <c:pt idx="5064">
                  <c:v>58.79</c:v>
                </c:pt>
                <c:pt idx="5065">
                  <c:v>41.17</c:v>
                </c:pt>
                <c:pt idx="5066">
                  <c:v>58.16</c:v>
                </c:pt>
                <c:pt idx="5067">
                  <c:v>40.67</c:v>
                </c:pt>
                <c:pt idx="5068">
                  <c:v>51.43</c:v>
                </c:pt>
                <c:pt idx="5069">
                  <c:v>70.319999999999993</c:v>
                </c:pt>
                <c:pt idx="5070">
                  <c:v>40.78</c:v>
                </c:pt>
                <c:pt idx="5071">
                  <c:v>40.22</c:v>
                </c:pt>
                <c:pt idx="5072">
                  <c:v>59.39</c:v>
                </c:pt>
                <c:pt idx="5073">
                  <c:v>62.39</c:v>
                </c:pt>
                <c:pt idx="5074">
                  <c:v>74.78</c:v>
                </c:pt>
                <c:pt idx="5075">
                  <c:v>43.14</c:v>
                </c:pt>
                <c:pt idx="5076">
                  <c:v>60.07</c:v>
                </c:pt>
                <c:pt idx="5077">
                  <c:v>52.75</c:v>
                </c:pt>
                <c:pt idx="5078">
                  <c:v>43.43</c:v>
                </c:pt>
                <c:pt idx="5079">
                  <c:v>72.86</c:v>
                </c:pt>
                <c:pt idx="5080">
                  <c:v>59.92</c:v>
                </c:pt>
                <c:pt idx="5081">
                  <c:v>71.849999999999994</c:v>
                </c:pt>
                <c:pt idx="5082">
                  <c:v>37.64</c:v>
                </c:pt>
                <c:pt idx="5083">
                  <c:v>41.35</c:v>
                </c:pt>
                <c:pt idx="5084">
                  <c:v>75.599999999999994</c:v>
                </c:pt>
                <c:pt idx="5085">
                  <c:v>39.39</c:v>
                </c:pt>
                <c:pt idx="5086">
                  <c:v>43.65</c:v>
                </c:pt>
                <c:pt idx="5087">
                  <c:v>56.65</c:v>
                </c:pt>
                <c:pt idx="5088">
                  <c:v>41.38</c:v>
                </c:pt>
                <c:pt idx="5089">
                  <c:v>41.55</c:v>
                </c:pt>
                <c:pt idx="5090">
                  <c:v>51.95</c:v>
                </c:pt>
                <c:pt idx="5091">
                  <c:v>44.34</c:v>
                </c:pt>
                <c:pt idx="5092">
                  <c:v>47.45</c:v>
                </c:pt>
                <c:pt idx="5093">
                  <c:v>43.43</c:v>
                </c:pt>
                <c:pt idx="5094">
                  <c:v>41.14</c:v>
                </c:pt>
                <c:pt idx="5095">
                  <c:v>44.63</c:v>
                </c:pt>
                <c:pt idx="5096">
                  <c:v>51.43</c:v>
                </c:pt>
                <c:pt idx="5097">
                  <c:v>41.04</c:v>
                </c:pt>
                <c:pt idx="5098">
                  <c:v>40.81</c:v>
                </c:pt>
                <c:pt idx="5099">
                  <c:v>42.49</c:v>
                </c:pt>
                <c:pt idx="5100">
                  <c:v>69.13</c:v>
                </c:pt>
                <c:pt idx="5101">
                  <c:v>38.25</c:v>
                </c:pt>
                <c:pt idx="5102">
                  <c:v>39.659999999999997</c:v>
                </c:pt>
                <c:pt idx="5103">
                  <c:v>67.900000000000006</c:v>
                </c:pt>
                <c:pt idx="5104">
                  <c:v>77.95</c:v>
                </c:pt>
                <c:pt idx="5105">
                  <c:v>72.58</c:v>
                </c:pt>
                <c:pt idx="5106">
                  <c:v>40.659999999999997</c:v>
                </c:pt>
                <c:pt idx="5107">
                  <c:v>53.16</c:v>
                </c:pt>
                <c:pt idx="5108">
                  <c:v>52.72</c:v>
                </c:pt>
                <c:pt idx="5109">
                  <c:v>63.07</c:v>
                </c:pt>
                <c:pt idx="5110">
                  <c:v>58.05</c:v>
                </c:pt>
                <c:pt idx="5111">
                  <c:v>41.67</c:v>
                </c:pt>
                <c:pt idx="5112">
                  <c:v>74.87</c:v>
                </c:pt>
                <c:pt idx="5113">
                  <c:v>43.67</c:v>
                </c:pt>
                <c:pt idx="5114">
                  <c:v>42.99</c:v>
                </c:pt>
                <c:pt idx="5115">
                  <c:v>45.08</c:v>
                </c:pt>
                <c:pt idx="5116">
                  <c:v>39.04</c:v>
                </c:pt>
                <c:pt idx="5117">
                  <c:v>68.14</c:v>
                </c:pt>
                <c:pt idx="5118">
                  <c:v>40.07</c:v>
                </c:pt>
                <c:pt idx="5119">
                  <c:v>43.14</c:v>
                </c:pt>
                <c:pt idx="5120">
                  <c:v>42.49</c:v>
                </c:pt>
                <c:pt idx="5121">
                  <c:v>57.17</c:v>
                </c:pt>
                <c:pt idx="5122">
                  <c:v>39.82</c:v>
                </c:pt>
                <c:pt idx="5123">
                  <c:v>58.46</c:v>
                </c:pt>
                <c:pt idx="5124">
                  <c:v>68.14</c:v>
                </c:pt>
                <c:pt idx="5125">
                  <c:v>44.45</c:v>
                </c:pt>
                <c:pt idx="5126">
                  <c:v>66.489999999999995</c:v>
                </c:pt>
                <c:pt idx="5127">
                  <c:v>35.57</c:v>
                </c:pt>
                <c:pt idx="5128">
                  <c:v>44.84</c:v>
                </c:pt>
                <c:pt idx="5129">
                  <c:v>71.98</c:v>
                </c:pt>
                <c:pt idx="5130">
                  <c:v>41.35</c:v>
                </c:pt>
                <c:pt idx="5131">
                  <c:v>56.53</c:v>
                </c:pt>
                <c:pt idx="5132">
                  <c:v>62.52</c:v>
                </c:pt>
                <c:pt idx="5133">
                  <c:v>51.86</c:v>
                </c:pt>
                <c:pt idx="5134">
                  <c:v>54.2</c:v>
                </c:pt>
                <c:pt idx="5135">
                  <c:v>41.79</c:v>
                </c:pt>
                <c:pt idx="5136">
                  <c:v>50.16</c:v>
                </c:pt>
                <c:pt idx="5137">
                  <c:v>68.67</c:v>
                </c:pt>
                <c:pt idx="5138">
                  <c:v>41.01</c:v>
                </c:pt>
                <c:pt idx="5139">
                  <c:v>41.16</c:v>
                </c:pt>
                <c:pt idx="5140">
                  <c:v>66.86</c:v>
                </c:pt>
                <c:pt idx="5141">
                  <c:v>40.89</c:v>
                </c:pt>
                <c:pt idx="5142">
                  <c:v>63.86</c:v>
                </c:pt>
                <c:pt idx="5143">
                  <c:v>40.81</c:v>
                </c:pt>
                <c:pt idx="5144">
                  <c:v>44.2</c:v>
                </c:pt>
                <c:pt idx="5145">
                  <c:v>44.58</c:v>
                </c:pt>
                <c:pt idx="5146">
                  <c:v>40.770000000000003</c:v>
                </c:pt>
                <c:pt idx="5147">
                  <c:v>70.319999999999993</c:v>
                </c:pt>
                <c:pt idx="5148">
                  <c:v>43.43</c:v>
                </c:pt>
                <c:pt idx="5149">
                  <c:v>74.33</c:v>
                </c:pt>
                <c:pt idx="5150">
                  <c:v>40.64</c:v>
                </c:pt>
                <c:pt idx="5151">
                  <c:v>73.77</c:v>
                </c:pt>
                <c:pt idx="5152">
                  <c:v>63.86</c:v>
                </c:pt>
                <c:pt idx="5153">
                  <c:v>67.45</c:v>
                </c:pt>
                <c:pt idx="5154">
                  <c:v>52.75</c:v>
                </c:pt>
                <c:pt idx="5155">
                  <c:v>59.21</c:v>
                </c:pt>
                <c:pt idx="5156">
                  <c:v>52.84</c:v>
                </c:pt>
                <c:pt idx="5157">
                  <c:v>69.14</c:v>
                </c:pt>
                <c:pt idx="5158">
                  <c:v>69.680000000000007</c:v>
                </c:pt>
                <c:pt idx="5159">
                  <c:v>41.16</c:v>
                </c:pt>
                <c:pt idx="5160">
                  <c:v>43.43</c:v>
                </c:pt>
                <c:pt idx="5161">
                  <c:v>56.85</c:v>
                </c:pt>
                <c:pt idx="5162">
                  <c:v>66.91</c:v>
                </c:pt>
                <c:pt idx="5163">
                  <c:v>69.819999999999993</c:v>
                </c:pt>
                <c:pt idx="5164">
                  <c:v>40.22</c:v>
                </c:pt>
                <c:pt idx="5165">
                  <c:v>54.42</c:v>
                </c:pt>
                <c:pt idx="5166">
                  <c:v>71.290000000000006</c:v>
                </c:pt>
                <c:pt idx="5167">
                  <c:v>65.12</c:v>
                </c:pt>
                <c:pt idx="5168">
                  <c:v>58.49</c:v>
                </c:pt>
                <c:pt idx="5169">
                  <c:v>39</c:v>
                </c:pt>
                <c:pt idx="5170">
                  <c:v>41.23</c:v>
                </c:pt>
                <c:pt idx="5171">
                  <c:v>59.21</c:v>
                </c:pt>
                <c:pt idx="5172">
                  <c:v>57.19</c:v>
                </c:pt>
                <c:pt idx="5173">
                  <c:v>67.45</c:v>
                </c:pt>
                <c:pt idx="5174">
                  <c:v>69.48</c:v>
                </c:pt>
                <c:pt idx="5175">
                  <c:v>53.82</c:v>
                </c:pt>
                <c:pt idx="5176">
                  <c:v>40.799999999999997</c:v>
                </c:pt>
                <c:pt idx="5177">
                  <c:v>67.510000000000005</c:v>
                </c:pt>
                <c:pt idx="5178">
                  <c:v>43.56</c:v>
                </c:pt>
                <c:pt idx="5179">
                  <c:v>39.35</c:v>
                </c:pt>
                <c:pt idx="5180">
                  <c:v>40.81</c:v>
                </c:pt>
                <c:pt idx="5181">
                  <c:v>40.200000000000003</c:v>
                </c:pt>
                <c:pt idx="5182">
                  <c:v>50.23</c:v>
                </c:pt>
                <c:pt idx="5183">
                  <c:v>73.900000000000006</c:v>
                </c:pt>
                <c:pt idx="5184">
                  <c:v>41.82</c:v>
                </c:pt>
                <c:pt idx="5185">
                  <c:v>59.21</c:v>
                </c:pt>
                <c:pt idx="5186">
                  <c:v>59.14</c:v>
                </c:pt>
                <c:pt idx="5187">
                  <c:v>42.44</c:v>
                </c:pt>
                <c:pt idx="5188">
                  <c:v>69.88</c:v>
                </c:pt>
                <c:pt idx="5189">
                  <c:v>51.95</c:v>
                </c:pt>
                <c:pt idx="5190">
                  <c:v>44.88</c:v>
                </c:pt>
                <c:pt idx="5191">
                  <c:v>70.72</c:v>
                </c:pt>
                <c:pt idx="5192">
                  <c:v>66.25</c:v>
                </c:pt>
                <c:pt idx="5193">
                  <c:v>48.06</c:v>
                </c:pt>
                <c:pt idx="5194">
                  <c:v>47.83</c:v>
                </c:pt>
                <c:pt idx="5195">
                  <c:v>68.94</c:v>
                </c:pt>
                <c:pt idx="5196">
                  <c:v>52.3</c:v>
                </c:pt>
                <c:pt idx="5197">
                  <c:v>40.270000000000003</c:v>
                </c:pt>
                <c:pt idx="5198">
                  <c:v>69.05</c:v>
                </c:pt>
                <c:pt idx="5199">
                  <c:v>39.81</c:v>
                </c:pt>
                <c:pt idx="5200">
                  <c:v>42.85</c:v>
                </c:pt>
                <c:pt idx="5201">
                  <c:v>48.06</c:v>
                </c:pt>
                <c:pt idx="5202">
                  <c:v>41.17</c:v>
                </c:pt>
                <c:pt idx="5203">
                  <c:v>42.99</c:v>
                </c:pt>
                <c:pt idx="5204">
                  <c:v>59.57</c:v>
                </c:pt>
                <c:pt idx="5205">
                  <c:v>71.58</c:v>
                </c:pt>
                <c:pt idx="5206">
                  <c:v>66.48</c:v>
                </c:pt>
                <c:pt idx="5207">
                  <c:v>46.18</c:v>
                </c:pt>
                <c:pt idx="5208">
                  <c:v>44.85</c:v>
                </c:pt>
                <c:pt idx="5209">
                  <c:v>41.17</c:v>
                </c:pt>
                <c:pt idx="5210">
                  <c:v>49.15</c:v>
                </c:pt>
                <c:pt idx="5211">
                  <c:v>41.93</c:v>
                </c:pt>
                <c:pt idx="5212">
                  <c:v>45.09</c:v>
                </c:pt>
                <c:pt idx="5213">
                  <c:v>62.66</c:v>
                </c:pt>
                <c:pt idx="5214">
                  <c:v>73.77</c:v>
                </c:pt>
                <c:pt idx="5215">
                  <c:v>58.59</c:v>
                </c:pt>
                <c:pt idx="5216">
                  <c:v>51.43</c:v>
                </c:pt>
                <c:pt idx="5217">
                  <c:v>71.430000000000007</c:v>
                </c:pt>
                <c:pt idx="5218">
                  <c:v>59.43</c:v>
                </c:pt>
                <c:pt idx="5219">
                  <c:v>43.99</c:v>
                </c:pt>
                <c:pt idx="5220">
                  <c:v>59.15</c:v>
                </c:pt>
                <c:pt idx="5221">
                  <c:v>43.8</c:v>
                </c:pt>
                <c:pt idx="5222">
                  <c:v>46.18</c:v>
                </c:pt>
                <c:pt idx="5223">
                  <c:v>61.86</c:v>
                </c:pt>
                <c:pt idx="5224">
                  <c:v>63.13</c:v>
                </c:pt>
                <c:pt idx="5225">
                  <c:v>44.9</c:v>
                </c:pt>
                <c:pt idx="5226">
                  <c:v>47.83</c:v>
                </c:pt>
                <c:pt idx="5227">
                  <c:v>60.07</c:v>
                </c:pt>
                <c:pt idx="5228">
                  <c:v>62.26</c:v>
                </c:pt>
                <c:pt idx="5229">
                  <c:v>71.14</c:v>
                </c:pt>
                <c:pt idx="5230">
                  <c:v>42.07</c:v>
                </c:pt>
                <c:pt idx="5231">
                  <c:v>68.94</c:v>
                </c:pt>
                <c:pt idx="5232">
                  <c:v>54.2</c:v>
                </c:pt>
                <c:pt idx="5233">
                  <c:v>65.59</c:v>
                </c:pt>
                <c:pt idx="5234">
                  <c:v>63.73</c:v>
                </c:pt>
                <c:pt idx="5235">
                  <c:v>71.849999999999994</c:v>
                </c:pt>
                <c:pt idx="5236">
                  <c:v>64.150000000000006</c:v>
                </c:pt>
                <c:pt idx="5237">
                  <c:v>74.22</c:v>
                </c:pt>
                <c:pt idx="5238">
                  <c:v>42.28</c:v>
                </c:pt>
                <c:pt idx="5239">
                  <c:v>74.33</c:v>
                </c:pt>
                <c:pt idx="5240">
                  <c:v>39.96</c:v>
                </c:pt>
                <c:pt idx="5241">
                  <c:v>38.380000000000003</c:v>
                </c:pt>
                <c:pt idx="5242">
                  <c:v>37.5</c:v>
                </c:pt>
                <c:pt idx="5243">
                  <c:v>36.71</c:v>
                </c:pt>
                <c:pt idx="5244">
                  <c:v>64.33</c:v>
                </c:pt>
                <c:pt idx="5245">
                  <c:v>37.729999999999997</c:v>
                </c:pt>
                <c:pt idx="5246">
                  <c:v>73.400000000000006</c:v>
                </c:pt>
                <c:pt idx="5247">
                  <c:v>63.21</c:v>
                </c:pt>
                <c:pt idx="5248">
                  <c:v>70.400000000000006</c:v>
                </c:pt>
                <c:pt idx="5249">
                  <c:v>67.83</c:v>
                </c:pt>
                <c:pt idx="5250">
                  <c:v>57.32</c:v>
                </c:pt>
                <c:pt idx="5251">
                  <c:v>77.17</c:v>
                </c:pt>
                <c:pt idx="5252">
                  <c:v>25.36</c:v>
                </c:pt>
                <c:pt idx="5253">
                  <c:v>73.180000000000007</c:v>
                </c:pt>
                <c:pt idx="5254">
                  <c:v>63.77</c:v>
                </c:pt>
                <c:pt idx="5255">
                  <c:v>43.13</c:v>
                </c:pt>
                <c:pt idx="5256">
                  <c:v>64.959999999999994</c:v>
                </c:pt>
                <c:pt idx="5257">
                  <c:v>43.77</c:v>
                </c:pt>
                <c:pt idx="5258">
                  <c:v>73.17</c:v>
                </c:pt>
                <c:pt idx="5259">
                  <c:v>44.71</c:v>
                </c:pt>
                <c:pt idx="5260">
                  <c:v>43.13</c:v>
                </c:pt>
                <c:pt idx="5261">
                  <c:v>73.67</c:v>
                </c:pt>
                <c:pt idx="5262">
                  <c:v>46.21</c:v>
                </c:pt>
                <c:pt idx="5263">
                  <c:v>61.27</c:v>
                </c:pt>
                <c:pt idx="5264">
                  <c:v>41.62</c:v>
                </c:pt>
                <c:pt idx="5265">
                  <c:v>37.5</c:v>
                </c:pt>
                <c:pt idx="5266">
                  <c:v>36.18</c:v>
                </c:pt>
                <c:pt idx="5267">
                  <c:v>43.71</c:v>
                </c:pt>
                <c:pt idx="5268">
                  <c:v>38.909999999999997</c:v>
                </c:pt>
                <c:pt idx="5269">
                  <c:v>40.1</c:v>
                </c:pt>
                <c:pt idx="5270">
                  <c:v>44.85</c:v>
                </c:pt>
                <c:pt idx="5271">
                  <c:v>50.05</c:v>
                </c:pt>
                <c:pt idx="5272">
                  <c:v>68.31</c:v>
                </c:pt>
                <c:pt idx="5273">
                  <c:v>39.22</c:v>
                </c:pt>
                <c:pt idx="5274">
                  <c:v>73.680000000000007</c:v>
                </c:pt>
                <c:pt idx="5275">
                  <c:v>64.05</c:v>
                </c:pt>
                <c:pt idx="5276">
                  <c:v>38.5</c:v>
                </c:pt>
                <c:pt idx="5277">
                  <c:v>42.18</c:v>
                </c:pt>
                <c:pt idx="5278">
                  <c:v>59.07</c:v>
                </c:pt>
                <c:pt idx="5279">
                  <c:v>42.32</c:v>
                </c:pt>
                <c:pt idx="5280">
                  <c:v>42.18</c:v>
                </c:pt>
                <c:pt idx="5281">
                  <c:v>35.770000000000003</c:v>
                </c:pt>
                <c:pt idx="5282">
                  <c:v>56.03</c:v>
                </c:pt>
                <c:pt idx="5283">
                  <c:v>41.49</c:v>
                </c:pt>
                <c:pt idx="5284">
                  <c:v>40.83</c:v>
                </c:pt>
                <c:pt idx="5285">
                  <c:v>40.07</c:v>
                </c:pt>
                <c:pt idx="5286">
                  <c:v>65.34</c:v>
                </c:pt>
                <c:pt idx="5287">
                  <c:v>46.36</c:v>
                </c:pt>
                <c:pt idx="5288">
                  <c:v>51.43</c:v>
                </c:pt>
                <c:pt idx="5289">
                  <c:v>63.09</c:v>
                </c:pt>
                <c:pt idx="5290">
                  <c:v>70.040000000000006</c:v>
                </c:pt>
                <c:pt idx="5291">
                  <c:v>44.57</c:v>
                </c:pt>
                <c:pt idx="5292">
                  <c:v>42.02</c:v>
                </c:pt>
                <c:pt idx="5293">
                  <c:v>49.3</c:v>
                </c:pt>
                <c:pt idx="5294">
                  <c:v>71.25</c:v>
                </c:pt>
                <c:pt idx="5295">
                  <c:v>41.79</c:v>
                </c:pt>
                <c:pt idx="5296">
                  <c:v>45</c:v>
                </c:pt>
                <c:pt idx="5297">
                  <c:v>64.05</c:v>
                </c:pt>
                <c:pt idx="5298">
                  <c:v>75.23</c:v>
                </c:pt>
                <c:pt idx="5299">
                  <c:v>39.58</c:v>
                </c:pt>
                <c:pt idx="5300">
                  <c:v>40.46</c:v>
                </c:pt>
                <c:pt idx="5301">
                  <c:v>58.79</c:v>
                </c:pt>
                <c:pt idx="5302">
                  <c:v>57.76</c:v>
                </c:pt>
                <c:pt idx="5303">
                  <c:v>44.68</c:v>
                </c:pt>
                <c:pt idx="5304">
                  <c:v>41.79</c:v>
                </c:pt>
                <c:pt idx="5305">
                  <c:v>73.67</c:v>
                </c:pt>
                <c:pt idx="5306">
                  <c:v>40.270000000000003</c:v>
                </c:pt>
                <c:pt idx="5307">
                  <c:v>58.18</c:v>
                </c:pt>
                <c:pt idx="5308">
                  <c:v>41.01</c:v>
                </c:pt>
                <c:pt idx="5309">
                  <c:v>50.78</c:v>
                </c:pt>
                <c:pt idx="5310">
                  <c:v>41.58</c:v>
                </c:pt>
                <c:pt idx="5311">
                  <c:v>42.04</c:v>
                </c:pt>
                <c:pt idx="5312">
                  <c:v>68.61</c:v>
                </c:pt>
                <c:pt idx="5313">
                  <c:v>74.33</c:v>
                </c:pt>
                <c:pt idx="5314">
                  <c:v>69.34</c:v>
                </c:pt>
                <c:pt idx="5315">
                  <c:v>50.16</c:v>
                </c:pt>
                <c:pt idx="5316">
                  <c:v>69.45</c:v>
                </c:pt>
                <c:pt idx="5317">
                  <c:v>52.3</c:v>
                </c:pt>
                <c:pt idx="5318">
                  <c:v>67.900000000000006</c:v>
                </c:pt>
                <c:pt idx="5319">
                  <c:v>41.93</c:v>
                </c:pt>
                <c:pt idx="5320">
                  <c:v>71.8</c:v>
                </c:pt>
                <c:pt idx="5321">
                  <c:v>71.58</c:v>
                </c:pt>
                <c:pt idx="5322">
                  <c:v>71.290000000000006</c:v>
                </c:pt>
                <c:pt idx="5323">
                  <c:v>70.36</c:v>
                </c:pt>
                <c:pt idx="5324">
                  <c:v>65.59</c:v>
                </c:pt>
                <c:pt idx="5325">
                  <c:v>36.99</c:v>
                </c:pt>
                <c:pt idx="5326">
                  <c:v>66.44</c:v>
                </c:pt>
                <c:pt idx="5327">
                  <c:v>73.680000000000007</c:v>
                </c:pt>
                <c:pt idx="5328">
                  <c:v>65.59</c:v>
                </c:pt>
                <c:pt idx="5329">
                  <c:v>49.02</c:v>
                </c:pt>
                <c:pt idx="5330">
                  <c:v>70.790000000000006</c:v>
                </c:pt>
                <c:pt idx="5331">
                  <c:v>70.94</c:v>
                </c:pt>
                <c:pt idx="5332">
                  <c:v>73.91</c:v>
                </c:pt>
                <c:pt idx="5333">
                  <c:v>50.12</c:v>
                </c:pt>
                <c:pt idx="5334">
                  <c:v>36.71</c:v>
                </c:pt>
                <c:pt idx="5335">
                  <c:v>74.78</c:v>
                </c:pt>
                <c:pt idx="5336">
                  <c:v>41.06</c:v>
                </c:pt>
                <c:pt idx="5337">
                  <c:v>34.03</c:v>
                </c:pt>
                <c:pt idx="5338">
                  <c:v>40.1</c:v>
                </c:pt>
                <c:pt idx="5339">
                  <c:v>50.16</c:v>
                </c:pt>
                <c:pt idx="5340">
                  <c:v>73.03</c:v>
                </c:pt>
                <c:pt idx="5341">
                  <c:v>41.48</c:v>
                </c:pt>
                <c:pt idx="5342">
                  <c:v>67.69</c:v>
                </c:pt>
                <c:pt idx="5343">
                  <c:v>41.17</c:v>
                </c:pt>
                <c:pt idx="5344">
                  <c:v>48.79</c:v>
                </c:pt>
                <c:pt idx="5345">
                  <c:v>37.36</c:v>
                </c:pt>
                <c:pt idx="5346">
                  <c:v>59.15</c:v>
                </c:pt>
                <c:pt idx="5347">
                  <c:v>39.82</c:v>
                </c:pt>
                <c:pt idx="5348">
                  <c:v>42.49</c:v>
                </c:pt>
                <c:pt idx="5349">
                  <c:v>61.45</c:v>
                </c:pt>
                <c:pt idx="5350">
                  <c:v>74.22</c:v>
                </c:pt>
                <c:pt idx="5351">
                  <c:v>72.430000000000007</c:v>
                </c:pt>
                <c:pt idx="5352">
                  <c:v>64.27</c:v>
                </c:pt>
                <c:pt idx="5353">
                  <c:v>55.5</c:v>
                </c:pt>
                <c:pt idx="5354">
                  <c:v>41.17</c:v>
                </c:pt>
                <c:pt idx="5355">
                  <c:v>43.77</c:v>
                </c:pt>
                <c:pt idx="5356">
                  <c:v>39.42</c:v>
                </c:pt>
                <c:pt idx="5357">
                  <c:v>69.89</c:v>
                </c:pt>
                <c:pt idx="5358">
                  <c:v>69.05</c:v>
                </c:pt>
                <c:pt idx="5359">
                  <c:v>52.3</c:v>
                </c:pt>
                <c:pt idx="5360">
                  <c:v>50.23</c:v>
                </c:pt>
                <c:pt idx="5361">
                  <c:v>45.64</c:v>
                </c:pt>
                <c:pt idx="5362">
                  <c:v>52.84</c:v>
                </c:pt>
                <c:pt idx="5363">
                  <c:v>65.48</c:v>
                </c:pt>
                <c:pt idx="5364">
                  <c:v>64.05</c:v>
                </c:pt>
                <c:pt idx="5365">
                  <c:v>44.06</c:v>
                </c:pt>
                <c:pt idx="5366">
                  <c:v>68.3</c:v>
                </c:pt>
                <c:pt idx="5367">
                  <c:v>41.35</c:v>
                </c:pt>
                <c:pt idx="5368">
                  <c:v>65.06</c:v>
                </c:pt>
                <c:pt idx="5369">
                  <c:v>48.92</c:v>
                </c:pt>
                <c:pt idx="5370">
                  <c:v>44.2</c:v>
                </c:pt>
                <c:pt idx="5371">
                  <c:v>57.76</c:v>
                </c:pt>
                <c:pt idx="5372">
                  <c:v>50.59</c:v>
                </c:pt>
                <c:pt idx="5373">
                  <c:v>49.16</c:v>
                </c:pt>
                <c:pt idx="5374">
                  <c:v>43.72</c:v>
                </c:pt>
                <c:pt idx="5375">
                  <c:v>46.93</c:v>
                </c:pt>
                <c:pt idx="5376">
                  <c:v>45.01</c:v>
                </c:pt>
                <c:pt idx="5377">
                  <c:v>72.239999999999995</c:v>
                </c:pt>
                <c:pt idx="5378">
                  <c:v>73.17</c:v>
                </c:pt>
                <c:pt idx="5379">
                  <c:v>39.39</c:v>
                </c:pt>
                <c:pt idx="5380">
                  <c:v>40.96</c:v>
                </c:pt>
                <c:pt idx="5381">
                  <c:v>39.72</c:v>
                </c:pt>
                <c:pt idx="5382">
                  <c:v>42.18</c:v>
                </c:pt>
                <c:pt idx="5383">
                  <c:v>69.89</c:v>
                </c:pt>
                <c:pt idx="5384">
                  <c:v>41.44</c:v>
                </c:pt>
                <c:pt idx="5385">
                  <c:v>42.99</c:v>
                </c:pt>
                <c:pt idx="5386">
                  <c:v>56.03</c:v>
                </c:pt>
                <c:pt idx="5387">
                  <c:v>43.72</c:v>
                </c:pt>
                <c:pt idx="5388">
                  <c:v>39.630000000000003</c:v>
                </c:pt>
                <c:pt idx="5389">
                  <c:v>70.040000000000006</c:v>
                </c:pt>
                <c:pt idx="5390">
                  <c:v>38.18</c:v>
                </c:pt>
                <c:pt idx="5391">
                  <c:v>69.05</c:v>
                </c:pt>
                <c:pt idx="5392">
                  <c:v>65.27</c:v>
                </c:pt>
                <c:pt idx="5393">
                  <c:v>69.13</c:v>
                </c:pt>
                <c:pt idx="5394">
                  <c:v>45</c:v>
                </c:pt>
                <c:pt idx="5395">
                  <c:v>42.49</c:v>
                </c:pt>
                <c:pt idx="5396">
                  <c:v>61.27</c:v>
                </c:pt>
                <c:pt idx="5397">
                  <c:v>68.94</c:v>
                </c:pt>
                <c:pt idx="5398">
                  <c:v>74.16</c:v>
                </c:pt>
                <c:pt idx="5399">
                  <c:v>44.21</c:v>
                </c:pt>
                <c:pt idx="5400">
                  <c:v>42.99</c:v>
                </c:pt>
                <c:pt idx="5401">
                  <c:v>41.92</c:v>
                </c:pt>
                <c:pt idx="5402">
                  <c:v>38.5</c:v>
                </c:pt>
                <c:pt idx="5403">
                  <c:v>49.83</c:v>
                </c:pt>
                <c:pt idx="5404">
                  <c:v>41.14</c:v>
                </c:pt>
                <c:pt idx="5405">
                  <c:v>40.75</c:v>
                </c:pt>
                <c:pt idx="5406">
                  <c:v>39.520000000000003</c:v>
                </c:pt>
                <c:pt idx="5407">
                  <c:v>37.729999999999997</c:v>
                </c:pt>
                <c:pt idx="5408">
                  <c:v>43.67</c:v>
                </c:pt>
                <c:pt idx="5409">
                  <c:v>70.790000000000006</c:v>
                </c:pt>
                <c:pt idx="5410">
                  <c:v>46.93</c:v>
                </c:pt>
                <c:pt idx="5411">
                  <c:v>42.23</c:v>
                </c:pt>
                <c:pt idx="5412">
                  <c:v>47.83</c:v>
                </c:pt>
                <c:pt idx="5413">
                  <c:v>63.47</c:v>
                </c:pt>
                <c:pt idx="5414">
                  <c:v>57.19</c:v>
                </c:pt>
                <c:pt idx="5415">
                  <c:v>41.82</c:v>
                </c:pt>
                <c:pt idx="5416">
                  <c:v>39.159999999999997</c:v>
                </c:pt>
                <c:pt idx="5417">
                  <c:v>56.9</c:v>
                </c:pt>
                <c:pt idx="5418">
                  <c:v>39</c:v>
                </c:pt>
                <c:pt idx="5419">
                  <c:v>42.99</c:v>
                </c:pt>
                <c:pt idx="5420">
                  <c:v>46.18</c:v>
                </c:pt>
                <c:pt idx="5421">
                  <c:v>50.32</c:v>
                </c:pt>
                <c:pt idx="5422">
                  <c:v>39.18</c:v>
                </c:pt>
                <c:pt idx="5423">
                  <c:v>57.17</c:v>
                </c:pt>
                <c:pt idx="5424">
                  <c:v>69.400000000000006</c:v>
                </c:pt>
                <c:pt idx="5425">
                  <c:v>67.069999999999993</c:v>
                </c:pt>
                <c:pt idx="5426">
                  <c:v>63.94</c:v>
                </c:pt>
                <c:pt idx="5427">
                  <c:v>38.06</c:v>
                </c:pt>
                <c:pt idx="5428">
                  <c:v>57.19</c:v>
                </c:pt>
                <c:pt idx="5429">
                  <c:v>66.489999999999995</c:v>
                </c:pt>
                <c:pt idx="5430">
                  <c:v>69.709999999999994</c:v>
                </c:pt>
                <c:pt idx="5431">
                  <c:v>68.3</c:v>
                </c:pt>
                <c:pt idx="5432">
                  <c:v>41.93</c:v>
                </c:pt>
                <c:pt idx="5433">
                  <c:v>40.72</c:v>
                </c:pt>
                <c:pt idx="5434">
                  <c:v>49.39</c:v>
                </c:pt>
                <c:pt idx="5435">
                  <c:v>60.84</c:v>
                </c:pt>
                <c:pt idx="5436">
                  <c:v>70.94</c:v>
                </c:pt>
                <c:pt idx="5437">
                  <c:v>44.47</c:v>
                </c:pt>
                <c:pt idx="5438">
                  <c:v>60.32</c:v>
                </c:pt>
                <c:pt idx="5439">
                  <c:v>40.03</c:v>
                </c:pt>
                <c:pt idx="5440">
                  <c:v>41.48</c:v>
                </c:pt>
                <c:pt idx="5441">
                  <c:v>41.44</c:v>
                </c:pt>
                <c:pt idx="5442">
                  <c:v>77.3</c:v>
                </c:pt>
                <c:pt idx="5443">
                  <c:v>34.03</c:v>
                </c:pt>
                <c:pt idx="5444">
                  <c:v>69.709999999999994</c:v>
                </c:pt>
                <c:pt idx="5445">
                  <c:v>41.35</c:v>
                </c:pt>
                <c:pt idx="5446">
                  <c:v>43.77</c:v>
                </c:pt>
                <c:pt idx="5447">
                  <c:v>77.95</c:v>
                </c:pt>
                <c:pt idx="5448">
                  <c:v>44.9</c:v>
                </c:pt>
                <c:pt idx="5449">
                  <c:v>44.63</c:v>
                </c:pt>
                <c:pt idx="5450">
                  <c:v>68.239999999999995</c:v>
                </c:pt>
                <c:pt idx="5451">
                  <c:v>73.03</c:v>
                </c:pt>
                <c:pt idx="5452">
                  <c:v>65.459999999999994</c:v>
                </c:pt>
                <c:pt idx="5453">
                  <c:v>38.909999999999997</c:v>
                </c:pt>
                <c:pt idx="5454">
                  <c:v>40.75</c:v>
                </c:pt>
                <c:pt idx="5455">
                  <c:v>47.83</c:v>
                </c:pt>
                <c:pt idx="5456">
                  <c:v>40.770000000000003</c:v>
                </c:pt>
                <c:pt idx="5457">
                  <c:v>41.62</c:v>
                </c:pt>
                <c:pt idx="5458">
                  <c:v>44.78</c:v>
                </c:pt>
                <c:pt idx="5459">
                  <c:v>60.27</c:v>
                </c:pt>
                <c:pt idx="5460">
                  <c:v>64.959999999999994</c:v>
                </c:pt>
                <c:pt idx="5461">
                  <c:v>58.49</c:v>
                </c:pt>
                <c:pt idx="5462">
                  <c:v>39.96</c:v>
                </c:pt>
                <c:pt idx="5463">
                  <c:v>43.13</c:v>
                </c:pt>
                <c:pt idx="5464">
                  <c:v>43.65</c:v>
                </c:pt>
                <c:pt idx="5465">
                  <c:v>66.44</c:v>
                </c:pt>
                <c:pt idx="5466">
                  <c:v>36.08</c:v>
                </c:pt>
                <c:pt idx="5467">
                  <c:v>54.2</c:v>
                </c:pt>
                <c:pt idx="5468">
                  <c:v>40.270000000000003</c:v>
                </c:pt>
                <c:pt idx="5469">
                  <c:v>41.5</c:v>
                </c:pt>
                <c:pt idx="5470">
                  <c:v>63.91</c:v>
                </c:pt>
                <c:pt idx="5471">
                  <c:v>69.510000000000005</c:v>
                </c:pt>
                <c:pt idx="5472">
                  <c:v>74.33</c:v>
                </c:pt>
                <c:pt idx="5473">
                  <c:v>74.87</c:v>
                </c:pt>
                <c:pt idx="5474">
                  <c:v>49.3</c:v>
                </c:pt>
                <c:pt idx="5475">
                  <c:v>48.92</c:v>
                </c:pt>
                <c:pt idx="5476">
                  <c:v>39.58</c:v>
                </c:pt>
                <c:pt idx="5477">
                  <c:v>74.33</c:v>
                </c:pt>
                <c:pt idx="5478">
                  <c:v>58.2</c:v>
                </c:pt>
                <c:pt idx="5479">
                  <c:v>60.95</c:v>
                </c:pt>
                <c:pt idx="5480">
                  <c:v>41.74</c:v>
                </c:pt>
                <c:pt idx="5481">
                  <c:v>63.94</c:v>
                </c:pt>
                <c:pt idx="5482">
                  <c:v>66.540000000000006</c:v>
                </c:pt>
                <c:pt idx="5483">
                  <c:v>58.59</c:v>
                </c:pt>
                <c:pt idx="5484">
                  <c:v>70.36</c:v>
                </c:pt>
                <c:pt idx="5485">
                  <c:v>74.34</c:v>
                </c:pt>
                <c:pt idx="5486">
                  <c:v>37.5</c:v>
                </c:pt>
                <c:pt idx="5487">
                  <c:v>40.729999999999997</c:v>
                </c:pt>
                <c:pt idx="5488">
                  <c:v>73.5</c:v>
                </c:pt>
                <c:pt idx="5489">
                  <c:v>67.709999999999994</c:v>
                </c:pt>
                <c:pt idx="5490">
                  <c:v>67.17</c:v>
                </c:pt>
                <c:pt idx="5491">
                  <c:v>65.48</c:v>
                </c:pt>
                <c:pt idx="5492">
                  <c:v>61.41</c:v>
                </c:pt>
                <c:pt idx="5493">
                  <c:v>41.16</c:v>
                </c:pt>
                <c:pt idx="5494">
                  <c:v>50.9</c:v>
                </c:pt>
                <c:pt idx="5495">
                  <c:v>58.18</c:v>
                </c:pt>
                <c:pt idx="5496">
                  <c:v>75.599999999999994</c:v>
                </c:pt>
                <c:pt idx="5497">
                  <c:v>68.12</c:v>
                </c:pt>
                <c:pt idx="5498">
                  <c:v>57.85</c:v>
                </c:pt>
                <c:pt idx="5499">
                  <c:v>43.56</c:v>
                </c:pt>
                <c:pt idx="5500">
                  <c:v>45</c:v>
                </c:pt>
                <c:pt idx="5501">
                  <c:v>58.05</c:v>
                </c:pt>
                <c:pt idx="5502">
                  <c:v>40.78</c:v>
                </c:pt>
                <c:pt idx="5503">
                  <c:v>52.9</c:v>
                </c:pt>
                <c:pt idx="5504">
                  <c:v>43.8</c:v>
                </c:pt>
                <c:pt idx="5505">
                  <c:v>42.86</c:v>
                </c:pt>
                <c:pt idx="5506">
                  <c:v>69.84</c:v>
                </c:pt>
                <c:pt idx="5507">
                  <c:v>36.99</c:v>
                </c:pt>
                <c:pt idx="5508">
                  <c:v>59.04</c:v>
                </c:pt>
                <c:pt idx="5509">
                  <c:v>67.069999999999993</c:v>
                </c:pt>
                <c:pt idx="5510">
                  <c:v>40.81</c:v>
                </c:pt>
                <c:pt idx="5511">
                  <c:v>39.85</c:v>
                </c:pt>
                <c:pt idx="5512">
                  <c:v>39.61</c:v>
                </c:pt>
                <c:pt idx="5513">
                  <c:v>39.659999999999997</c:v>
                </c:pt>
                <c:pt idx="5514">
                  <c:v>70.47</c:v>
                </c:pt>
                <c:pt idx="5515">
                  <c:v>71.77</c:v>
                </c:pt>
                <c:pt idx="5516">
                  <c:v>73.42</c:v>
                </c:pt>
                <c:pt idx="5517">
                  <c:v>60.07</c:v>
                </c:pt>
                <c:pt idx="5518">
                  <c:v>59.15</c:v>
                </c:pt>
                <c:pt idx="5519">
                  <c:v>39.35</c:v>
                </c:pt>
                <c:pt idx="5520">
                  <c:v>49.83</c:v>
                </c:pt>
                <c:pt idx="5521">
                  <c:v>40.049999999999997</c:v>
                </c:pt>
                <c:pt idx="5522">
                  <c:v>38.53</c:v>
                </c:pt>
                <c:pt idx="5523">
                  <c:v>69.48</c:v>
                </c:pt>
                <c:pt idx="5524">
                  <c:v>40.78</c:v>
                </c:pt>
                <c:pt idx="5525">
                  <c:v>67.319999999999993</c:v>
                </c:pt>
                <c:pt idx="5526">
                  <c:v>56.9</c:v>
                </c:pt>
                <c:pt idx="5527">
                  <c:v>44.05</c:v>
                </c:pt>
                <c:pt idx="5528">
                  <c:v>56.65</c:v>
                </c:pt>
                <c:pt idx="5529">
                  <c:v>59.8</c:v>
                </c:pt>
                <c:pt idx="5530">
                  <c:v>45.01</c:v>
                </c:pt>
                <c:pt idx="5531">
                  <c:v>40.75</c:v>
                </c:pt>
                <c:pt idx="5532">
                  <c:v>50.88</c:v>
                </c:pt>
                <c:pt idx="5533">
                  <c:v>59.39</c:v>
                </c:pt>
                <c:pt idx="5534">
                  <c:v>64.69</c:v>
                </c:pt>
                <c:pt idx="5535">
                  <c:v>51.95</c:v>
                </c:pt>
                <c:pt idx="5536">
                  <c:v>37.729999999999997</c:v>
                </c:pt>
                <c:pt idx="5537">
                  <c:v>43.02</c:v>
                </c:pt>
                <c:pt idx="5538">
                  <c:v>71.73</c:v>
                </c:pt>
                <c:pt idx="5539">
                  <c:v>64.45</c:v>
                </c:pt>
                <c:pt idx="5540">
                  <c:v>68.14</c:v>
                </c:pt>
                <c:pt idx="5541">
                  <c:v>49.69</c:v>
                </c:pt>
                <c:pt idx="5542">
                  <c:v>61.85</c:v>
                </c:pt>
                <c:pt idx="5543">
                  <c:v>59.14</c:v>
                </c:pt>
                <c:pt idx="5544">
                  <c:v>58.62</c:v>
                </c:pt>
                <c:pt idx="5545">
                  <c:v>67.069999999999993</c:v>
                </c:pt>
                <c:pt idx="5546">
                  <c:v>70.36</c:v>
                </c:pt>
                <c:pt idx="5547">
                  <c:v>68.239999999999995</c:v>
                </c:pt>
                <c:pt idx="5548">
                  <c:v>41.38</c:v>
                </c:pt>
                <c:pt idx="5549">
                  <c:v>58.33</c:v>
                </c:pt>
                <c:pt idx="5550">
                  <c:v>75.08</c:v>
                </c:pt>
                <c:pt idx="5551">
                  <c:v>41.23</c:v>
                </c:pt>
                <c:pt idx="5552">
                  <c:v>71.849999999999994</c:v>
                </c:pt>
                <c:pt idx="5553">
                  <c:v>75.33</c:v>
                </c:pt>
                <c:pt idx="5554">
                  <c:v>47.93</c:v>
                </c:pt>
                <c:pt idx="5555">
                  <c:v>74.22</c:v>
                </c:pt>
                <c:pt idx="5556">
                  <c:v>35.19</c:v>
                </c:pt>
                <c:pt idx="5557">
                  <c:v>68.94</c:v>
                </c:pt>
                <c:pt idx="5558">
                  <c:v>66.17</c:v>
                </c:pt>
                <c:pt idx="5559">
                  <c:v>38.909999999999997</c:v>
                </c:pt>
                <c:pt idx="5560">
                  <c:v>48.92</c:v>
                </c:pt>
                <c:pt idx="5561">
                  <c:v>68.67</c:v>
                </c:pt>
                <c:pt idx="5562">
                  <c:v>40.78</c:v>
                </c:pt>
                <c:pt idx="5563">
                  <c:v>40.659999999999997</c:v>
                </c:pt>
                <c:pt idx="5564">
                  <c:v>41.17</c:v>
                </c:pt>
                <c:pt idx="5565">
                  <c:v>41.23</c:v>
                </c:pt>
                <c:pt idx="5566">
                  <c:v>63.77</c:v>
                </c:pt>
                <c:pt idx="5567">
                  <c:v>50.88</c:v>
                </c:pt>
                <c:pt idx="5568">
                  <c:v>49.15</c:v>
                </c:pt>
                <c:pt idx="5569">
                  <c:v>39.31</c:v>
                </c:pt>
                <c:pt idx="5570">
                  <c:v>68.08</c:v>
                </c:pt>
                <c:pt idx="5571">
                  <c:v>39.159999999999997</c:v>
                </c:pt>
                <c:pt idx="5572">
                  <c:v>40.22</c:v>
                </c:pt>
                <c:pt idx="5573">
                  <c:v>48.06</c:v>
                </c:pt>
                <c:pt idx="5574">
                  <c:v>42.99</c:v>
                </c:pt>
                <c:pt idx="5575">
                  <c:v>58.33</c:v>
                </c:pt>
                <c:pt idx="5576">
                  <c:v>41.2</c:v>
                </c:pt>
                <c:pt idx="5577">
                  <c:v>41.39</c:v>
                </c:pt>
                <c:pt idx="5578">
                  <c:v>40.81</c:v>
                </c:pt>
                <c:pt idx="5579">
                  <c:v>48.78</c:v>
                </c:pt>
                <c:pt idx="5580">
                  <c:v>65.459999999999994</c:v>
                </c:pt>
                <c:pt idx="5581">
                  <c:v>70.02</c:v>
                </c:pt>
                <c:pt idx="5582">
                  <c:v>66.48</c:v>
                </c:pt>
                <c:pt idx="5583">
                  <c:v>44.89</c:v>
                </c:pt>
                <c:pt idx="5584">
                  <c:v>40.659999999999997</c:v>
                </c:pt>
                <c:pt idx="5585">
                  <c:v>77.95</c:v>
                </c:pt>
                <c:pt idx="5586">
                  <c:v>72.39</c:v>
                </c:pt>
                <c:pt idx="5587">
                  <c:v>73.42</c:v>
                </c:pt>
                <c:pt idx="5588">
                  <c:v>40.89</c:v>
                </c:pt>
                <c:pt idx="5589">
                  <c:v>64.63</c:v>
                </c:pt>
                <c:pt idx="5590">
                  <c:v>44.9</c:v>
                </c:pt>
                <c:pt idx="5591">
                  <c:v>68.27</c:v>
                </c:pt>
                <c:pt idx="5592">
                  <c:v>63.78</c:v>
                </c:pt>
                <c:pt idx="5593">
                  <c:v>72.39</c:v>
                </c:pt>
                <c:pt idx="5594">
                  <c:v>41.48</c:v>
                </c:pt>
                <c:pt idx="5595">
                  <c:v>37.729999999999997</c:v>
                </c:pt>
                <c:pt idx="5596">
                  <c:v>70.040000000000006</c:v>
                </c:pt>
                <c:pt idx="5597">
                  <c:v>46.21</c:v>
                </c:pt>
                <c:pt idx="5598">
                  <c:v>51.43</c:v>
                </c:pt>
                <c:pt idx="5599">
                  <c:v>36.71</c:v>
                </c:pt>
                <c:pt idx="5600">
                  <c:v>52.72</c:v>
                </c:pt>
                <c:pt idx="5601">
                  <c:v>39.96</c:v>
                </c:pt>
                <c:pt idx="5602">
                  <c:v>66.489999999999995</c:v>
                </c:pt>
                <c:pt idx="5603">
                  <c:v>39.04</c:v>
                </c:pt>
                <c:pt idx="5604">
                  <c:v>66.86</c:v>
                </c:pt>
                <c:pt idx="5605">
                  <c:v>41.62</c:v>
                </c:pt>
                <c:pt idx="5606">
                  <c:v>60.37</c:v>
                </c:pt>
                <c:pt idx="5607">
                  <c:v>57.17</c:v>
                </c:pt>
                <c:pt idx="5608">
                  <c:v>39.33</c:v>
                </c:pt>
                <c:pt idx="5609">
                  <c:v>43.99</c:v>
                </c:pt>
                <c:pt idx="5610">
                  <c:v>68.239999999999995</c:v>
                </c:pt>
                <c:pt idx="5611">
                  <c:v>62.6</c:v>
                </c:pt>
                <c:pt idx="5612">
                  <c:v>54.3</c:v>
                </c:pt>
                <c:pt idx="5613">
                  <c:v>43.14</c:v>
                </c:pt>
                <c:pt idx="5614">
                  <c:v>44.6</c:v>
                </c:pt>
                <c:pt idx="5615">
                  <c:v>52.36</c:v>
                </c:pt>
                <c:pt idx="5616">
                  <c:v>58.18</c:v>
                </c:pt>
                <c:pt idx="5617">
                  <c:v>73.209999999999994</c:v>
                </c:pt>
                <c:pt idx="5618">
                  <c:v>79.739999999999995</c:v>
                </c:pt>
                <c:pt idx="5619">
                  <c:v>42.07</c:v>
                </c:pt>
                <c:pt idx="5620">
                  <c:v>49.69</c:v>
                </c:pt>
                <c:pt idx="5621">
                  <c:v>61.41</c:v>
                </c:pt>
                <c:pt idx="5622">
                  <c:v>40.69</c:v>
                </c:pt>
                <c:pt idx="5623">
                  <c:v>39.64</c:v>
                </c:pt>
                <c:pt idx="5624">
                  <c:v>40.11</c:v>
                </c:pt>
                <c:pt idx="5625">
                  <c:v>62.52</c:v>
                </c:pt>
                <c:pt idx="5626">
                  <c:v>51.43</c:v>
                </c:pt>
                <c:pt idx="5627">
                  <c:v>69.14</c:v>
                </c:pt>
                <c:pt idx="5628">
                  <c:v>39.33</c:v>
                </c:pt>
                <c:pt idx="5629">
                  <c:v>56.65</c:v>
                </c:pt>
                <c:pt idx="5630">
                  <c:v>72.58</c:v>
                </c:pt>
                <c:pt idx="5631">
                  <c:v>51.19</c:v>
                </c:pt>
                <c:pt idx="5632">
                  <c:v>39.130000000000003</c:v>
                </c:pt>
                <c:pt idx="5633">
                  <c:v>35.47</c:v>
                </c:pt>
                <c:pt idx="5634">
                  <c:v>40.549999999999997</c:v>
                </c:pt>
                <c:pt idx="5635">
                  <c:v>72.430000000000007</c:v>
                </c:pt>
                <c:pt idx="5636">
                  <c:v>43.52</c:v>
                </c:pt>
                <c:pt idx="5637">
                  <c:v>63.76</c:v>
                </c:pt>
                <c:pt idx="5638">
                  <c:v>39.85</c:v>
                </c:pt>
                <c:pt idx="5639">
                  <c:v>41.79</c:v>
                </c:pt>
                <c:pt idx="5640">
                  <c:v>50.32</c:v>
                </c:pt>
                <c:pt idx="5641">
                  <c:v>49.02</c:v>
                </c:pt>
                <c:pt idx="5642">
                  <c:v>44.21</c:v>
                </c:pt>
                <c:pt idx="5643">
                  <c:v>47.03</c:v>
                </c:pt>
                <c:pt idx="5644">
                  <c:v>61.41</c:v>
                </c:pt>
                <c:pt idx="5645">
                  <c:v>59.57</c:v>
                </c:pt>
                <c:pt idx="5646">
                  <c:v>43.14</c:v>
                </c:pt>
                <c:pt idx="5647">
                  <c:v>39.96</c:v>
                </c:pt>
                <c:pt idx="5648">
                  <c:v>43.02</c:v>
                </c:pt>
                <c:pt idx="5649">
                  <c:v>45.87</c:v>
                </c:pt>
                <c:pt idx="5650">
                  <c:v>40.549999999999997</c:v>
                </c:pt>
                <c:pt idx="5651">
                  <c:v>65.06</c:v>
                </c:pt>
                <c:pt idx="5652">
                  <c:v>50.9</c:v>
                </c:pt>
                <c:pt idx="5653">
                  <c:v>41.03</c:v>
                </c:pt>
                <c:pt idx="5654">
                  <c:v>41.67</c:v>
                </c:pt>
                <c:pt idx="5655">
                  <c:v>66.540000000000006</c:v>
                </c:pt>
                <c:pt idx="5656">
                  <c:v>40.549999999999997</c:v>
                </c:pt>
                <c:pt idx="5657">
                  <c:v>36.24</c:v>
                </c:pt>
                <c:pt idx="5658">
                  <c:v>62.91</c:v>
                </c:pt>
                <c:pt idx="5659">
                  <c:v>41.93</c:v>
                </c:pt>
                <c:pt idx="5660">
                  <c:v>39.82</c:v>
                </c:pt>
                <c:pt idx="5661">
                  <c:v>44.63</c:v>
                </c:pt>
                <c:pt idx="5662">
                  <c:v>48.6</c:v>
                </c:pt>
                <c:pt idx="5663">
                  <c:v>71.319999999999993</c:v>
                </c:pt>
                <c:pt idx="5664">
                  <c:v>78.92</c:v>
                </c:pt>
                <c:pt idx="5665">
                  <c:v>39.58</c:v>
                </c:pt>
                <c:pt idx="5666">
                  <c:v>67.45</c:v>
                </c:pt>
                <c:pt idx="5667">
                  <c:v>59.8</c:v>
                </c:pt>
                <c:pt idx="5668">
                  <c:v>40.56</c:v>
                </c:pt>
                <c:pt idx="5669">
                  <c:v>50.16</c:v>
                </c:pt>
                <c:pt idx="5670">
                  <c:v>47.45</c:v>
                </c:pt>
                <c:pt idx="5671">
                  <c:v>38.729999999999997</c:v>
                </c:pt>
                <c:pt idx="5672">
                  <c:v>68.510000000000005</c:v>
                </c:pt>
                <c:pt idx="5673">
                  <c:v>40.35</c:v>
                </c:pt>
                <c:pt idx="5674">
                  <c:v>67.900000000000006</c:v>
                </c:pt>
                <c:pt idx="5675">
                  <c:v>51.43</c:v>
                </c:pt>
                <c:pt idx="5676">
                  <c:v>44.63</c:v>
                </c:pt>
                <c:pt idx="5677">
                  <c:v>39</c:v>
                </c:pt>
                <c:pt idx="5678">
                  <c:v>68.28</c:v>
                </c:pt>
                <c:pt idx="5679">
                  <c:v>58.49</c:v>
                </c:pt>
                <c:pt idx="5680">
                  <c:v>63.57</c:v>
                </c:pt>
                <c:pt idx="5681">
                  <c:v>44.05</c:v>
                </c:pt>
                <c:pt idx="5682">
                  <c:v>65.27</c:v>
                </c:pt>
                <c:pt idx="5683">
                  <c:v>67.790000000000006</c:v>
                </c:pt>
                <c:pt idx="5684">
                  <c:v>73.67</c:v>
                </c:pt>
                <c:pt idx="5685">
                  <c:v>76.86</c:v>
                </c:pt>
                <c:pt idx="5686">
                  <c:v>69.680000000000007</c:v>
                </c:pt>
                <c:pt idx="5687">
                  <c:v>52.3</c:v>
                </c:pt>
                <c:pt idx="5688">
                  <c:v>42.99</c:v>
                </c:pt>
                <c:pt idx="5689">
                  <c:v>39.22</c:v>
                </c:pt>
                <c:pt idx="5690">
                  <c:v>40.729999999999997</c:v>
                </c:pt>
                <c:pt idx="5691">
                  <c:v>39.520000000000003</c:v>
                </c:pt>
                <c:pt idx="5692">
                  <c:v>54.5</c:v>
                </c:pt>
                <c:pt idx="5693">
                  <c:v>48.92</c:v>
                </c:pt>
                <c:pt idx="5694">
                  <c:v>49.64</c:v>
                </c:pt>
                <c:pt idx="5695">
                  <c:v>40.119999999999997</c:v>
                </c:pt>
                <c:pt idx="5696">
                  <c:v>45.09</c:v>
                </c:pt>
                <c:pt idx="5697">
                  <c:v>71.58</c:v>
                </c:pt>
                <c:pt idx="5698">
                  <c:v>52.05</c:v>
                </c:pt>
                <c:pt idx="5699">
                  <c:v>73.67</c:v>
                </c:pt>
                <c:pt idx="5700">
                  <c:v>50.78</c:v>
                </c:pt>
                <c:pt idx="5701">
                  <c:v>49.83</c:v>
                </c:pt>
                <c:pt idx="5702">
                  <c:v>25.88</c:v>
                </c:pt>
                <c:pt idx="5703">
                  <c:v>74.33</c:v>
                </c:pt>
                <c:pt idx="5704">
                  <c:v>63.94</c:v>
                </c:pt>
                <c:pt idx="5705">
                  <c:v>60.1</c:v>
                </c:pt>
                <c:pt idx="5706">
                  <c:v>59.44</c:v>
                </c:pt>
                <c:pt idx="5707">
                  <c:v>64.44</c:v>
                </c:pt>
                <c:pt idx="5708">
                  <c:v>52.84</c:v>
                </c:pt>
                <c:pt idx="5709">
                  <c:v>59.92</c:v>
                </c:pt>
                <c:pt idx="5710">
                  <c:v>73.77</c:v>
                </c:pt>
                <c:pt idx="5711">
                  <c:v>41.79</c:v>
                </c:pt>
                <c:pt idx="5712">
                  <c:v>60.93</c:v>
                </c:pt>
                <c:pt idx="5713">
                  <c:v>63.94</c:v>
                </c:pt>
                <c:pt idx="5714">
                  <c:v>66.86</c:v>
                </c:pt>
                <c:pt idx="5715">
                  <c:v>42.99</c:v>
                </c:pt>
                <c:pt idx="5716">
                  <c:v>66.930000000000007</c:v>
                </c:pt>
                <c:pt idx="5717">
                  <c:v>69.709999999999994</c:v>
                </c:pt>
                <c:pt idx="5718">
                  <c:v>48.79</c:v>
                </c:pt>
                <c:pt idx="5719">
                  <c:v>53.82</c:v>
                </c:pt>
                <c:pt idx="5720">
                  <c:v>40.200000000000003</c:v>
                </c:pt>
                <c:pt idx="5721">
                  <c:v>62.91</c:v>
                </c:pt>
                <c:pt idx="5722">
                  <c:v>79.739999999999995</c:v>
                </c:pt>
                <c:pt idx="5723">
                  <c:v>52.72</c:v>
                </c:pt>
                <c:pt idx="5724">
                  <c:v>39.479999999999997</c:v>
                </c:pt>
                <c:pt idx="5725">
                  <c:v>75.599999999999994</c:v>
                </c:pt>
                <c:pt idx="5726">
                  <c:v>62.39</c:v>
                </c:pt>
                <c:pt idx="5727">
                  <c:v>42.28</c:v>
                </c:pt>
                <c:pt idx="5728">
                  <c:v>41.17</c:v>
                </c:pt>
                <c:pt idx="5729">
                  <c:v>63.94</c:v>
                </c:pt>
                <c:pt idx="5730">
                  <c:v>59.8</c:v>
                </c:pt>
                <c:pt idx="5731">
                  <c:v>39.04</c:v>
                </c:pt>
                <c:pt idx="5732">
                  <c:v>71.25</c:v>
                </c:pt>
                <c:pt idx="5733">
                  <c:v>41.14</c:v>
                </c:pt>
                <c:pt idx="5734">
                  <c:v>80.180000000000007</c:v>
                </c:pt>
                <c:pt idx="5735">
                  <c:v>40.770000000000003</c:v>
                </c:pt>
                <c:pt idx="5736">
                  <c:v>70.98</c:v>
                </c:pt>
                <c:pt idx="5737">
                  <c:v>41.67</c:v>
                </c:pt>
                <c:pt idx="5738">
                  <c:v>44.05</c:v>
                </c:pt>
                <c:pt idx="5739">
                  <c:v>40.96</c:v>
                </c:pt>
                <c:pt idx="5740">
                  <c:v>45.09</c:v>
                </c:pt>
                <c:pt idx="5741">
                  <c:v>44.2</c:v>
                </c:pt>
                <c:pt idx="5742">
                  <c:v>47.45</c:v>
                </c:pt>
                <c:pt idx="5743">
                  <c:v>68.510000000000005</c:v>
                </c:pt>
                <c:pt idx="5744">
                  <c:v>67.25</c:v>
                </c:pt>
                <c:pt idx="5745">
                  <c:v>39.35</c:v>
                </c:pt>
                <c:pt idx="5746">
                  <c:v>73.680000000000007</c:v>
                </c:pt>
                <c:pt idx="5747">
                  <c:v>45.51</c:v>
                </c:pt>
                <c:pt idx="5748">
                  <c:v>41.26</c:v>
                </c:pt>
                <c:pt idx="5749">
                  <c:v>69.34</c:v>
                </c:pt>
                <c:pt idx="5750">
                  <c:v>40.96</c:v>
                </c:pt>
                <c:pt idx="5751">
                  <c:v>56.03</c:v>
                </c:pt>
                <c:pt idx="5752">
                  <c:v>68.31</c:v>
                </c:pt>
                <c:pt idx="5753">
                  <c:v>38.56</c:v>
                </c:pt>
                <c:pt idx="5754">
                  <c:v>57.76</c:v>
                </c:pt>
                <c:pt idx="5755">
                  <c:v>42.04</c:v>
                </c:pt>
                <c:pt idx="5756">
                  <c:v>77.239999999999995</c:v>
                </c:pt>
                <c:pt idx="5757">
                  <c:v>50.88</c:v>
                </c:pt>
                <c:pt idx="5758">
                  <c:v>58.95</c:v>
                </c:pt>
                <c:pt idx="5759">
                  <c:v>38.619999999999997</c:v>
                </c:pt>
                <c:pt idx="5760">
                  <c:v>39.61</c:v>
                </c:pt>
                <c:pt idx="5761">
                  <c:v>59.54</c:v>
                </c:pt>
                <c:pt idx="5762">
                  <c:v>73.680000000000007</c:v>
                </c:pt>
                <c:pt idx="5763">
                  <c:v>40.03</c:v>
                </c:pt>
                <c:pt idx="5764">
                  <c:v>70.319999999999993</c:v>
                </c:pt>
                <c:pt idx="5765">
                  <c:v>71.14</c:v>
                </c:pt>
                <c:pt idx="5766">
                  <c:v>46.36</c:v>
                </c:pt>
                <c:pt idx="5767">
                  <c:v>70.94</c:v>
                </c:pt>
                <c:pt idx="5768">
                  <c:v>59.14</c:v>
                </c:pt>
                <c:pt idx="5769">
                  <c:v>41.39</c:v>
                </c:pt>
                <c:pt idx="5770">
                  <c:v>59.15</c:v>
                </c:pt>
                <c:pt idx="5771">
                  <c:v>44.9</c:v>
                </c:pt>
                <c:pt idx="5772">
                  <c:v>69.48</c:v>
                </c:pt>
                <c:pt idx="5773">
                  <c:v>50.05</c:v>
                </c:pt>
                <c:pt idx="5774">
                  <c:v>37.85</c:v>
                </c:pt>
                <c:pt idx="5775">
                  <c:v>44.92</c:v>
                </c:pt>
                <c:pt idx="5776">
                  <c:v>57.25</c:v>
                </c:pt>
                <c:pt idx="5777">
                  <c:v>59.8</c:v>
                </c:pt>
                <c:pt idx="5778">
                  <c:v>43.5</c:v>
                </c:pt>
                <c:pt idx="5779">
                  <c:v>41.16</c:v>
                </c:pt>
                <c:pt idx="5780">
                  <c:v>48.06</c:v>
                </c:pt>
                <c:pt idx="5781">
                  <c:v>63.91</c:v>
                </c:pt>
                <c:pt idx="5782">
                  <c:v>38.729999999999997</c:v>
                </c:pt>
                <c:pt idx="5783">
                  <c:v>67.25</c:v>
                </c:pt>
                <c:pt idx="5784">
                  <c:v>62.1</c:v>
                </c:pt>
                <c:pt idx="5785">
                  <c:v>41.1</c:v>
                </c:pt>
                <c:pt idx="5786">
                  <c:v>62.1</c:v>
                </c:pt>
                <c:pt idx="5787">
                  <c:v>73.88</c:v>
                </c:pt>
                <c:pt idx="5788">
                  <c:v>52.9</c:v>
                </c:pt>
                <c:pt idx="5789">
                  <c:v>44.58</c:v>
                </c:pt>
                <c:pt idx="5790">
                  <c:v>59.21</c:v>
                </c:pt>
                <c:pt idx="5791">
                  <c:v>59.22</c:v>
                </c:pt>
                <c:pt idx="5792">
                  <c:v>51.43</c:v>
                </c:pt>
                <c:pt idx="5793">
                  <c:v>40.549999999999997</c:v>
                </c:pt>
                <c:pt idx="5794">
                  <c:v>40.07</c:v>
                </c:pt>
                <c:pt idx="5795">
                  <c:v>61.27</c:v>
                </c:pt>
                <c:pt idx="5796">
                  <c:v>47.83</c:v>
                </c:pt>
                <c:pt idx="5797">
                  <c:v>41.54</c:v>
                </c:pt>
                <c:pt idx="5798">
                  <c:v>42.07</c:v>
                </c:pt>
                <c:pt idx="5799">
                  <c:v>64.959999999999994</c:v>
                </c:pt>
                <c:pt idx="5800">
                  <c:v>58.33</c:v>
                </c:pt>
                <c:pt idx="5801">
                  <c:v>64.69</c:v>
                </c:pt>
                <c:pt idx="5802">
                  <c:v>50.16</c:v>
                </c:pt>
                <c:pt idx="5803">
                  <c:v>40.35</c:v>
                </c:pt>
                <c:pt idx="5804">
                  <c:v>41.62</c:v>
                </c:pt>
                <c:pt idx="5805">
                  <c:v>58.62</c:v>
                </c:pt>
                <c:pt idx="5806">
                  <c:v>41.35</c:v>
                </c:pt>
                <c:pt idx="5807">
                  <c:v>42.77</c:v>
                </c:pt>
                <c:pt idx="5808">
                  <c:v>55.5</c:v>
                </c:pt>
                <c:pt idx="5809">
                  <c:v>42.23</c:v>
                </c:pt>
                <c:pt idx="5810">
                  <c:v>41.44</c:v>
                </c:pt>
                <c:pt idx="5811">
                  <c:v>49.3</c:v>
                </c:pt>
                <c:pt idx="5812">
                  <c:v>75.599999999999994</c:v>
                </c:pt>
                <c:pt idx="5813">
                  <c:v>68.08</c:v>
                </c:pt>
                <c:pt idx="5814">
                  <c:v>39.39</c:v>
                </c:pt>
                <c:pt idx="5815">
                  <c:v>68.94</c:v>
                </c:pt>
                <c:pt idx="5816">
                  <c:v>38.06</c:v>
                </c:pt>
                <c:pt idx="5817">
                  <c:v>63.94</c:v>
                </c:pt>
                <c:pt idx="5818">
                  <c:v>39.159999999999997</c:v>
                </c:pt>
                <c:pt idx="5819">
                  <c:v>59.14</c:v>
                </c:pt>
                <c:pt idx="5820">
                  <c:v>37.49</c:v>
                </c:pt>
                <c:pt idx="5821">
                  <c:v>59.14</c:v>
                </c:pt>
                <c:pt idx="5822">
                  <c:v>62.44</c:v>
                </c:pt>
                <c:pt idx="5823">
                  <c:v>46.93</c:v>
                </c:pt>
                <c:pt idx="5824">
                  <c:v>70.319999999999993</c:v>
                </c:pt>
                <c:pt idx="5825">
                  <c:v>41.49</c:v>
                </c:pt>
                <c:pt idx="5826">
                  <c:v>66.86</c:v>
                </c:pt>
                <c:pt idx="5827">
                  <c:v>69.84</c:v>
                </c:pt>
                <c:pt idx="5828">
                  <c:v>43.67</c:v>
                </c:pt>
                <c:pt idx="5829">
                  <c:v>43.69</c:v>
                </c:pt>
                <c:pt idx="5830">
                  <c:v>69.59</c:v>
                </c:pt>
                <c:pt idx="5831">
                  <c:v>75.23</c:v>
                </c:pt>
                <c:pt idx="5832">
                  <c:v>35.47</c:v>
                </c:pt>
                <c:pt idx="5833">
                  <c:v>70.02</c:v>
                </c:pt>
                <c:pt idx="5834">
                  <c:v>44.21</c:v>
                </c:pt>
                <c:pt idx="5835">
                  <c:v>43.13</c:v>
                </c:pt>
                <c:pt idx="5836">
                  <c:v>68.63</c:v>
                </c:pt>
                <c:pt idx="5837">
                  <c:v>40.35</c:v>
                </c:pt>
                <c:pt idx="5838">
                  <c:v>44.2</c:v>
                </c:pt>
                <c:pt idx="5839">
                  <c:v>41.54</c:v>
                </c:pt>
                <c:pt idx="5840">
                  <c:v>77.540000000000006</c:v>
                </c:pt>
                <c:pt idx="5841">
                  <c:v>59.92</c:v>
                </c:pt>
                <c:pt idx="5842">
                  <c:v>44.89</c:v>
                </c:pt>
                <c:pt idx="5843">
                  <c:v>60.27</c:v>
                </c:pt>
                <c:pt idx="5844">
                  <c:v>71.14</c:v>
                </c:pt>
                <c:pt idx="5845">
                  <c:v>61.27</c:v>
                </c:pt>
                <c:pt idx="5846">
                  <c:v>39.31</c:v>
                </c:pt>
                <c:pt idx="5847">
                  <c:v>40.67</c:v>
                </c:pt>
                <c:pt idx="5848">
                  <c:v>74.87</c:v>
                </c:pt>
                <c:pt idx="5849">
                  <c:v>42.28</c:v>
                </c:pt>
                <c:pt idx="5850">
                  <c:v>38.47</c:v>
                </c:pt>
                <c:pt idx="5851">
                  <c:v>71.94</c:v>
                </c:pt>
                <c:pt idx="5852">
                  <c:v>38.5</c:v>
                </c:pt>
                <c:pt idx="5853">
                  <c:v>43.41</c:v>
                </c:pt>
                <c:pt idx="5854">
                  <c:v>37.799999999999997</c:v>
                </c:pt>
                <c:pt idx="5855">
                  <c:v>40.83</c:v>
                </c:pt>
                <c:pt idx="5856">
                  <c:v>43.5</c:v>
                </c:pt>
                <c:pt idx="5857">
                  <c:v>49.3</c:v>
                </c:pt>
                <c:pt idx="5858">
                  <c:v>51.3</c:v>
                </c:pt>
                <c:pt idx="5859">
                  <c:v>38.25</c:v>
                </c:pt>
                <c:pt idx="5860">
                  <c:v>57.85</c:v>
                </c:pt>
                <c:pt idx="5861">
                  <c:v>64.63</c:v>
                </c:pt>
                <c:pt idx="5862">
                  <c:v>60.07</c:v>
                </c:pt>
                <c:pt idx="5863">
                  <c:v>70.319999999999993</c:v>
                </c:pt>
                <c:pt idx="5864">
                  <c:v>41.93</c:v>
                </c:pt>
                <c:pt idx="5865">
                  <c:v>39.28</c:v>
                </c:pt>
                <c:pt idx="5866">
                  <c:v>39.39</c:v>
                </c:pt>
                <c:pt idx="5867">
                  <c:v>54.3</c:v>
                </c:pt>
                <c:pt idx="5868">
                  <c:v>56.65</c:v>
                </c:pt>
                <c:pt idx="5869">
                  <c:v>40.549999999999997</c:v>
                </c:pt>
                <c:pt idx="5870">
                  <c:v>46.18</c:v>
                </c:pt>
                <c:pt idx="5871">
                  <c:v>41.06</c:v>
                </c:pt>
                <c:pt idx="5872">
                  <c:v>43.79</c:v>
                </c:pt>
                <c:pt idx="5873">
                  <c:v>70.319999999999993</c:v>
                </c:pt>
                <c:pt idx="5874">
                  <c:v>65.06</c:v>
                </c:pt>
                <c:pt idx="5875">
                  <c:v>52.75</c:v>
                </c:pt>
                <c:pt idx="5876">
                  <c:v>72.430000000000007</c:v>
                </c:pt>
                <c:pt idx="5877">
                  <c:v>61.47</c:v>
                </c:pt>
                <c:pt idx="5878">
                  <c:v>59.14</c:v>
                </c:pt>
                <c:pt idx="5879">
                  <c:v>57.5</c:v>
                </c:pt>
                <c:pt idx="5880">
                  <c:v>39.64</c:v>
                </c:pt>
                <c:pt idx="5881">
                  <c:v>53.82</c:v>
                </c:pt>
                <c:pt idx="5882">
                  <c:v>47.93</c:v>
                </c:pt>
                <c:pt idx="5883">
                  <c:v>36.299999999999997</c:v>
                </c:pt>
                <c:pt idx="5884">
                  <c:v>68.239999999999995</c:v>
                </c:pt>
                <c:pt idx="5885">
                  <c:v>67.25</c:v>
                </c:pt>
                <c:pt idx="5886">
                  <c:v>54.9</c:v>
                </c:pt>
                <c:pt idx="5887">
                  <c:v>43.77</c:v>
                </c:pt>
                <c:pt idx="5888">
                  <c:v>68.239999999999995</c:v>
                </c:pt>
                <c:pt idx="5889">
                  <c:v>50.05</c:v>
                </c:pt>
                <c:pt idx="5890">
                  <c:v>41.31</c:v>
                </c:pt>
                <c:pt idx="5891">
                  <c:v>45.01</c:v>
                </c:pt>
                <c:pt idx="5892">
                  <c:v>41.54</c:v>
                </c:pt>
                <c:pt idx="5893">
                  <c:v>69.709999999999994</c:v>
                </c:pt>
                <c:pt idx="5894">
                  <c:v>48.6</c:v>
                </c:pt>
                <c:pt idx="5895">
                  <c:v>60.07</c:v>
                </c:pt>
                <c:pt idx="5896">
                  <c:v>43.69</c:v>
                </c:pt>
                <c:pt idx="5897">
                  <c:v>37.92</c:v>
                </c:pt>
                <c:pt idx="5898">
                  <c:v>70.319999999999993</c:v>
                </c:pt>
                <c:pt idx="5899">
                  <c:v>62.52</c:v>
                </c:pt>
                <c:pt idx="5900">
                  <c:v>45.01</c:v>
                </c:pt>
                <c:pt idx="5901">
                  <c:v>40.56</c:v>
                </c:pt>
                <c:pt idx="5902">
                  <c:v>72.430000000000007</c:v>
                </c:pt>
                <c:pt idx="5903">
                  <c:v>41.66</c:v>
                </c:pt>
                <c:pt idx="5904">
                  <c:v>64.45</c:v>
                </c:pt>
                <c:pt idx="5905">
                  <c:v>58.98</c:v>
                </c:pt>
                <c:pt idx="5906">
                  <c:v>63.76</c:v>
                </c:pt>
                <c:pt idx="5907">
                  <c:v>43.14</c:v>
                </c:pt>
                <c:pt idx="5908">
                  <c:v>41.54</c:v>
                </c:pt>
                <c:pt idx="5909">
                  <c:v>68.63</c:v>
                </c:pt>
                <c:pt idx="5910">
                  <c:v>70.17</c:v>
                </c:pt>
                <c:pt idx="5911">
                  <c:v>45.51</c:v>
                </c:pt>
                <c:pt idx="5912">
                  <c:v>42.44</c:v>
                </c:pt>
                <c:pt idx="5913">
                  <c:v>71.64</c:v>
                </c:pt>
                <c:pt idx="5914">
                  <c:v>44.6</c:v>
                </c:pt>
                <c:pt idx="5915">
                  <c:v>42.85</c:v>
                </c:pt>
                <c:pt idx="5916">
                  <c:v>54.42</c:v>
                </c:pt>
                <c:pt idx="5917">
                  <c:v>52.75</c:v>
                </c:pt>
                <c:pt idx="5918">
                  <c:v>39.479999999999997</c:v>
                </c:pt>
                <c:pt idx="5919">
                  <c:v>77.540000000000006</c:v>
                </c:pt>
                <c:pt idx="5920">
                  <c:v>41.14</c:v>
                </c:pt>
                <c:pt idx="5921">
                  <c:v>69.34</c:v>
                </c:pt>
                <c:pt idx="5922">
                  <c:v>47.45</c:v>
                </c:pt>
                <c:pt idx="5923">
                  <c:v>81.56</c:v>
                </c:pt>
                <c:pt idx="5924">
                  <c:v>47.24</c:v>
                </c:pt>
                <c:pt idx="5925">
                  <c:v>67.900000000000006</c:v>
                </c:pt>
                <c:pt idx="5926">
                  <c:v>67.319999999999993</c:v>
                </c:pt>
                <c:pt idx="5927">
                  <c:v>40.1</c:v>
                </c:pt>
                <c:pt idx="5928">
                  <c:v>40.119999999999997</c:v>
                </c:pt>
                <c:pt idx="5929">
                  <c:v>41.66</c:v>
                </c:pt>
                <c:pt idx="5930">
                  <c:v>68.67</c:v>
                </c:pt>
                <c:pt idx="5931">
                  <c:v>49.3</c:v>
                </c:pt>
                <c:pt idx="5932">
                  <c:v>41.17</c:v>
                </c:pt>
                <c:pt idx="5933">
                  <c:v>44.57</c:v>
                </c:pt>
                <c:pt idx="5934">
                  <c:v>60.84</c:v>
                </c:pt>
                <c:pt idx="5935">
                  <c:v>65.59</c:v>
                </c:pt>
                <c:pt idx="5936">
                  <c:v>45.09</c:v>
                </c:pt>
                <c:pt idx="5937">
                  <c:v>48.98</c:v>
                </c:pt>
                <c:pt idx="5938">
                  <c:v>66.05</c:v>
                </c:pt>
                <c:pt idx="5939">
                  <c:v>41.38</c:v>
                </c:pt>
                <c:pt idx="5940">
                  <c:v>70.36</c:v>
                </c:pt>
                <c:pt idx="5941">
                  <c:v>56.53</c:v>
                </c:pt>
                <c:pt idx="5942">
                  <c:v>41.1</c:v>
                </c:pt>
                <c:pt idx="5943">
                  <c:v>74.33</c:v>
                </c:pt>
                <c:pt idx="5944">
                  <c:v>47.45</c:v>
                </c:pt>
                <c:pt idx="5945">
                  <c:v>64.27</c:v>
                </c:pt>
                <c:pt idx="5946">
                  <c:v>48.78</c:v>
                </c:pt>
                <c:pt idx="5947">
                  <c:v>39.04</c:v>
                </c:pt>
                <c:pt idx="5948">
                  <c:v>43.13</c:v>
                </c:pt>
                <c:pt idx="5949">
                  <c:v>44.03</c:v>
                </c:pt>
                <c:pt idx="5950">
                  <c:v>41.26</c:v>
                </c:pt>
                <c:pt idx="5951">
                  <c:v>73.180000000000007</c:v>
                </c:pt>
                <c:pt idx="5952">
                  <c:v>70.94</c:v>
                </c:pt>
                <c:pt idx="5953">
                  <c:v>73.680000000000007</c:v>
                </c:pt>
                <c:pt idx="5954">
                  <c:v>77.239999999999995</c:v>
                </c:pt>
                <c:pt idx="5955">
                  <c:v>39.04</c:v>
                </c:pt>
                <c:pt idx="5956">
                  <c:v>41.46</c:v>
                </c:pt>
                <c:pt idx="5957">
                  <c:v>36.25</c:v>
                </c:pt>
                <c:pt idx="5958">
                  <c:v>42.8</c:v>
                </c:pt>
                <c:pt idx="5959">
                  <c:v>40.799999999999997</c:v>
                </c:pt>
                <c:pt idx="5960">
                  <c:v>44.05</c:v>
                </c:pt>
                <c:pt idx="5961">
                  <c:v>69.84</c:v>
                </c:pt>
                <c:pt idx="5962">
                  <c:v>56.9</c:v>
                </c:pt>
                <c:pt idx="5963">
                  <c:v>49.64</c:v>
                </c:pt>
                <c:pt idx="5964">
                  <c:v>49.69</c:v>
                </c:pt>
                <c:pt idx="5965">
                  <c:v>57.5</c:v>
                </c:pt>
                <c:pt idx="5966">
                  <c:v>59.87</c:v>
                </c:pt>
                <c:pt idx="5967">
                  <c:v>38.729999999999997</c:v>
                </c:pt>
                <c:pt idx="5968">
                  <c:v>50.78</c:v>
                </c:pt>
                <c:pt idx="5969">
                  <c:v>40.270000000000003</c:v>
                </c:pt>
                <c:pt idx="5970">
                  <c:v>52.75</c:v>
                </c:pt>
                <c:pt idx="5971">
                  <c:v>67.17</c:v>
                </c:pt>
                <c:pt idx="5972">
                  <c:v>62.91</c:v>
                </c:pt>
                <c:pt idx="5973">
                  <c:v>67.17</c:v>
                </c:pt>
                <c:pt idx="5974">
                  <c:v>44.06</c:v>
                </c:pt>
                <c:pt idx="5975">
                  <c:v>41.17</c:v>
                </c:pt>
                <c:pt idx="5976">
                  <c:v>39.72</c:v>
                </c:pt>
                <c:pt idx="5977">
                  <c:v>41.14</c:v>
                </c:pt>
                <c:pt idx="5978">
                  <c:v>49.3</c:v>
                </c:pt>
                <c:pt idx="5979">
                  <c:v>42.02</c:v>
                </c:pt>
                <c:pt idx="5980">
                  <c:v>45.01</c:v>
                </c:pt>
                <c:pt idx="5981">
                  <c:v>71.14</c:v>
                </c:pt>
                <c:pt idx="5982">
                  <c:v>69.709999999999994</c:v>
                </c:pt>
                <c:pt idx="5983">
                  <c:v>41.17</c:v>
                </c:pt>
                <c:pt idx="5984">
                  <c:v>74.67</c:v>
                </c:pt>
                <c:pt idx="5985">
                  <c:v>66.05</c:v>
                </c:pt>
                <c:pt idx="5986">
                  <c:v>38.44</c:v>
                </c:pt>
                <c:pt idx="5987">
                  <c:v>38.47</c:v>
                </c:pt>
                <c:pt idx="5988">
                  <c:v>42.8</c:v>
                </c:pt>
                <c:pt idx="5989">
                  <c:v>46.36</c:v>
                </c:pt>
                <c:pt idx="5990">
                  <c:v>50.16</c:v>
                </c:pt>
                <c:pt idx="5991">
                  <c:v>64.63</c:v>
                </c:pt>
                <c:pt idx="5992">
                  <c:v>67.17</c:v>
                </c:pt>
                <c:pt idx="5993">
                  <c:v>63.78</c:v>
                </c:pt>
                <c:pt idx="5994">
                  <c:v>59.54</c:v>
                </c:pt>
                <c:pt idx="5995">
                  <c:v>40.1</c:v>
                </c:pt>
                <c:pt idx="5996">
                  <c:v>60.84</c:v>
                </c:pt>
                <c:pt idx="5997">
                  <c:v>39.61</c:v>
                </c:pt>
                <c:pt idx="5998">
                  <c:v>66.75</c:v>
                </c:pt>
                <c:pt idx="5999">
                  <c:v>57.76</c:v>
                </c:pt>
                <c:pt idx="6000">
                  <c:v>74.900000000000006</c:v>
                </c:pt>
                <c:pt idx="6001">
                  <c:v>69.34</c:v>
                </c:pt>
                <c:pt idx="6002">
                  <c:v>72.430000000000007</c:v>
                </c:pt>
                <c:pt idx="6003">
                  <c:v>66.86</c:v>
                </c:pt>
                <c:pt idx="6004">
                  <c:v>54.2</c:v>
                </c:pt>
                <c:pt idx="6005">
                  <c:v>69.23</c:v>
                </c:pt>
                <c:pt idx="6006">
                  <c:v>67.45</c:v>
                </c:pt>
                <c:pt idx="6007">
                  <c:v>45.87</c:v>
                </c:pt>
                <c:pt idx="6008">
                  <c:v>39.72</c:v>
                </c:pt>
                <c:pt idx="6009">
                  <c:v>52.75</c:v>
                </c:pt>
                <c:pt idx="6010">
                  <c:v>69.88</c:v>
                </c:pt>
                <c:pt idx="6011">
                  <c:v>73.680000000000007</c:v>
                </c:pt>
                <c:pt idx="6012">
                  <c:v>66.75</c:v>
                </c:pt>
                <c:pt idx="6013">
                  <c:v>67.319999999999993</c:v>
                </c:pt>
                <c:pt idx="6014">
                  <c:v>68.08</c:v>
                </c:pt>
                <c:pt idx="6015">
                  <c:v>59.92</c:v>
                </c:pt>
                <c:pt idx="6016">
                  <c:v>49.3</c:v>
                </c:pt>
                <c:pt idx="6017">
                  <c:v>38.08</c:v>
                </c:pt>
                <c:pt idx="6018">
                  <c:v>66.489999999999995</c:v>
                </c:pt>
                <c:pt idx="6019">
                  <c:v>43.43</c:v>
                </c:pt>
                <c:pt idx="6020">
                  <c:v>39.72</c:v>
                </c:pt>
                <c:pt idx="6021">
                  <c:v>39.130000000000003</c:v>
                </c:pt>
                <c:pt idx="6022">
                  <c:v>44.85</c:v>
                </c:pt>
                <c:pt idx="6023">
                  <c:v>39.31</c:v>
                </c:pt>
                <c:pt idx="6024">
                  <c:v>37.86</c:v>
                </c:pt>
                <c:pt idx="6025">
                  <c:v>42.02</c:v>
                </c:pt>
                <c:pt idx="6026">
                  <c:v>57.76</c:v>
                </c:pt>
                <c:pt idx="6027">
                  <c:v>74.989999999999995</c:v>
                </c:pt>
                <c:pt idx="6028">
                  <c:v>71.64</c:v>
                </c:pt>
                <c:pt idx="6029">
                  <c:v>46.93</c:v>
                </c:pt>
                <c:pt idx="6030">
                  <c:v>45.01</c:v>
                </c:pt>
                <c:pt idx="6031">
                  <c:v>39.72</c:v>
                </c:pt>
                <c:pt idx="6032">
                  <c:v>69.040000000000006</c:v>
                </c:pt>
                <c:pt idx="6033">
                  <c:v>40.35</c:v>
                </c:pt>
                <c:pt idx="6034">
                  <c:v>44.78</c:v>
                </c:pt>
                <c:pt idx="6035">
                  <c:v>44.47</c:v>
                </c:pt>
                <c:pt idx="6036">
                  <c:v>40.75</c:v>
                </c:pt>
                <c:pt idx="6037">
                  <c:v>44.06</c:v>
                </c:pt>
                <c:pt idx="6038">
                  <c:v>61.02</c:v>
                </c:pt>
                <c:pt idx="6039">
                  <c:v>41.1</c:v>
                </c:pt>
                <c:pt idx="6040">
                  <c:v>50.66</c:v>
                </c:pt>
                <c:pt idx="6041">
                  <c:v>59.39</c:v>
                </c:pt>
                <c:pt idx="6042">
                  <c:v>46.21</c:v>
                </c:pt>
                <c:pt idx="6043">
                  <c:v>69.13</c:v>
                </c:pt>
                <c:pt idx="6044">
                  <c:v>49.83</c:v>
                </c:pt>
                <c:pt idx="6045">
                  <c:v>40.22</c:v>
                </c:pt>
                <c:pt idx="6046">
                  <c:v>59.44</c:v>
                </c:pt>
                <c:pt idx="6047">
                  <c:v>51.43</c:v>
                </c:pt>
                <c:pt idx="6048">
                  <c:v>67.900000000000006</c:v>
                </c:pt>
                <c:pt idx="6049">
                  <c:v>76.86</c:v>
                </c:pt>
                <c:pt idx="6050">
                  <c:v>69.59</c:v>
                </c:pt>
                <c:pt idx="6051">
                  <c:v>39.4</c:v>
                </c:pt>
                <c:pt idx="6052">
                  <c:v>39.85</c:v>
                </c:pt>
                <c:pt idx="6053">
                  <c:v>69.45</c:v>
                </c:pt>
                <c:pt idx="6054">
                  <c:v>49.69</c:v>
                </c:pt>
                <c:pt idx="6055">
                  <c:v>58.86</c:v>
                </c:pt>
                <c:pt idx="6056">
                  <c:v>70.319999999999993</c:v>
                </c:pt>
                <c:pt idx="6057">
                  <c:v>37.49</c:v>
                </c:pt>
                <c:pt idx="6058">
                  <c:v>79.05</c:v>
                </c:pt>
                <c:pt idx="6059">
                  <c:v>54.2</c:v>
                </c:pt>
                <c:pt idx="6060">
                  <c:v>71.94</c:v>
                </c:pt>
                <c:pt idx="6061">
                  <c:v>52.05</c:v>
                </c:pt>
                <c:pt idx="6062">
                  <c:v>73.5</c:v>
                </c:pt>
                <c:pt idx="6063">
                  <c:v>71.98</c:v>
                </c:pt>
                <c:pt idx="6064">
                  <c:v>43.79</c:v>
                </c:pt>
                <c:pt idx="6065">
                  <c:v>61.25</c:v>
                </c:pt>
                <c:pt idx="6066">
                  <c:v>59.57</c:v>
                </c:pt>
                <c:pt idx="6067">
                  <c:v>40.270000000000003</c:v>
                </c:pt>
                <c:pt idx="6068">
                  <c:v>67.709999999999994</c:v>
                </c:pt>
                <c:pt idx="6069">
                  <c:v>43.48</c:v>
                </c:pt>
                <c:pt idx="6070">
                  <c:v>71.14</c:v>
                </c:pt>
                <c:pt idx="6071">
                  <c:v>40.78</c:v>
                </c:pt>
                <c:pt idx="6072">
                  <c:v>69.13</c:v>
                </c:pt>
                <c:pt idx="6073">
                  <c:v>67.69</c:v>
                </c:pt>
                <c:pt idx="6074">
                  <c:v>72.430000000000007</c:v>
                </c:pt>
                <c:pt idx="6075">
                  <c:v>66.510000000000005</c:v>
                </c:pt>
                <c:pt idx="6076">
                  <c:v>65.12</c:v>
                </c:pt>
                <c:pt idx="6077">
                  <c:v>41.06</c:v>
                </c:pt>
                <c:pt idx="6078">
                  <c:v>40.75</c:v>
                </c:pt>
                <c:pt idx="6079">
                  <c:v>66.25</c:v>
                </c:pt>
                <c:pt idx="6080">
                  <c:v>44.78</c:v>
                </c:pt>
                <c:pt idx="6081">
                  <c:v>36.299999999999997</c:v>
                </c:pt>
                <c:pt idx="6082">
                  <c:v>72.989999999999995</c:v>
                </c:pt>
                <c:pt idx="6083">
                  <c:v>69.680000000000007</c:v>
                </c:pt>
                <c:pt idx="6084">
                  <c:v>42.42</c:v>
                </c:pt>
                <c:pt idx="6085">
                  <c:v>39.99</c:v>
                </c:pt>
                <c:pt idx="6086">
                  <c:v>51.86</c:v>
                </c:pt>
                <c:pt idx="6087">
                  <c:v>40.549999999999997</c:v>
                </c:pt>
                <c:pt idx="6088">
                  <c:v>39.64</c:v>
                </c:pt>
                <c:pt idx="6089">
                  <c:v>25.36</c:v>
                </c:pt>
                <c:pt idx="6090">
                  <c:v>58.33</c:v>
                </c:pt>
                <c:pt idx="6091">
                  <c:v>51.86</c:v>
                </c:pt>
                <c:pt idx="6092">
                  <c:v>41.31</c:v>
                </c:pt>
                <c:pt idx="6093">
                  <c:v>69.88</c:v>
                </c:pt>
                <c:pt idx="6094">
                  <c:v>61.47</c:v>
                </c:pt>
                <c:pt idx="6095">
                  <c:v>79.739999999999995</c:v>
                </c:pt>
                <c:pt idx="6096">
                  <c:v>40.200000000000003</c:v>
                </c:pt>
                <c:pt idx="6097">
                  <c:v>39.9</c:v>
                </c:pt>
                <c:pt idx="6098">
                  <c:v>41.06</c:v>
                </c:pt>
                <c:pt idx="6099">
                  <c:v>71.8</c:v>
                </c:pt>
                <c:pt idx="6100">
                  <c:v>62.96</c:v>
                </c:pt>
                <c:pt idx="6101">
                  <c:v>61.5</c:v>
                </c:pt>
                <c:pt idx="6102">
                  <c:v>70.319999999999993</c:v>
                </c:pt>
                <c:pt idx="6103">
                  <c:v>40.89</c:v>
                </c:pt>
                <c:pt idx="6104">
                  <c:v>65.48</c:v>
                </c:pt>
                <c:pt idx="6105">
                  <c:v>44.9</c:v>
                </c:pt>
                <c:pt idx="6106">
                  <c:v>41.44</c:v>
                </c:pt>
                <c:pt idx="6107">
                  <c:v>48.98</c:v>
                </c:pt>
                <c:pt idx="6108">
                  <c:v>44.47</c:v>
                </c:pt>
                <c:pt idx="6109">
                  <c:v>35.47</c:v>
                </c:pt>
                <c:pt idx="6110">
                  <c:v>56.85</c:v>
                </c:pt>
                <c:pt idx="6111">
                  <c:v>40.6</c:v>
                </c:pt>
                <c:pt idx="6112">
                  <c:v>67.17</c:v>
                </c:pt>
                <c:pt idx="6113">
                  <c:v>73.67</c:v>
                </c:pt>
                <c:pt idx="6114">
                  <c:v>65.27</c:v>
                </c:pt>
                <c:pt idx="6115">
                  <c:v>54.9</c:v>
                </c:pt>
                <c:pt idx="6116">
                  <c:v>73.5</c:v>
                </c:pt>
                <c:pt idx="6117">
                  <c:v>66.540000000000006</c:v>
                </c:pt>
                <c:pt idx="6118">
                  <c:v>49.16</c:v>
                </c:pt>
                <c:pt idx="6119">
                  <c:v>41.31</c:v>
                </c:pt>
                <c:pt idx="6120">
                  <c:v>70.94</c:v>
                </c:pt>
                <c:pt idx="6121">
                  <c:v>41.54</c:v>
                </c:pt>
                <c:pt idx="6122">
                  <c:v>44.6</c:v>
                </c:pt>
                <c:pt idx="6123">
                  <c:v>41.48</c:v>
                </c:pt>
                <c:pt idx="6124">
                  <c:v>39.61</c:v>
                </c:pt>
                <c:pt idx="6125">
                  <c:v>63.13</c:v>
                </c:pt>
                <c:pt idx="6126">
                  <c:v>74.33</c:v>
                </c:pt>
                <c:pt idx="6127">
                  <c:v>59.87</c:v>
                </c:pt>
                <c:pt idx="6128">
                  <c:v>41.16</c:v>
                </c:pt>
                <c:pt idx="6129">
                  <c:v>68.61</c:v>
                </c:pt>
                <c:pt idx="6130">
                  <c:v>67.17</c:v>
                </c:pt>
                <c:pt idx="6131">
                  <c:v>40.6</c:v>
                </c:pt>
                <c:pt idx="6132">
                  <c:v>43.65</c:v>
                </c:pt>
                <c:pt idx="6133">
                  <c:v>41.62</c:v>
                </c:pt>
                <c:pt idx="6134">
                  <c:v>65.59</c:v>
                </c:pt>
                <c:pt idx="6135">
                  <c:v>59.87</c:v>
                </c:pt>
                <c:pt idx="6136">
                  <c:v>36.71</c:v>
                </c:pt>
                <c:pt idx="6137">
                  <c:v>44.03</c:v>
                </c:pt>
                <c:pt idx="6138">
                  <c:v>69.48</c:v>
                </c:pt>
                <c:pt idx="6139">
                  <c:v>40.119999999999997</c:v>
                </c:pt>
                <c:pt idx="6140">
                  <c:v>40.69</c:v>
                </c:pt>
                <c:pt idx="6141">
                  <c:v>70.319999999999993</c:v>
                </c:pt>
                <c:pt idx="6142">
                  <c:v>49.16</c:v>
                </c:pt>
                <c:pt idx="6143">
                  <c:v>40.659999999999997</c:v>
                </c:pt>
                <c:pt idx="6144">
                  <c:v>68.27</c:v>
                </c:pt>
                <c:pt idx="6145">
                  <c:v>39.369999999999997</c:v>
                </c:pt>
                <c:pt idx="6146">
                  <c:v>45.01</c:v>
                </c:pt>
                <c:pt idx="6147">
                  <c:v>59.15</c:v>
                </c:pt>
                <c:pt idx="6148">
                  <c:v>43.67</c:v>
                </c:pt>
                <c:pt idx="6149">
                  <c:v>42.86</c:v>
                </c:pt>
                <c:pt idx="6150">
                  <c:v>43.7</c:v>
                </c:pt>
                <c:pt idx="6151">
                  <c:v>61.47</c:v>
                </c:pt>
                <c:pt idx="6152">
                  <c:v>40</c:v>
                </c:pt>
                <c:pt idx="6153">
                  <c:v>65.27</c:v>
                </c:pt>
                <c:pt idx="6154">
                  <c:v>44.34</c:v>
                </c:pt>
                <c:pt idx="6155">
                  <c:v>52.84</c:v>
                </c:pt>
                <c:pt idx="6156">
                  <c:v>35.79</c:v>
                </c:pt>
                <c:pt idx="6157">
                  <c:v>40.07</c:v>
                </c:pt>
                <c:pt idx="6158">
                  <c:v>58.49</c:v>
                </c:pt>
                <c:pt idx="6159">
                  <c:v>67.709999999999994</c:v>
                </c:pt>
                <c:pt idx="6160">
                  <c:v>39.35</c:v>
                </c:pt>
                <c:pt idx="6161">
                  <c:v>42.02</c:v>
                </c:pt>
                <c:pt idx="6162">
                  <c:v>77.95</c:v>
                </c:pt>
                <c:pt idx="6163">
                  <c:v>41.4</c:v>
                </c:pt>
                <c:pt idx="6164">
                  <c:v>39.299999999999997</c:v>
                </c:pt>
                <c:pt idx="6165">
                  <c:v>49.16</c:v>
                </c:pt>
                <c:pt idx="6166">
                  <c:v>39.85</c:v>
                </c:pt>
                <c:pt idx="6167">
                  <c:v>67.25</c:v>
                </c:pt>
                <c:pt idx="6168">
                  <c:v>44.2</c:v>
                </c:pt>
                <c:pt idx="6169">
                  <c:v>40.46</c:v>
                </c:pt>
                <c:pt idx="6170">
                  <c:v>77.540000000000006</c:v>
                </c:pt>
                <c:pt idx="6171">
                  <c:v>58.96</c:v>
                </c:pt>
                <c:pt idx="6172">
                  <c:v>39.72</c:v>
                </c:pt>
                <c:pt idx="6173">
                  <c:v>71.77</c:v>
                </c:pt>
                <c:pt idx="6174">
                  <c:v>49.39</c:v>
                </c:pt>
                <c:pt idx="6175">
                  <c:v>46.18</c:v>
                </c:pt>
                <c:pt idx="6176">
                  <c:v>40.81</c:v>
                </c:pt>
                <c:pt idx="6177">
                  <c:v>44.2</c:v>
                </c:pt>
                <c:pt idx="6178">
                  <c:v>41.82</c:v>
                </c:pt>
                <c:pt idx="6179">
                  <c:v>43.79</c:v>
                </c:pt>
                <c:pt idx="6180">
                  <c:v>50.32</c:v>
                </c:pt>
                <c:pt idx="6181">
                  <c:v>71.77</c:v>
                </c:pt>
                <c:pt idx="6182">
                  <c:v>80.180000000000007</c:v>
                </c:pt>
                <c:pt idx="6183">
                  <c:v>41.38</c:v>
                </c:pt>
                <c:pt idx="6184">
                  <c:v>56.85</c:v>
                </c:pt>
                <c:pt idx="6185">
                  <c:v>39.39</c:v>
                </c:pt>
                <c:pt idx="6186">
                  <c:v>43.8</c:v>
                </c:pt>
                <c:pt idx="6187">
                  <c:v>57.85</c:v>
                </c:pt>
                <c:pt idx="6188">
                  <c:v>50.59</c:v>
                </c:pt>
                <c:pt idx="6189">
                  <c:v>36.659999999999997</c:v>
                </c:pt>
                <c:pt idx="6190">
                  <c:v>43.14</c:v>
                </c:pt>
                <c:pt idx="6191">
                  <c:v>61.45</c:v>
                </c:pt>
                <c:pt idx="6192">
                  <c:v>45.87</c:v>
                </c:pt>
                <c:pt idx="6193">
                  <c:v>40.020000000000003</c:v>
                </c:pt>
                <c:pt idx="6194">
                  <c:v>45.87</c:v>
                </c:pt>
                <c:pt idx="6195">
                  <c:v>72.39</c:v>
                </c:pt>
                <c:pt idx="6196">
                  <c:v>48.6</c:v>
                </c:pt>
                <c:pt idx="6197">
                  <c:v>69.48</c:v>
                </c:pt>
                <c:pt idx="6198">
                  <c:v>69.13</c:v>
                </c:pt>
                <c:pt idx="6199">
                  <c:v>41.16</c:v>
                </c:pt>
                <c:pt idx="6200">
                  <c:v>42.44</c:v>
                </c:pt>
                <c:pt idx="6201">
                  <c:v>68.31</c:v>
                </c:pt>
                <c:pt idx="6202">
                  <c:v>65.06</c:v>
                </c:pt>
                <c:pt idx="6203">
                  <c:v>42.18</c:v>
                </c:pt>
                <c:pt idx="6204">
                  <c:v>74.78</c:v>
                </c:pt>
                <c:pt idx="6205">
                  <c:v>66.44</c:v>
                </c:pt>
                <c:pt idx="6206">
                  <c:v>42.28</c:v>
                </c:pt>
                <c:pt idx="6207">
                  <c:v>40.64</c:v>
                </c:pt>
                <c:pt idx="6208">
                  <c:v>49.78</c:v>
                </c:pt>
                <c:pt idx="6209">
                  <c:v>34.03</c:v>
                </c:pt>
                <c:pt idx="6210">
                  <c:v>70.319999999999993</c:v>
                </c:pt>
                <c:pt idx="6211">
                  <c:v>43.7</c:v>
                </c:pt>
                <c:pt idx="6212">
                  <c:v>41.93</c:v>
                </c:pt>
                <c:pt idx="6213">
                  <c:v>41.26</c:v>
                </c:pt>
                <c:pt idx="6214">
                  <c:v>44.71</c:v>
                </c:pt>
                <c:pt idx="6215">
                  <c:v>59.43</c:v>
                </c:pt>
                <c:pt idx="6216">
                  <c:v>43.22</c:v>
                </c:pt>
                <c:pt idx="6217">
                  <c:v>74.900000000000006</c:v>
                </c:pt>
                <c:pt idx="6218">
                  <c:v>70.72</c:v>
                </c:pt>
                <c:pt idx="6219">
                  <c:v>44.34</c:v>
                </c:pt>
                <c:pt idx="6220">
                  <c:v>69.709999999999994</c:v>
                </c:pt>
                <c:pt idx="6221">
                  <c:v>44.9</c:v>
                </c:pt>
                <c:pt idx="6222">
                  <c:v>40.69</c:v>
                </c:pt>
                <c:pt idx="6223">
                  <c:v>56.65</c:v>
                </c:pt>
                <c:pt idx="6224">
                  <c:v>63.73</c:v>
                </c:pt>
                <c:pt idx="6225">
                  <c:v>62.39</c:v>
                </c:pt>
                <c:pt idx="6226">
                  <c:v>60.23</c:v>
                </c:pt>
                <c:pt idx="6227">
                  <c:v>40.549999999999997</c:v>
                </c:pt>
                <c:pt idx="6228">
                  <c:v>41.92</c:v>
                </c:pt>
                <c:pt idx="6229">
                  <c:v>75.23</c:v>
                </c:pt>
                <c:pt idx="6230">
                  <c:v>47.43</c:v>
                </c:pt>
                <c:pt idx="6231">
                  <c:v>73.180000000000007</c:v>
                </c:pt>
                <c:pt idx="6232">
                  <c:v>44</c:v>
                </c:pt>
                <c:pt idx="6233">
                  <c:v>41.54</c:v>
                </c:pt>
                <c:pt idx="6234">
                  <c:v>41.92</c:v>
                </c:pt>
                <c:pt idx="6235">
                  <c:v>47.45</c:v>
                </c:pt>
                <c:pt idx="6236">
                  <c:v>69.94</c:v>
                </c:pt>
                <c:pt idx="6237">
                  <c:v>56.03</c:v>
                </c:pt>
                <c:pt idx="6238">
                  <c:v>39</c:v>
                </c:pt>
                <c:pt idx="6239">
                  <c:v>66.48</c:v>
                </c:pt>
                <c:pt idx="6240">
                  <c:v>44.88</c:v>
                </c:pt>
                <c:pt idx="6241">
                  <c:v>66.510000000000005</c:v>
                </c:pt>
                <c:pt idx="6242">
                  <c:v>77.239999999999995</c:v>
                </c:pt>
                <c:pt idx="6243">
                  <c:v>41.31</c:v>
                </c:pt>
                <c:pt idx="6244">
                  <c:v>38.01</c:v>
                </c:pt>
                <c:pt idx="6245">
                  <c:v>75.599999999999994</c:v>
                </c:pt>
                <c:pt idx="6246">
                  <c:v>56.85</c:v>
                </c:pt>
                <c:pt idx="6247">
                  <c:v>58.98</c:v>
                </c:pt>
                <c:pt idx="6248">
                  <c:v>45.87</c:v>
                </c:pt>
                <c:pt idx="6249">
                  <c:v>63.78</c:v>
                </c:pt>
                <c:pt idx="6250">
                  <c:v>55.97</c:v>
                </c:pt>
                <c:pt idx="6251">
                  <c:v>67.83</c:v>
                </c:pt>
                <c:pt idx="6252">
                  <c:v>39.72</c:v>
                </c:pt>
                <c:pt idx="6253">
                  <c:v>43.8</c:v>
                </c:pt>
                <c:pt idx="6254">
                  <c:v>73.67</c:v>
                </c:pt>
                <c:pt idx="6255">
                  <c:v>39.130000000000003</c:v>
                </c:pt>
                <c:pt idx="6256">
                  <c:v>39.28</c:v>
                </c:pt>
                <c:pt idx="6257">
                  <c:v>68.63</c:v>
                </c:pt>
                <c:pt idx="6258">
                  <c:v>42.86</c:v>
                </c:pt>
                <c:pt idx="6259">
                  <c:v>38.08</c:v>
                </c:pt>
                <c:pt idx="6260">
                  <c:v>63.87</c:v>
                </c:pt>
                <c:pt idx="6261">
                  <c:v>73.67</c:v>
                </c:pt>
                <c:pt idx="6262">
                  <c:v>39.64</c:v>
                </c:pt>
                <c:pt idx="6263">
                  <c:v>41.14</c:v>
                </c:pt>
                <c:pt idx="6264">
                  <c:v>39.9</c:v>
                </c:pt>
                <c:pt idx="6265">
                  <c:v>37.799999999999997</c:v>
                </c:pt>
                <c:pt idx="6266">
                  <c:v>41.31</c:v>
                </c:pt>
                <c:pt idx="6267">
                  <c:v>57.76</c:v>
                </c:pt>
                <c:pt idx="6268">
                  <c:v>41.67</c:v>
                </c:pt>
                <c:pt idx="6269">
                  <c:v>60.95</c:v>
                </c:pt>
                <c:pt idx="6270">
                  <c:v>36.43</c:v>
                </c:pt>
                <c:pt idx="6271">
                  <c:v>72.86</c:v>
                </c:pt>
                <c:pt idx="6272">
                  <c:v>65.61</c:v>
                </c:pt>
                <c:pt idx="6273">
                  <c:v>42.49</c:v>
                </c:pt>
                <c:pt idx="6274">
                  <c:v>71.64</c:v>
                </c:pt>
                <c:pt idx="6275">
                  <c:v>51.43</c:v>
                </c:pt>
                <c:pt idx="6276">
                  <c:v>59.15</c:v>
                </c:pt>
                <c:pt idx="6277">
                  <c:v>66.540000000000006</c:v>
                </c:pt>
                <c:pt idx="6278">
                  <c:v>48.78</c:v>
                </c:pt>
                <c:pt idx="6279">
                  <c:v>51.3</c:v>
                </c:pt>
                <c:pt idx="6280">
                  <c:v>60.27</c:v>
                </c:pt>
                <c:pt idx="6281">
                  <c:v>45</c:v>
                </c:pt>
                <c:pt idx="6282">
                  <c:v>36.71</c:v>
                </c:pt>
                <c:pt idx="6283">
                  <c:v>41.46</c:v>
                </c:pt>
                <c:pt idx="6284">
                  <c:v>63.09</c:v>
                </c:pt>
                <c:pt idx="6285">
                  <c:v>66.540000000000006</c:v>
                </c:pt>
                <c:pt idx="6286">
                  <c:v>35.79</c:v>
                </c:pt>
                <c:pt idx="6287">
                  <c:v>39.61</c:v>
                </c:pt>
                <c:pt idx="6288">
                  <c:v>58.49</c:v>
                </c:pt>
                <c:pt idx="6289">
                  <c:v>63.47</c:v>
                </c:pt>
                <c:pt idx="6290">
                  <c:v>60.08</c:v>
                </c:pt>
                <c:pt idx="6291">
                  <c:v>74.16</c:v>
                </c:pt>
                <c:pt idx="6292">
                  <c:v>72.58</c:v>
                </c:pt>
                <c:pt idx="6293">
                  <c:v>70.02</c:v>
                </c:pt>
                <c:pt idx="6294">
                  <c:v>39.64</c:v>
                </c:pt>
                <c:pt idx="6295">
                  <c:v>59.54</c:v>
                </c:pt>
                <c:pt idx="6296">
                  <c:v>61.27</c:v>
                </c:pt>
                <c:pt idx="6297">
                  <c:v>43.7</c:v>
                </c:pt>
                <c:pt idx="6298">
                  <c:v>57.43</c:v>
                </c:pt>
                <c:pt idx="6299">
                  <c:v>58.59</c:v>
                </c:pt>
                <c:pt idx="6300">
                  <c:v>58.2</c:v>
                </c:pt>
                <c:pt idx="6301">
                  <c:v>40.729999999999997</c:v>
                </c:pt>
                <c:pt idx="6302">
                  <c:v>36.25</c:v>
                </c:pt>
                <c:pt idx="6303">
                  <c:v>39.54</c:v>
                </c:pt>
                <c:pt idx="6304">
                  <c:v>42.42</c:v>
                </c:pt>
                <c:pt idx="6305">
                  <c:v>39.39</c:v>
                </c:pt>
                <c:pt idx="6306">
                  <c:v>50.12</c:v>
                </c:pt>
                <c:pt idx="6307">
                  <c:v>40.89</c:v>
                </c:pt>
                <c:pt idx="6308">
                  <c:v>64.69</c:v>
                </c:pt>
                <c:pt idx="6309">
                  <c:v>46.21</c:v>
                </c:pt>
                <c:pt idx="6310">
                  <c:v>45.09</c:v>
                </c:pt>
                <c:pt idx="6311">
                  <c:v>61.5</c:v>
                </c:pt>
                <c:pt idx="6312">
                  <c:v>44.68</c:v>
                </c:pt>
                <c:pt idx="6313">
                  <c:v>64.44</c:v>
                </c:pt>
                <c:pt idx="6314">
                  <c:v>71.319999999999993</c:v>
                </c:pt>
                <c:pt idx="6315">
                  <c:v>63.86</c:v>
                </c:pt>
                <c:pt idx="6316">
                  <c:v>43.69</c:v>
                </c:pt>
                <c:pt idx="6317">
                  <c:v>71.64</c:v>
                </c:pt>
                <c:pt idx="6318">
                  <c:v>69.84</c:v>
                </c:pt>
                <c:pt idx="6319">
                  <c:v>42.99</c:v>
                </c:pt>
                <c:pt idx="6320">
                  <c:v>37.799999999999997</c:v>
                </c:pt>
                <c:pt idx="6321">
                  <c:v>65.94</c:v>
                </c:pt>
                <c:pt idx="6322">
                  <c:v>71.14</c:v>
                </c:pt>
                <c:pt idx="6323">
                  <c:v>40.119999999999997</c:v>
                </c:pt>
                <c:pt idx="6324">
                  <c:v>62.96</c:v>
                </c:pt>
                <c:pt idx="6325">
                  <c:v>40.96</c:v>
                </c:pt>
                <c:pt idx="6326">
                  <c:v>44.58</c:v>
                </c:pt>
                <c:pt idx="6327">
                  <c:v>40.35</c:v>
                </c:pt>
                <c:pt idx="6328">
                  <c:v>65.459999999999994</c:v>
                </c:pt>
                <c:pt idx="6329">
                  <c:v>70.319999999999993</c:v>
                </c:pt>
                <c:pt idx="6330">
                  <c:v>46.93</c:v>
                </c:pt>
                <c:pt idx="6331">
                  <c:v>64.33</c:v>
                </c:pt>
                <c:pt idx="6332">
                  <c:v>39.369999999999997</c:v>
                </c:pt>
                <c:pt idx="6333">
                  <c:v>39.58</c:v>
                </c:pt>
                <c:pt idx="6334">
                  <c:v>54.5</c:v>
                </c:pt>
                <c:pt idx="6335">
                  <c:v>41.48</c:v>
                </c:pt>
                <c:pt idx="6336">
                  <c:v>67.45</c:v>
                </c:pt>
                <c:pt idx="6337">
                  <c:v>42.07</c:v>
                </c:pt>
                <c:pt idx="6338">
                  <c:v>68.27</c:v>
                </c:pt>
                <c:pt idx="6339">
                  <c:v>40.92</c:v>
                </c:pt>
                <c:pt idx="6340">
                  <c:v>40.64</c:v>
                </c:pt>
                <c:pt idx="6341">
                  <c:v>70.400000000000006</c:v>
                </c:pt>
                <c:pt idx="6342">
                  <c:v>45.01</c:v>
                </c:pt>
                <c:pt idx="6343">
                  <c:v>66.86</c:v>
                </c:pt>
                <c:pt idx="6344">
                  <c:v>41.79</c:v>
                </c:pt>
                <c:pt idx="6345">
                  <c:v>37.5</c:v>
                </c:pt>
                <c:pt idx="6346">
                  <c:v>39.58</c:v>
                </c:pt>
                <c:pt idx="6347">
                  <c:v>38.47</c:v>
                </c:pt>
                <c:pt idx="6348">
                  <c:v>40.549999999999997</c:v>
                </c:pt>
                <c:pt idx="6349">
                  <c:v>43.79</c:v>
                </c:pt>
                <c:pt idx="6350">
                  <c:v>60.75</c:v>
                </c:pt>
                <c:pt idx="6351">
                  <c:v>69.48</c:v>
                </c:pt>
                <c:pt idx="6352">
                  <c:v>44.2</c:v>
                </c:pt>
                <c:pt idx="6353">
                  <c:v>45.61</c:v>
                </c:pt>
                <c:pt idx="6354">
                  <c:v>68.510000000000005</c:v>
                </c:pt>
                <c:pt idx="6355">
                  <c:v>64.44</c:v>
                </c:pt>
                <c:pt idx="6356">
                  <c:v>35.57</c:v>
                </c:pt>
                <c:pt idx="6357">
                  <c:v>69.709999999999994</c:v>
                </c:pt>
                <c:pt idx="6358">
                  <c:v>70.02</c:v>
                </c:pt>
                <c:pt idx="6359">
                  <c:v>65.34</c:v>
                </c:pt>
                <c:pt idx="6360">
                  <c:v>59.57</c:v>
                </c:pt>
                <c:pt idx="6361">
                  <c:v>65.739999999999995</c:v>
                </c:pt>
                <c:pt idx="6362">
                  <c:v>70.47</c:v>
                </c:pt>
                <c:pt idx="6363">
                  <c:v>41.35</c:v>
                </c:pt>
                <c:pt idx="6364">
                  <c:v>41.14</c:v>
                </c:pt>
                <c:pt idx="6365">
                  <c:v>39.42</c:v>
                </c:pt>
                <c:pt idx="6366">
                  <c:v>49.83</c:v>
                </c:pt>
                <c:pt idx="6367">
                  <c:v>65.459999999999994</c:v>
                </c:pt>
                <c:pt idx="6368">
                  <c:v>69.59</c:v>
                </c:pt>
                <c:pt idx="6369">
                  <c:v>70.72</c:v>
                </c:pt>
                <c:pt idx="6370">
                  <c:v>63.09</c:v>
                </c:pt>
                <c:pt idx="6371">
                  <c:v>68.12</c:v>
                </c:pt>
                <c:pt idx="6372">
                  <c:v>48.6</c:v>
                </c:pt>
                <c:pt idx="6373">
                  <c:v>71.319999999999993</c:v>
                </c:pt>
                <c:pt idx="6374">
                  <c:v>58.2</c:v>
                </c:pt>
                <c:pt idx="6375">
                  <c:v>62.91</c:v>
                </c:pt>
                <c:pt idx="6376">
                  <c:v>40.200000000000003</c:v>
                </c:pt>
                <c:pt idx="6377">
                  <c:v>45.87</c:v>
                </c:pt>
                <c:pt idx="6378">
                  <c:v>68.239999999999995</c:v>
                </c:pt>
                <c:pt idx="6379">
                  <c:v>42.49</c:v>
                </c:pt>
                <c:pt idx="6380">
                  <c:v>46.93</c:v>
                </c:pt>
                <c:pt idx="6381">
                  <c:v>70.98</c:v>
                </c:pt>
                <c:pt idx="6382">
                  <c:v>47.01</c:v>
                </c:pt>
                <c:pt idx="6383">
                  <c:v>68.28</c:v>
                </c:pt>
                <c:pt idx="6384">
                  <c:v>40.81</c:v>
                </c:pt>
                <c:pt idx="6385">
                  <c:v>41.67</c:v>
                </c:pt>
                <c:pt idx="6386">
                  <c:v>69.89</c:v>
                </c:pt>
                <c:pt idx="6387">
                  <c:v>44.77</c:v>
                </c:pt>
                <c:pt idx="6388">
                  <c:v>69.14</c:v>
                </c:pt>
                <c:pt idx="6389">
                  <c:v>71.14</c:v>
                </c:pt>
                <c:pt idx="6390">
                  <c:v>64.63</c:v>
                </c:pt>
                <c:pt idx="6391">
                  <c:v>40.56</c:v>
                </c:pt>
                <c:pt idx="6392">
                  <c:v>70.17</c:v>
                </c:pt>
                <c:pt idx="6393">
                  <c:v>63.47</c:v>
                </c:pt>
                <c:pt idx="6394">
                  <c:v>41.03</c:v>
                </c:pt>
                <c:pt idx="6395">
                  <c:v>62.96</c:v>
                </c:pt>
                <c:pt idx="6396">
                  <c:v>44.05</c:v>
                </c:pt>
                <c:pt idx="6397">
                  <c:v>40.89</c:v>
                </c:pt>
                <c:pt idx="6398">
                  <c:v>35.79</c:v>
                </c:pt>
                <c:pt idx="6399">
                  <c:v>41.4</c:v>
                </c:pt>
                <c:pt idx="6400">
                  <c:v>43.65</c:v>
                </c:pt>
                <c:pt idx="6401">
                  <c:v>67.319999999999993</c:v>
                </c:pt>
                <c:pt idx="6402">
                  <c:v>58.79</c:v>
                </c:pt>
                <c:pt idx="6403">
                  <c:v>57.19</c:v>
                </c:pt>
                <c:pt idx="6404">
                  <c:v>72.430000000000007</c:v>
                </c:pt>
                <c:pt idx="6405">
                  <c:v>44.9</c:v>
                </c:pt>
                <c:pt idx="6406">
                  <c:v>59.87</c:v>
                </c:pt>
                <c:pt idx="6407">
                  <c:v>44.92</c:v>
                </c:pt>
                <c:pt idx="6408">
                  <c:v>69.13</c:v>
                </c:pt>
                <c:pt idx="6409">
                  <c:v>65.61</c:v>
                </c:pt>
                <c:pt idx="6410">
                  <c:v>66.44</c:v>
                </c:pt>
                <c:pt idx="6411">
                  <c:v>68.510000000000005</c:v>
                </c:pt>
                <c:pt idx="6412">
                  <c:v>44.63</c:v>
                </c:pt>
                <c:pt idx="6413">
                  <c:v>75.599999999999994</c:v>
                </c:pt>
                <c:pt idx="6414">
                  <c:v>41.74</c:v>
                </c:pt>
                <c:pt idx="6415">
                  <c:v>72.989999999999995</c:v>
                </c:pt>
                <c:pt idx="6416">
                  <c:v>72.86</c:v>
                </c:pt>
                <c:pt idx="6417">
                  <c:v>68.94</c:v>
                </c:pt>
                <c:pt idx="6418">
                  <c:v>44.03</c:v>
                </c:pt>
                <c:pt idx="6419">
                  <c:v>65.61</c:v>
                </c:pt>
                <c:pt idx="6420">
                  <c:v>42.28</c:v>
                </c:pt>
                <c:pt idx="6421">
                  <c:v>50.78</c:v>
                </c:pt>
                <c:pt idx="6422">
                  <c:v>57.32</c:v>
                </c:pt>
                <c:pt idx="6423">
                  <c:v>78.05</c:v>
                </c:pt>
                <c:pt idx="6424">
                  <c:v>41.23</c:v>
                </c:pt>
                <c:pt idx="6425">
                  <c:v>43.67</c:v>
                </c:pt>
                <c:pt idx="6426">
                  <c:v>43.99</c:v>
                </c:pt>
                <c:pt idx="6427">
                  <c:v>35.57</c:v>
                </c:pt>
                <c:pt idx="6428">
                  <c:v>72.58</c:v>
                </c:pt>
                <c:pt idx="6429">
                  <c:v>59.21</c:v>
                </c:pt>
                <c:pt idx="6430">
                  <c:v>41.2</c:v>
                </c:pt>
                <c:pt idx="6431">
                  <c:v>72.989999999999995</c:v>
                </c:pt>
                <c:pt idx="6432">
                  <c:v>59.54</c:v>
                </c:pt>
                <c:pt idx="6433">
                  <c:v>41.1</c:v>
                </c:pt>
                <c:pt idx="6434">
                  <c:v>68.08</c:v>
                </c:pt>
                <c:pt idx="6435">
                  <c:v>44.85</c:v>
                </c:pt>
                <c:pt idx="6436">
                  <c:v>44.63</c:v>
                </c:pt>
                <c:pt idx="6437">
                  <c:v>60.32</c:v>
                </c:pt>
                <c:pt idx="6438">
                  <c:v>59.21</c:v>
                </c:pt>
                <c:pt idx="6439">
                  <c:v>58.12</c:v>
                </c:pt>
                <c:pt idx="6440">
                  <c:v>72.290000000000006</c:v>
                </c:pt>
                <c:pt idx="6441">
                  <c:v>40.69</c:v>
                </c:pt>
                <c:pt idx="6442">
                  <c:v>67.25</c:v>
                </c:pt>
                <c:pt idx="6443">
                  <c:v>67.319999999999993</c:v>
                </c:pt>
                <c:pt idx="6444">
                  <c:v>71.849999999999994</c:v>
                </c:pt>
                <c:pt idx="6445">
                  <c:v>45</c:v>
                </c:pt>
                <c:pt idx="6446">
                  <c:v>61.02</c:v>
                </c:pt>
                <c:pt idx="6447">
                  <c:v>36.299999999999997</c:v>
                </c:pt>
                <c:pt idx="6448">
                  <c:v>43.71</c:v>
                </c:pt>
                <c:pt idx="6449">
                  <c:v>46.48</c:v>
                </c:pt>
                <c:pt idx="6450">
                  <c:v>45.87</c:v>
                </c:pt>
                <c:pt idx="6451">
                  <c:v>67.709999999999994</c:v>
                </c:pt>
                <c:pt idx="6452">
                  <c:v>70.72</c:v>
                </c:pt>
                <c:pt idx="6453">
                  <c:v>65.459999999999994</c:v>
                </c:pt>
                <c:pt idx="6454">
                  <c:v>72.989999999999995</c:v>
                </c:pt>
                <c:pt idx="6455">
                  <c:v>37.700000000000003</c:v>
                </c:pt>
                <c:pt idx="6456">
                  <c:v>73.180000000000007</c:v>
                </c:pt>
                <c:pt idx="6457">
                  <c:v>71.97</c:v>
                </c:pt>
                <c:pt idx="6458">
                  <c:v>44.92</c:v>
                </c:pt>
                <c:pt idx="6459">
                  <c:v>73.5</c:v>
                </c:pt>
                <c:pt idx="6460">
                  <c:v>65.12</c:v>
                </c:pt>
                <c:pt idx="6461">
                  <c:v>40.619999999999997</c:v>
                </c:pt>
                <c:pt idx="6462">
                  <c:v>46.63</c:v>
                </c:pt>
                <c:pt idx="6463">
                  <c:v>72.989999999999995</c:v>
                </c:pt>
                <c:pt idx="6464">
                  <c:v>67.25</c:v>
                </c:pt>
                <c:pt idx="6465">
                  <c:v>48.14</c:v>
                </c:pt>
                <c:pt idx="6466">
                  <c:v>69.94</c:v>
                </c:pt>
                <c:pt idx="6467">
                  <c:v>65.34</c:v>
                </c:pt>
                <c:pt idx="6468">
                  <c:v>59.44</c:v>
                </c:pt>
                <c:pt idx="6469">
                  <c:v>40.56</c:v>
                </c:pt>
                <c:pt idx="6470">
                  <c:v>41.79</c:v>
                </c:pt>
                <c:pt idx="6471">
                  <c:v>40.07</c:v>
                </c:pt>
                <c:pt idx="6472">
                  <c:v>43.13</c:v>
                </c:pt>
                <c:pt idx="6473">
                  <c:v>59.8</c:v>
                </c:pt>
                <c:pt idx="6474">
                  <c:v>64.63</c:v>
                </c:pt>
                <c:pt idx="6475">
                  <c:v>71.319999999999993</c:v>
                </c:pt>
                <c:pt idx="6476">
                  <c:v>44.34</c:v>
                </c:pt>
                <c:pt idx="6477">
                  <c:v>65.06</c:v>
                </c:pt>
                <c:pt idx="6478">
                  <c:v>59.15</c:v>
                </c:pt>
                <c:pt idx="6479">
                  <c:v>60.29</c:v>
                </c:pt>
                <c:pt idx="6480">
                  <c:v>71.14</c:v>
                </c:pt>
                <c:pt idx="6481">
                  <c:v>48.6</c:v>
                </c:pt>
                <c:pt idx="6482">
                  <c:v>76.09</c:v>
                </c:pt>
                <c:pt idx="6483">
                  <c:v>38.56</c:v>
                </c:pt>
                <c:pt idx="6484">
                  <c:v>69.48</c:v>
                </c:pt>
                <c:pt idx="6485">
                  <c:v>59.07</c:v>
                </c:pt>
                <c:pt idx="6486">
                  <c:v>41.93</c:v>
                </c:pt>
                <c:pt idx="6487">
                  <c:v>40.6</c:v>
                </c:pt>
                <c:pt idx="6488">
                  <c:v>44.34</c:v>
                </c:pt>
                <c:pt idx="6489">
                  <c:v>72.58</c:v>
                </c:pt>
                <c:pt idx="6490">
                  <c:v>38.01</c:v>
                </c:pt>
                <c:pt idx="6491">
                  <c:v>41.1</c:v>
                </c:pt>
                <c:pt idx="6492">
                  <c:v>60.23</c:v>
                </c:pt>
                <c:pt idx="6493">
                  <c:v>41.03</c:v>
                </c:pt>
                <c:pt idx="6494">
                  <c:v>39.33</c:v>
                </c:pt>
                <c:pt idx="6495">
                  <c:v>68.31</c:v>
                </c:pt>
                <c:pt idx="6496">
                  <c:v>41.67</c:v>
                </c:pt>
                <c:pt idx="6497">
                  <c:v>40.619999999999997</c:v>
                </c:pt>
                <c:pt idx="6498">
                  <c:v>70.98</c:v>
                </c:pt>
                <c:pt idx="6499">
                  <c:v>70.319999999999993</c:v>
                </c:pt>
                <c:pt idx="6500">
                  <c:v>68.08</c:v>
                </c:pt>
                <c:pt idx="6501">
                  <c:v>37.5</c:v>
                </c:pt>
                <c:pt idx="6502">
                  <c:v>34.03</c:v>
                </c:pt>
                <c:pt idx="6503">
                  <c:v>54.3</c:v>
                </c:pt>
                <c:pt idx="6504">
                  <c:v>43.79</c:v>
                </c:pt>
                <c:pt idx="6505">
                  <c:v>39.96</c:v>
                </c:pt>
                <c:pt idx="6506">
                  <c:v>73.56</c:v>
                </c:pt>
                <c:pt idx="6507">
                  <c:v>41.62</c:v>
                </c:pt>
                <c:pt idx="6508">
                  <c:v>39.82</c:v>
                </c:pt>
                <c:pt idx="6509">
                  <c:v>40.6</c:v>
                </c:pt>
                <c:pt idx="6510">
                  <c:v>51.95</c:v>
                </c:pt>
                <c:pt idx="6511">
                  <c:v>69.75</c:v>
                </c:pt>
                <c:pt idx="6512">
                  <c:v>40.89</c:v>
                </c:pt>
                <c:pt idx="6513">
                  <c:v>71.73</c:v>
                </c:pt>
                <c:pt idx="6514">
                  <c:v>64.63</c:v>
                </c:pt>
                <c:pt idx="6515">
                  <c:v>44.68</c:v>
                </c:pt>
                <c:pt idx="6516">
                  <c:v>73.180000000000007</c:v>
                </c:pt>
                <c:pt idx="6517">
                  <c:v>38.729999999999997</c:v>
                </c:pt>
                <c:pt idx="6518">
                  <c:v>43.99</c:v>
                </c:pt>
                <c:pt idx="6519">
                  <c:v>69.05</c:v>
                </c:pt>
                <c:pt idx="6520">
                  <c:v>67.25</c:v>
                </c:pt>
                <c:pt idx="6521">
                  <c:v>73.209999999999994</c:v>
                </c:pt>
                <c:pt idx="6522">
                  <c:v>56.03</c:v>
                </c:pt>
                <c:pt idx="6523">
                  <c:v>66.510000000000005</c:v>
                </c:pt>
                <c:pt idx="6524">
                  <c:v>66.489999999999995</c:v>
                </c:pt>
                <c:pt idx="6525">
                  <c:v>69.13</c:v>
                </c:pt>
                <c:pt idx="6526">
                  <c:v>54.3</c:v>
                </c:pt>
                <c:pt idx="6527">
                  <c:v>49.39</c:v>
                </c:pt>
                <c:pt idx="6528">
                  <c:v>62.26</c:v>
                </c:pt>
                <c:pt idx="6529">
                  <c:v>39.630000000000003</c:v>
                </c:pt>
                <c:pt idx="6530">
                  <c:v>39.82</c:v>
                </c:pt>
                <c:pt idx="6531">
                  <c:v>44.63</c:v>
                </c:pt>
                <c:pt idx="6532">
                  <c:v>79.739999999999995</c:v>
                </c:pt>
                <c:pt idx="6533">
                  <c:v>40.92</c:v>
                </c:pt>
                <c:pt idx="6534">
                  <c:v>49.16</c:v>
                </c:pt>
                <c:pt idx="6535">
                  <c:v>67.45</c:v>
                </c:pt>
                <c:pt idx="6536">
                  <c:v>35.76</c:v>
                </c:pt>
                <c:pt idx="6537">
                  <c:v>40.659999999999997</c:v>
                </c:pt>
                <c:pt idx="6538">
                  <c:v>40.229999999999997</c:v>
                </c:pt>
                <c:pt idx="6539">
                  <c:v>69.13</c:v>
                </c:pt>
                <c:pt idx="6540">
                  <c:v>68.31</c:v>
                </c:pt>
                <c:pt idx="6541">
                  <c:v>77.95</c:v>
                </c:pt>
                <c:pt idx="6542">
                  <c:v>79.739999999999995</c:v>
                </c:pt>
                <c:pt idx="6543">
                  <c:v>48.04</c:v>
                </c:pt>
                <c:pt idx="6544">
                  <c:v>39.96</c:v>
                </c:pt>
                <c:pt idx="6545">
                  <c:v>39.33</c:v>
                </c:pt>
                <c:pt idx="6546">
                  <c:v>64.45</c:v>
                </c:pt>
                <c:pt idx="6547">
                  <c:v>42.07</c:v>
                </c:pt>
                <c:pt idx="6548">
                  <c:v>66.48</c:v>
                </c:pt>
                <c:pt idx="6549">
                  <c:v>38.25</c:v>
                </c:pt>
                <c:pt idx="6550">
                  <c:v>41.4</c:v>
                </c:pt>
                <c:pt idx="6551">
                  <c:v>49.39</c:v>
                </c:pt>
                <c:pt idx="6552">
                  <c:v>47.01</c:v>
                </c:pt>
                <c:pt idx="6553">
                  <c:v>44.71</c:v>
                </c:pt>
                <c:pt idx="6554">
                  <c:v>71.14</c:v>
                </c:pt>
                <c:pt idx="6555">
                  <c:v>56.89</c:v>
                </c:pt>
                <c:pt idx="6556">
                  <c:v>40.770000000000003</c:v>
                </c:pt>
                <c:pt idx="6557">
                  <c:v>41.58</c:v>
                </c:pt>
                <c:pt idx="6558">
                  <c:v>44.34</c:v>
                </c:pt>
                <c:pt idx="6559">
                  <c:v>65.459999999999994</c:v>
                </c:pt>
                <c:pt idx="6560">
                  <c:v>64.63</c:v>
                </c:pt>
                <c:pt idx="6561">
                  <c:v>40.770000000000003</c:v>
                </c:pt>
                <c:pt idx="6562">
                  <c:v>35.57</c:v>
                </c:pt>
                <c:pt idx="6563">
                  <c:v>40.64</c:v>
                </c:pt>
                <c:pt idx="6564">
                  <c:v>41.17</c:v>
                </c:pt>
                <c:pt idx="6565">
                  <c:v>39.9</c:v>
                </c:pt>
                <c:pt idx="6566">
                  <c:v>58.2</c:v>
                </c:pt>
                <c:pt idx="6567">
                  <c:v>42.86</c:v>
                </c:pt>
                <c:pt idx="6568">
                  <c:v>41.49</c:v>
                </c:pt>
                <c:pt idx="6569">
                  <c:v>59.43</c:v>
                </c:pt>
                <c:pt idx="6570">
                  <c:v>59.8</c:v>
                </c:pt>
                <c:pt idx="6571">
                  <c:v>72.239999999999995</c:v>
                </c:pt>
                <c:pt idx="6572">
                  <c:v>38.909999999999997</c:v>
                </c:pt>
                <c:pt idx="6573">
                  <c:v>68.239999999999995</c:v>
                </c:pt>
                <c:pt idx="6574">
                  <c:v>40.56</c:v>
                </c:pt>
                <c:pt idx="6575">
                  <c:v>71.22</c:v>
                </c:pt>
                <c:pt idx="6576">
                  <c:v>40.67</c:v>
                </c:pt>
                <c:pt idx="6577">
                  <c:v>51.19</c:v>
                </c:pt>
                <c:pt idx="6578">
                  <c:v>40.22</c:v>
                </c:pt>
                <c:pt idx="6579">
                  <c:v>73.17</c:v>
                </c:pt>
                <c:pt idx="6580">
                  <c:v>44.03</c:v>
                </c:pt>
                <c:pt idx="6581">
                  <c:v>71.319999999999993</c:v>
                </c:pt>
                <c:pt idx="6582">
                  <c:v>42.74</c:v>
                </c:pt>
                <c:pt idx="6583">
                  <c:v>53.82</c:v>
                </c:pt>
                <c:pt idx="6584">
                  <c:v>66.44</c:v>
                </c:pt>
                <c:pt idx="6585">
                  <c:v>59.39</c:v>
                </c:pt>
                <c:pt idx="6586">
                  <c:v>39.04</c:v>
                </c:pt>
                <c:pt idx="6587">
                  <c:v>61.5</c:v>
                </c:pt>
                <c:pt idx="6588">
                  <c:v>77.95</c:v>
                </c:pt>
                <c:pt idx="6589">
                  <c:v>71.25</c:v>
                </c:pt>
                <c:pt idx="6590">
                  <c:v>60.95</c:v>
                </c:pt>
                <c:pt idx="6591">
                  <c:v>69.14</c:v>
                </c:pt>
                <c:pt idx="6592">
                  <c:v>35.85</c:v>
                </c:pt>
                <c:pt idx="6593">
                  <c:v>35.71</c:v>
                </c:pt>
                <c:pt idx="6594">
                  <c:v>41.26</c:v>
                </c:pt>
                <c:pt idx="6595">
                  <c:v>67.69</c:v>
                </c:pt>
                <c:pt idx="6596">
                  <c:v>46.21</c:v>
                </c:pt>
                <c:pt idx="6597">
                  <c:v>40.69</c:v>
                </c:pt>
                <c:pt idx="6598">
                  <c:v>41.26</c:v>
                </c:pt>
                <c:pt idx="6599">
                  <c:v>40.71</c:v>
                </c:pt>
                <c:pt idx="6600">
                  <c:v>39.64</c:v>
                </c:pt>
                <c:pt idx="6601">
                  <c:v>50.16</c:v>
                </c:pt>
                <c:pt idx="6602">
                  <c:v>41.17</c:v>
                </c:pt>
                <c:pt idx="6603">
                  <c:v>43.77</c:v>
                </c:pt>
                <c:pt idx="6604">
                  <c:v>40.770000000000003</c:v>
                </c:pt>
                <c:pt idx="6605">
                  <c:v>43.71</c:v>
                </c:pt>
                <c:pt idx="6606">
                  <c:v>48.98</c:v>
                </c:pt>
                <c:pt idx="6607">
                  <c:v>40.770000000000003</c:v>
                </c:pt>
                <c:pt idx="6608">
                  <c:v>44.21</c:v>
                </c:pt>
                <c:pt idx="6609">
                  <c:v>68.84</c:v>
                </c:pt>
                <c:pt idx="6610">
                  <c:v>39.590000000000003</c:v>
                </c:pt>
                <c:pt idx="6611">
                  <c:v>40.81</c:v>
                </c:pt>
                <c:pt idx="6612">
                  <c:v>43.43</c:v>
                </c:pt>
                <c:pt idx="6613">
                  <c:v>37.200000000000003</c:v>
                </c:pt>
                <c:pt idx="6614">
                  <c:v>66.540000000000006</c:v>
                </c:pt>
                <c:pt idx="6615">
                  <c:v>36.99</c:v>
                </c:pt>
                <c:pt idx="6616">
                  <c:v>64.959999999999994</c:v>
                </c:pt>
                <c:pt idx="6617">
                  <c:v>55.97</c:v>
                </c:pt>
                <c:pt idx="6618">
                  <c:v>69.75</c:v>
                </c:pt>
                <c:pt idx="6619">
                  <c:v>39.369999999999997</c:v>
                </c:pt>
                <c:pt idx="6620">
                  <c:v>44.6</c:v>
                </c:pt>
                <c:pt idx="6621">
                  <c:v>56.85</c:v>
                </c:pt>
                <c:pt idx="6622">
                  <c:v>38.56</c:v>
                </c:pt>
                <c:pt idx="6623">
                  <c:v>40.89</c:v>
                </c:pt>
                <c:pt idx="6624">
                  <c:v>65.739999999999995</c:v>
                </c:pt>
                <c:pt idx="6625">
                  <c:v>71.319999999999993</c:v>
                </c:pt>
                <c:pt idx="6626">
                  <c:v>41.23</c:v>
                </c:pt>
                <c:pt idx="6627">
                  <c:v>71.06</c:v>
                </c:pt>
                <c:pt idx="6628">
                  <c:v>63.91</c:v>
                </c:pt>
                <c:pt idx="6629">
                  <c:v>68.14</c:v>
                </c:pt>
                <c:pt idx="6630">
                  <c:v>43.48</c:v>
                </c:pt>
                <c:pt idx="6631">
                  <c:v>61.41</c:v>
                </c:pt>
                <c:pt idx="6632">
                  <c:v>56.03</c:v>
                </c:pt>
                <c:pt idx="6633">
                  <c:v>35.770000000000003</c:v>
                </c:pt>
                <c:pt idx="6634">
                  <c:v>44.57</c:v>
                </c:pt>
                <c:pt idx="6635">
                  <c:v>42.44</c:v>
                </c:pt>
                <c:pt idx="6636">
                  <c:v>38.06</c:v>
                </c:pt>
                <c:pt idx="6637">
                  <c:v>73.209999999999994</c:v>
                </c:pt>
                <c:pt idx="6638">
                  <c:v>68.08</c:v>
                </c:pt>
                <c:pt idx="6639">
                  <c:v>39.159999999999997</c:v>
                </c:pt>
                <c:pt idx="6640">
                  <c:v>59.43</c:v>
                </c:pt>
                <c:pt idx="6641">
                  <c:v>44.21</c:v>
                </c:pt>
                <c:pt idx="6642">
                  <c:v>72.58</c:v>
                </c:pt>
                <c:pt idx="6643">
                  <c:v>70.319999999999993</c:v>
                </c:pt>
                <c:pt idx="6644">
                  <c:v>40.07</c:v>
                </c:pt>
                <c:pt idx="6645">
                  <c:v>40.659999999999997</c:v>
                </c:pt>
                <c:pt idx="6646">
                  <c:v>40.69</c:v>
                </c:pt>
                <c:pt idx="6647">
                  <c:v>39.659999999999997</c:v>
                </c:pt>
                <c:pt idx="6648">
                  <c:v>69.400000000000006</c:v>
                </c:pt>
                <c:pt idx="6649">
                  <c:v>44.9</c:v>
                </c:pt>
                <c:pt idx="6650">
                  <c:v>70.36</c:v>
                </c:pt>
                <c:pt idx="6651">
                  <c:v>66.540000000000006</c:v>
                </c:pt>
                <c:pt idx="6652">
                  <c:v>65.739999999999995</c:v>
                </c:pt>
                <c:pt idx="6653">
                  <c:v>44.05</c:v>
                </c:pt>
                <c:pt idx="6654">
                  <c:v>40.200000000000003</c:v>
                </c:pt>
                <c:pt idx="6655">
                  <c:v>61.25</c:v>
                </c:pt>
                <c:pt idx="6656">
                  <c:v>49.3</c:v>
                </c:pt>
                <c:pt idx="6657">
                  <c:v>68.67</c:v>
                </c:pt>
                <c:pt idx="6658">
                  <c:v>41.93</c:v>
                </c:pt>
                <c:pt idx="6659">
                  <c:v>40.549999999999997</c:v>
                </c:pt>
                <c:pt idx="6660">
                  <c:v>40.619999999999997</c:v>
                </c:pt>
                <c:pt idx="6661">
                  <c:v>77.239999999999995</c:v>
                </c:pt>
                <c:pt idx="6662">
                  <c:v>40.03</c:v>
                </c:pt>
                <c:pt idx="6663">
                  <c:v>71.58</c:v>
                </c:pt>
                <c:pt idx="6664">
                  <c:v>57.76</c:v>
                </c:pt>
                <c:pt idx="6665">
                  <c:v>41.55</c:v>
                </c:pt>
                <c:pt idx="6666">
                  <c:v>74.78</c:v>
                </c:pt>
                <c:pt idx="6667">
                  <c:v>66.48</c:v>
                </c:pt>
                <c:pt idx="6668">
                  <c:v>40.78</c:v>
                </c:pt>
                <c:pt idx="6669">
                  <c:v>47.45</c:v>
                </c:pt>
                <c:pt idx="6670">
                  <c:v>44.92</c:v>
                </c:pt>
                <c:pt idx="6671">
                  <c:v>64.150000000000006</c:v>
                </c:pt>
                <c:pt idx="6672">
                  <c:v>75.08</c:v>
                </c:pt>
                <c:pt idx="6673">
                  <c:v>59.44</c:v>
                </c:pt>
                <c:pt idx="6674">
                  <c:v>43.02</c:v>
                </c:pt>
                <c:pt idx="6675">
                  <c:v>45.08</c:v>
                </c:pt>
                <c:pt idx="6676">
                  <c:v>68.12</c:v>
                </c:pt>
                <c:pt idx="6677">
                  <c:v>58.05</c:v>
                </c:pt>
                <c:pt idx="6678">
                  <c:v>69.88</c:v>
                </c:pt>
                <c:pt idx="6679">
                  <c:v>60.95</c:v>
                </c:pt>
                <c:pt idx="6680">
                  <c:v>49.69</c:v>
                </c:pt>
                <c:pt idx="6681">
                  <c:v>41.44</c:v>
                </c:pt>
                <c:pt idx="6682">
                  <c:v>64.84</c:v>
                </c:pt>
                <c:pt idx="6683">
                  <c:v>49.83</c:v>
                </c:pt>
                <c:pt idx="6684">
                  <c:v>39.4</c:v>
                </c:pt>
                <c:pt idx="6685">
                  <c:v>38.68</c:v>
                </c:pt>
                <c:pt idx="6686">
                  <c:v>40.64</c:v>
                </c:pt>
                <c:pt idx="6687">
                  <c:v>40.1</c:v>
                </c:pt>
                <c:pt idx="6688">
                  <c:v>73.91</c:v>
                </c:pt>
                <c:pt idx="6689">
                  <c:v>65.12</c:v>
                </c:pt>
                <c:pt idx="6690">
                  <c:v>49.82</c:v>
                </c:pt>
                <c:pt idx="6691">
                  <c:v>51.43</c:v>
                </c:pt>
                <c:pt idx="6692">
                  <c:v>39.04</c:v>
                </c:pt>
                <c:pt idx="6693">
                  <c:v>44.58</c:v>
                </c:pt>
                <c:pt idx="6694">
                  <c:v>45.01</c:v>
                </c:pt>
                <c:pt idx="6695">
                  <c:v>73.180000000000007</c:v>
                </c:pt>
                <c:pt idx="6696">
                  <c:v>35.79</c:v>
                </c:pt>
                <c:pt idx="6697">
                  <c:v>44.84</c:v>
                </c:pt>
                <c:pt idx="6698">
                  <c:v>37.83</c:v>
                </c:pt>
                <c:pt idx="6699">
                  <c:v>51.19</c:v>
                </c:pt>
                <c:pt idx="6700">
                  <c:v>71.58</c:v>
                </c:pt>
                <c:pt idx="6701">
                  <c:v>44.05</c:v>
                </c:pt>
                <c:pt idx="6702">
                  <c:v>54.9</c:v>
                </c:pt>
                <c:pt idx="6703">
                  <c:v>62.96</c:v>
                </c:pt>
                <c:pt idx="6704">
                  <c:v>69.709999999999994</c:v>
                </c:pt>
                <c:pt idx="6705">
                  <c:v>40.729999999999997</c:v>
                </c:pt>
                <c:pt idx="6706">
                  <c:v>41.93</c:v>
                </c:pt>
                <c:pt idx="6707">
                  <c:v>41.78</c:v>
                </c:pt>
                <c:pt idx="6708">
                  <c:v>41.04</c:v>
                </c:pt>
                <c:pt idx="6709">
                  <c:v>39.99</c:v>
                </c:pt>
                <c:pt idx="6710">
                  <c:v>69.13</c:v>
                </c:pt>
                <c:pt idx="6711">
                  <c:v>67.83</c:v>
                </c:pt>
                <c:pt idx="6712">
                  <c:v>71.58</c:v>
                </c:pt>
                <c:pt idx="6713">
                  <c:v>71.37</c:v>
                </c:pt>
                <c:pt idx="6714">
                  <c:v>68.12</c:v>
                </c:pt>
                <c:pt idx="6715">
                  <c:v>40.75</c:v>
                </c:pt>
                <c:pt idx="6716">
                  <c:v>60.27</c:v>
                </c:pt>
                <c:pt idx="6717">
                  <c:v>44.9</c:v>
                </c:pt>
                <c:pt idx="6718">
                  <c:v>58.86</c:v>
                </c:pt>
                <c:pt idx="6719">
                  <c:v>52.84</c:v>
                </c:pt>
                <c:pt idx="6720">
                  <c:v>43.96</c:v>
                </c:pt>
                <c:pt idx="6721">
                  <c:v>39.369999999999997</c:v>
                </c:pt>
                <c:pt idx="6722">
                  <c:v>41.2</c:v>
                </c:pt>
                <c:pt idx="6723">
                  <c:v>70.02</c:v>
                </c:pt>
                <c:pt idx="6724">
                  <c:v>36.08</c:v>
                </c:pt>
                <c:pt idx="6725">
                  <c:v>60.95</c:v>
                </c:pt>
                <c:pt idx="6726">
                  <c:v>67.790000000000006</c:v>
                </c:pt>
                <c:pt idx="6727">
                  <c:v>67.69</c:v>
                </c:pt>
                <c:pt idx="6728">
                  <c:v>63.91</c:v>
                </c:pt>
                <c:pt idx="6729">
                  <c:v>76.2</c:v>
                </c:pt>
                <c:pt idx="6730">
                  <c:v>44.78</c:v>
                </c:pt>
                <c:pt idx="6731">
                  <c:v>41.76</c:v>
                </c:pt>
                <c:pt idx="6732">
                  <c:v>68.12</c:v>
                </c:pt>
                <c:pt idx="6733">
                  <c:v>74.22</c:v>
                </c:pt>
                <c:pt idx="6734">
                  <c:v>40.119999999999997</c:v>
                </c:pt>
                <c:pt idx="6735">
                  <c:v>52.75</c:v>
                </c:pt>
                <c:pt idx="6736">
                  <c:v>71.14</c:v>
                </c:pt>
                <c:pt idx="6737">
                  <c:v>49.82</c:v>
                </c:pt>
                <c:pt idx="6738">
                  <c:v>65.06</c:v>
                </c:pt>
                <c:pt idx="6739">
                  <c:v>41.04</c:v>
                </c:pt>
                <c:pt idx="6740">
                  <c:v>63.87</c:v>
                </c:pt>
                <c:pt idx="6741">
                  <c:v>50.88</c:v>
                </c:pt>
                <c:pt idx="6742">
                  <c:v>59.8</c:v>
                </c:pt>
                <c:pt idx="6743">
                  <c:v>44.71</c:v>
                </c:pt>
                <c:pt idx="6744">
                  <c:v>46.21</c:v>
                </c:pt>
                <c:pt idx="6745">
                  <c:v>40.89</c:v>
                </c:pt>
                <c:pt idx="6746">
                  <c:v>35.4</c:v>
                </c:pt>
                <c:pt idx="6747">
                  <c:v>59.15</c:v>
                </c:pt>
                <c:pt idx="6748">
                  <c:v>43.5</c:v>
                </c:pt>
                <c:pt idx="6749">
                  <c:v>43.99</c:v>
                </c:pt>
                <c:pt idx="6750">
                  <c:v>78.05</c:v>
                </c:pt>
                <c:pt idx="6751">
                  <c:v>60.07</c:v>
                </c:pt>
                <c:pt idx="6752">
                  <c:v>41.58</c:v>
                </c:pt>
                <c:pt idx="6753">
                  <c:v>63.9</c:v>
                </c:pt>
                <c:pt idx="6754">
                  <c:v>45.09</c:v>
                </c:pt>
                <c:pt idx="6755">
                  <c:v>69.88</c:v>
                </c:pt>
                <c:pt idx="6756">
                  <c:v>64.790000000000006</c:v>
                </c:pt>
                <c:pt idx="6757">
                  <c:v>34.69</c:v>
                </c:pt>
                <c:pt idx="6758">
                  <c:v>39.99</c:v>
                </c:pt>
                <c:pt idx="6759">
                  <c:v>43.22</c:v>
                </c:pt>
                <c:pt idx="6760">
                  <c:v>44.89</c:v>
                </c:pt>
                <c:pt idx="6761">
                  <c:v>70.319999999999993</c:v>
                </c:pt>
                <c:pt idx="6762">
                  <c:v>38.729999999999997</c:v>
                </c:pt>
                <c:pt idx="6763">
                  <c:v>71.8</c:v>
                </c:pt>
                <c:pt idx="6764">
                  <c:v>41.79</c:v>
                </c:pt>
                <c:pt idx="6765">
                  <c:v>71.94</c:v>
                </c:pt>
                <c:pt idx="6766">
                  <c:v>50.66</c:v>
                </c:pt>
                <c:pt idx="6767">
                  <c:v>77.95</c:v>
                </c:pt>
                <c:pt idx="6768">
                  <c:v>42.77</c:v>
                </c:pt>
                <c:pt idx="6769">
                  <c:v>75.23</c:v>
                </c:pt>
                <c:pt idx="6770">
                  <c:v>63.56</c:v>
                </c:pt>
                <c:pt idx="6771">
                  <c:v>54.3</c:v>
                </c:pt>
                <c:pt idx="6772">
                  <c:v>39.33</c:v>
                </c:pt>
                <c:pt idx="6773">
                  <c:v>51.43</c:v>
                </c:pt>
                <c:pt idx="6774">
                  <c:v>75.33</c:v>
                </c:pt>
                <c:pt idx="6775">
                  <c:v>42.28</c:v>
                </c:pt>
                <c:pt idx="6776">
                  <c:v>49.83</c:v>
                </c:pt>
                <c:pt idx="6777">
                  <c:v>48.14</c:v>
                </c:pt>
                <c:pt idx="6778">
                  <c:v>64.44</c:v>
                </c:pt>
                <c:pt idx="6779">
                  <c:v>41.74</c:v>
                </c:pt>
                <c:pt idx="6780">
                  <c:v>40.07</c:v>
                </c:pt>
                <c:pt idx="6781">
                  <c:v>41.66</c:v>
                </c:pt>
                <c:pt idx="6782">
                  <c:v>63.31</c:v>
                </c:pt>
                <c:pt idx="6783">
                  <c:v>42.44</c:v>
                </c:pt>
                <c:pt idx="6784">
                  <c:v>43.7</c:v>
                </c:pt>
                <c:pt idx="6785">
                  <c:v>41.76</c:v>
                </c:pt>
                <c:pt idx="6786">
                  <c:v>69.84</c:v>
                </c:pt>
                <c:pt idx="6787">
                  <c:v>58.18</c:v>
                </c:pt>
                <c:pt idx="6788">
                  <c:v>73.42</c:v>
                </c:pt>
                <c:pt idx="6789">
                  <c:v>39.04</c:v>
                </c:pt>
                <c:pt idx="6790">
                  <c:v>40.119999999999997</c:v>
                </c:pt>
                <c:pt idx="6791">
                  <c:v>42.49</c:v>
                </c:pt>
                <c:pt idx="6792">
                  <c:v>39.58</c:v>
                </c:pt>
                <c:pt idx="6793">
                  <c:v>35.19</c:v>
                </c:pt>
                <c:pt idx="6794">
                  <c:v>38.01</c:v>
                </c:pt>
                <c:pt idx="6795">
                  <c:v>40.64</c:v>
                </c:pt>
                <c:pt idx="6796">
                  <c:v>49.16</c:v>
                </c:pt>
                <c:pt idx="6797">
                  <c:v>47.03</c:v>
                </c:pt>
                <c:pt idx="6798">
                  <c:v>41.67</c:v>
                </c:pt>
                <c:pt idx="6799">
                  <c:v>54.42</c:v>
                </c:pt>
                <c:pt idx="6800">
                  <c:v>58.79</c:v>
                </c:pt>
                <c:pt idx="6801">
                  <c:v>76.86</c:v>
                </c:pt>
                <c:pt idx="6802">
                  <c:v>67.48</c:v>
                </c:pt>
                <c:pt idx="6803">
                  <c:v>73.91</c:v>
                </c:pt>
                <c:pt idx="6804">
                  <c:v>74.22</c:v>
                </c:pt>
                <c:pt idx="6805">
                  <c:v>39.72</c:v>
                </c:pt>
                <c:pt idx="6806">
                  <c:v>39.85</c:v>
                </c:pt>
                <c:pt idx="6807">
                  <c:v>36.99</c:v>
                </c:pt>
                <c:pt idx="6808">
                  <c:v>69.23</c:v>
                </c:pt>
                <c:pt idx="6809">
                  <c:v>45.08</c:v>
                </c:pt>
                <c:pt idx="6810">
                  <c:v>66.540000000000006</c:v>
                </c:pt>
                <c:pt idx="6811">
                  <c:v>52.9</c:v>
                </c:pt>
                <c:pt idx="6812">
                  <c:v>35.57</c:v>
                </c:pt>
                <c:pt idx="6813">
                  <c:v>39.42</c:v>
                </c:pt>
                <c:pt idx="6814">
                  <c:v>62.08</c:v>
                </c:pt>
                <c:pt idx="6815">
                  <c:v>51.19</c:v>
                </c:pt>
                <c:pt idx="6816">
                  <c:v>59.44</c:v>
                </c:pt>
                <c:pt idx="6817">
                  <c:v>40.619999999999997</c:v>
                </c:pt>
                <c:pt idx="6818">
                  <c:v>39.85</c:v>
                </c:pt>
                <c:pt idx="6819">
                  <c:v>46.21</c:v>
                </c:pt>
                <c:pt idx="6820">
                  <c:v>41.39</c:v>
                </c:pt>
                <c:pt idx="6821">
                  <c:v>58.59</c:v>
                </c:pt>
                <c:pt idx="6822">
                  <c:v>52.75</c:v>
                </c:pt>
                <c:pt idx="6823">
                  <c:v>50.78</c:v>
                </c:pt>
                <c:pt idx="6824">
                  <c:v>63.9</c:v>
                </c:pt>
                <c:pt idx="6825">
                  <c:v>48.92</c:v>
                </c:pt>
                <c:pt idx="6826">
                  <c:v>42.28</c:v>
                </c:pt>
                <c:pt idx="6827">
                  <c:v>62.66</c:v>
                </c:pt>
                <c:pt idx="6828">
                  <c:v>41.48</c:v>
                </c:pt>
                <c:pt idx="6829">
                  <c:v>63.73</c:v>
                </c:pt>
                <c:pt idx="6830">
                  <c:v>50.32</c:v>
                </c:pt>
                <c:pt idx="6831">
                  <c:v>40.79</c:v>
                </c:pt>
                <c:pt idx="6832">
                  <c:v>42.07</c:v>
                </c:pt>
                <c:pt idx="6833">
                  <c:v>62.91</c:v>
                </c:pt>
                <c:pt idx="6834">
                  <c:v>39.04</c:v>
                </c:pt>
                <c:pt idx="6835">
                  <c:v>44.9</c:v>
                </c:pt>
                <c:pt idx="6836">
                  <c:v>52.3</c:v>
                </c:pt>
                <c:pt idx="6837">
                  <c:v>43.69</c:v>
                </c:pt>
                <c:pt idx="6838">
                  <c:v>50.59</c:v>
                </c:pt>
                <c:pt idx="6839">
                  <c:v>44.57</c:v>
                </c:pt>
                <c:pt idx="6840">
                  <c:v>65.34</c:v>
                </c:pt>
                <c:pt idx="6841">
                  <c:v>49.16</c:v>
                </c:pt>
                <c:pt idx="6842">
                  <c:v>64.959999999999994</c:v>
                </c:pt>
                <c:pt idx="6843">
                  <c:v>57.32</c:v>
                </c:pt>
                <c:pt idx="6844">
                  <c:v>39.64</c:v>
                </c:pt>
                <c:pt idx="6845">
                  <c:v>58.2</c:v>
                </c:pt>
                <c:pt idx="6846">
                  <c:v>69.14</c:v>
                </c:pt>
                <c:pt idx="6847">
                  <c:v>43.56</c:v>
                </c:pt>
                <c:pt idx="6848">
                  <c:v>49.25</c:v>
                </c:pt>
                <c:pt idx="6849">
                  <c:v>71.64</c:v>
                </c:pt>
                <c:pt idx="6850">
                  <c:v>69.59</c:v>
                </c:pt>
                <c:pt idx="6851">
                  <c:v>60.84</c:v>
                </c:pt>
                <c:pt idx="6852">
                  <c:v>62.26</c:v>
                </c:pt>
                <c:pt idx="6853">
                  <c:v>58.33</c:v>
                </c:pt>
                <c:pt idx="6854">
                  <c:v>62.96</c:v>
                </c:pt>
                <c:pt idx="6855">
                  <c:v>43.99</c:v>
                </c:pt>
                <c:pt idx="6856">
                  <c:v>41.14</c:v>
                </c:pt>
                <c:pt idx="6857">
                  <c:v>45.17</c:v>
                </c:pt>
                <c:pt idx="6858">
                  <c:v>43.14</c:v>
                </c:pt>
                <c:pt idx="6859">
                  <c:v>61.5</c:v>
                </c:pt>
                <c:pt idx="6860">
                  <c:v>69.98</c:v>
                </c:pt>
                <c:pt idx="6861">
                  <c:v>41.17</c:v>
                </c:pt>
                <c:pt idx="6862">
                  <c:v>44.88</c:v>
                </c:pt>
                <c:pt idx="6863">
                  <c:v>44.9</c:v>
                </c:pt>
                <c:pt idx="6864">
                  <c:v>73.17</c:v>
                </c:pt>
                <c:pt idx="6865">
                  <c:v>71.77</c:v>
                </c:pt>
                <c:pt idx="6866">
                  <c:v>71.73</c:v>
                </c:pt>
                <c:pt idx="6867">
                  <c:v>39.64</c:v>
                </c:pt>
                <c:pt idx="6868">
                  <c:v>67.069999999999993</c:v>
                </c:pt>
                <c:pt idx="6869">
                  <c:v>45.08</c:v>
                </c:pt>
                <c:pt idx="6870">
                  <c:v>40.83</c:v>
                </c:pt>
                <c:pt idx="6871">
                  <c:v>71.849999999999994</c:v>
                </c:pt>
                <c:pt idx="6872">
                  <c:v>39.69</c:v>
                </c:pt>
                <c:pt idx="6873">
                  <c:v>44.84</c:v>
                </c:pt>
                <c:pt idx="6874">
                  <c:v>66.56</c:v>
                </c:pt>
                <c:pt idx="6875">
                  <c:v>41.4</c:v>
                </c:pt>
                <c:pt idx="6876">
                  <c:v>64.44</c:v>
                </c:pt>
                <c:pt idx="6877">
                  <c:v>44.06</c:v>
                </c:pt>
                <c:pt idx="6878">
                  <c:v>35.19</c:v>
                </c:pt>
                <c:pt idx="6879">
                  <c:v>39.99</c:v>
                </c:pt>
                <c:pt idx="6880">
                  <c:v>42.02</c:v>
                </c:pt>
                <c:pt idx="6881">
                  <c:v>57.5</c:v>
                </c:pt>
                <c:pt idx="6882">
                  <c:v>77.95</c:v>
                </c:pt>
                <c:pt idx="6883">
                  <c:v>63.77</c:v>
                </c:pt>
                <c:pt idx="6884">
                  <c:v>61.5</c:v>
                </c:pt>
                <c:pt idx="6885">
                  <c:v>62.52</c:v>
                </c:pt>
                <c:pt idx="6886">
                  <c:v>41.82</c:v>
                </c:pt>
                <c:pt idx="6887">
                  <c:v>44.78</c:v>
                </c:pt>
                <c:pt idx="6888">
                  <c:v>40.770000000000003</c:v>
                </c:pt>
                <c:pt idx="6889">
                  <c:v>47.43</c:v>
                </c:pt>
                <c:pt idx="6890">
                  <c:v>40.67</c:v>
                </c:pt>
                <c:pt idx="6891">
                  <c:v>48.98</c:v>
                </c:pt>
                <c:pt idx="6892">
                  <c:v>42.44</c:v>
                </c:pt>
                <c:pt idx="6893">
                  <c:v>43.65</c:v>
                </c:pt>
                <c:pt idx="6894">
                  <c:v>71.8</c:v>
                </c:pt>
                <c:pt idx="6895">
                  <c:v>70.02</c:v>
                </c:pt>
                <c:pt idx="6896">
                  <c:v>65.59</c:v>
                </c:pt>
                <c:pt idx="6897">
                  <c:v>52.36</c:v>
                </c:pt>
                <c:pt idx="6898">
                  <c:v>39.99</c:v>
                </c:pt>
                <c:pt idx="6899">
                  <c:v>43.7</c:v>
                </c:pt>
                <c:pt idx="6900">
                  <c:v>39.61</c:v>
                </c:pt>
                <c:pt idx="6901">
                  <c:v>66.540000000000006</c:v>
                </c:pt>
                <c:pt idx="6902">
                  <c:v>37.5</c:v>
                </c:pt>
                <c:pt idx="6903">
                  <c:v>63.13</c:v>
                </c:pt>
                <c:pt idx="6904">
                  <c:v>52.36</c:v>
                </c:pt>
                <c:pt idx="6905">
                  <c:v>52.72</c:v>
                </c:pt>
                <c:pt idx="6906">
                  <c:v>40.72</c:v>
                </c:pt>
                <c:pt idx="6907">
                  <c:v>56.85</c:v>
                </c:pt>
                <c:pt idx="6908">
                  <c:v>66.489999999999995</c:v>
                </c:pt>
                <c:pt idx="6909">
                  <c:v>70.400000000000006</c:v>
                </c:pt>
                <c:pt idx="6910">
                  <c:v>64.05</c:v>
                </c:pt>
                <c:pt idx="6911">
                  <c:v>39.82</c:v>
                </c:pt>
                <c:pt idx="6912">
                  <c:v>60.07</c:v>
                </c:pt>
                <c:pt idx="6913">
                  <c:v>41.66</c:v>
                </c:pt>
                <c:pt idx="6914">
                  <c:v>67.069999999999993</c:v>
                </c:pt>
                <c:pt idx="6915">
                  <c:v>40.03</c:v>
                </c:pt>
                <c:pt idx="6916">
                  <c:v>41.2</c:v>
                </c:pt>
                <c:pt idx="6917">
                  <c:v>40.229999999999997</c:v>
                </c:pt>
                <c:pt idx="6918">
                  <c:v>74.34</c:v>
                </c:pt>
                <c:pt idx="6919">
                  <c:v>43.14</c:v>
                </c:pt>
                <c:pt idx="6920">
                  <c:v>53.16</c:v>
                </c:pt>
                <c:pt idx="6921">
                  <c:v>75.599999999999994</c:v>
                </c:pt>
                <c:pt idx="6922">
                  <c:v>43.96</c:v>
                </c:pt>
                <c:pt idx="6923">
                  <c:v>35.47</c:v>
                </c:pt>
                <c:pt idx="6924">
                  <c:v>69.23</c:v>
                </c:pt>
                <c:pt idx="6925">
                  <c:v>66.510000000000005</c:v>
                </c:pt>
                <c:pt idx="6926">
                  <c:v>38.56</c:v>
                </c:pt>
                <c:pt idx="6927">
                  <c:v>76.86</c:v>
                </c:pt>
                <c:pt idx="6928">
                  <c:v>49.64</c:v>
                </c:pt>
                <c:pt idx="6929">
                  <c:v>39.64</c:v>
                </c:pt>
                <c:pt idx="6930">
                  <c:v>41.16</c:v>
                </c:pt>
                <c:pt idx="6931">
                  <c:v>43.72</c:v>
                </c:pt>
                <c:pt idx="6932">
                  <c:v>65.61</c:v>
                </c:pt>
                <c:pt idx="6933">
                  <c:v>50.32</c:v>
                </c:pt>
                <c:pt idx="6934">
                  <c:v>63.09</c:v>
                </c:pt>
                <c:pt idx="6935">
                  <c:v>72.239999999999995</c:v>
                </c:pt>
                <c:pt idx="6936">
                  <c:v>44.85</c:v>
                </c:pt>
                <c:pt idx="6937">
                  <c:v>71.14</c:v>
                </c:pt>
                <c:pt idx="6938">
                  <c:v>59.87</c:v>
                </c:pt>
                <c:pt idx="6939">
                  <c:v>38.68</c:v>
                </c:pt>
                <c:pt idx="6940">
                  <c:v>68.61</c:v>
                </c:pt>
                <c:pt idx="6941">
                  <c:v>72.989999999999995</c:v>
                </c:pt>
                <c:pt idx="6942">
                  <c:v>41.2</c:v>
                </c:pt>
                <c:pt idx="6943">
                  <c:v>75.23</c:v>
                </c:pt>
                <c:pt idx="6944">
                  <c:v>40.71</c:v>
                </c:pt>
                <c:pt idx="6945">
                  <c:v>45.87</c:v>
                </c:pt>
                <c:pt idx="6946">
                  <c:v>67.900000000000006</c:v>
                </c:pt>
                <c:pt idx="6947">
                  <c:v>41.06</c:v>
                </c:pt>
                <c:pt idx="6948">
                  <c:v>75.599999999999994</c:v>
                </c:pt>
                <c:pt idx="6949">
                  <c:v>42.34</c:v>
                </c:pt>
                <c:pt idx="6950">
                  <c:v>43.02</c:v>
                </c:pt>
                <c:pt idx="6951">
                  <c:v>63.31</c:v>
                </c:pt>
                <c:pt idx="6952">
                  <c:v>40.67</c:v>
                </c:pt>
                <c:pt idx="6953">
                  <c:v>67.69</c:v>
                </c:pt>
                <c:pt idx="6954">
                  <c:v>69.13</c:v>
                </c:pt>
                <c:pt idx="6955">
                  <c:v>45</c:v>
                </c:pt>
                <c:pt idx="6956">
                  <c:v>64.150000000000006</c:v>
                </c:pt>
                <c:pt idx="6957">
                  <c:v>44.2</c:v>
                </c:pt>
                <c:pt idx="6958">
                  <c:v>56.85</c:v>
                </c:pt>
                <c:pt idx="6959">
                  <c:v>58.86</c:v>
                </c:pt>
                <c:pt idx="6960">
                  <c:v>54.3</c:v>
                </c:pt>
                <c:pt idx="6961">
                  <c:v>41.39</c:v>
                </c:pt>
                <c:pt idx="6962">
                  <c:v>44.89</c:v>
                </c:pt>
                <c:pt idx="6963">
                  <c:v>44.2</c:v>
                </c:pt>
                <c:pt idx="6964">
                  <c:v>68.08</c:v>
                </c:pt>
                <c:pt idx="6965">
                  <c:v>39.159999999999997</c:v>
                </c:pt>
                <c:pt idx="6966">
                  <c:v>71.73</c:v>
                </c:pt>
                <c:pt idx="6967">
                  <c:v>71.64</c:v>
                </c:pt>
                <c:pt idx="6968">
                  <c:v>64.63</c:v>
                </c:pt>
                <c:pt idx="6969">
                  <c:v>40.619999999999997</c:v>
                </c:pt>
                <c:pt idx="6970">
                  <c:v>44.03</c:v>
                </c:pt>
                <c:pt idx="6971">
                  <c:v>40.69</c:v>
                </c:pt>
                <c:pt idx="6972">
                  <c:v>38.44</c:v>
                </c:pt>
                <c:pt idx="6973">
                  <c:v>69.48</c:v>
                </c:pt>
                <c:pt idx="6974">
                  <c:v>40.35</c:v>
                </c:pt>
                <c:pt idx="6975">
                  <c:v>66.510000000000005</c:v>
                </c:pt>
                <c:pt idx="6976">
                  <c:v>63.73</c:v>
                </c:pt>
                <c:pt idx="6977">
                  <c:v>57.76</c:v>
                </c:pt>
                <c:pt idx="6978">
                  <c:v>44.63</c:v>
                </c:pt>
                <c:pt idx="6979">
                  <c:v>63.09</c:v>
                </c:pt>
                <c:pt idx="6980">
                  <c:v>68.94</c:v>
                </c:pt>
                <c:pt idx="6981">
                  <c:v>43.65</c:v>
                </c:pt>
                <c:pt idx="6982">
                  <c:v>41.5</c:v>
                </c:pt>
                <c:pt idx="6983">
                  <c:v>69.84</c:v>
                </c:pt>
                <c:pt idx="6984">
                  <c:v>70.040000000000006</c:v>
                </c:pt>
                <c:pt idx="6985">
                  <c:v>25.88</c:v>
                </c:pt>
                <c:pt idx="6986">
                  <c:v>66.510000000000005</c:v>
                </c:pt>
                <c:pt idx="6987">
                  <c:v>36.299999999999997</c:v>
                </c:pt>
                <c:pt idx="6988">
                  <c:v>41.82</c:v>
                </c:pt>
                <c:pt idx="6989">
                  <c:v>38.56</c:v>
                </c:pt>
                <c:pt idx="6990">
                  <c:v>59.14</c:v>
                </c:pt>
                <c:pt idx="6991">
                  <c:v>52.84</c:v>
                </c:pt>
                <c:pt idx="6992">
                  <c:v>73.209999999999994</c:v>
                </c:pt>
                <c:pt idx="6993">
                  <c:v>41.82</c:v>
                </c:pt>
                <c:pt idx="6994">
                  <c:v>41.17</c:v>
                </c:pt>
                <c:pt idx="6995">
                  <c:v>43.56</c:v>
                </c:pt>
                <c:pt idx="6996">
                  <c:v>41.7</c:v>
                </c:pt>
                <c:pt idx="6997">
                  <c:v>70.400000000000006</c:v>
                </c:pt>
                <c:pt idx="6998">
                  <c:v>39.72</c:v>
                </c:pt>
                <c:pt idx="6999">
                  <c:v>51.3</c:v>
                </c:pt>
                <c:pt idx="7000">
                  <c:v>40.07</c:v>
                </c:pt>
                <c:pt idx="7001">
                  <c:v>40.729999999999997</c:v>
                </c:pt>
                <c:pt idx="7002">
                  <c:v>37.64</c:v>
                </c:pt>
                <c:pt idx="7003">
                  <c:v>69.23</c:v>
                </c:pt>
                <c:pt idx="7004">
                  <c:v>44.2</c:v>
                </c:pt>
                <c:pt idx="7005">
                  <c:v>41.74</c:v>
                </c:pt>
                <c:pt idx="7006">
                  <c:v>49.3</c:v>
                </c:pt>
                <c:pt idx="7007">
                  <c:v>59.54</c:v>
                </c:pt>
                <c:pt idx="7008">
                  <c:v>70.36</c:v>
                </c:pt>
                <c:pt idx="7009">
                  <c:v>63.91</c:v>
                </c:pt>
                <c:pt idx="7010">
                  <c:v>66.48</c:v>
                </c:pt>
                <c:pt idx="7011">
                  <c:v>49.21</c:v>
                </c:pt>
                <c:pt idx="7012">
                  <c:v>77.239999999999995</c:v>
                </c:pt>
                <c:pt idx="7013">
                  <c:v>43.13</c:v>
                </c:pt>
                <c:pt idx="7014">
                  <c:v>44.85</c:v>
                </c:pt>
                <c:pt idx="7015">
                  <c:v>69.88</c:v>
                </c:pt>
                <c:pt idx="7016">
                  <c:v>37.85</c:v>
                </c:pt>
                <c:pt idx="7017">
                  <c:v>58.41</c:v>
                </c:pt>
                <c:pt idx="7018">
                  <c:v>61.45</c:v>
                </c:pt>
                <c:pt idx="7019">
                  <c:v>75.08</c:v>
                </c:pt>
                <c:pt idx="7020">
                  <c:v>52.75</c:v>
                </c:pt>
                <c:pt idx="7021">
                  <c:v>40.22</c:v>
                </c:pt>
                <c:pt idx="7022">
                  <c:v>59.39</c:v>
                </c:pt>
                <c:pt idx="7023">
                  <c:v>70.36</c:v>
                </c:pt>
                <c:pt idx="7024">
                  <c:v>40.549999999999997</c:v>
                </c:pt>
                <c:pt idx="7025">
                  <c:v>60.32</c:v>
                </c:pt>
                <c:pt idx="7026">
                  <c:v>40.71</c:v>
                </c:pt>
                <c:pt idx="7027">
                  <c:v>40.35</c:v>
                </c:pt>
                <c:pt idx="7028">
                  <c:v>48.06</c:v>
                </c:pt>
                <c:pt idx="7029">
                  <c:v>69.709999999999994</c:v>
                </c:pt>
                <c:pt idx="7030">
                  <c:v>51.43</c:v>
                </c:pt>
                <c:pt idx="7031">
                  <c:v>73.209999999999994</c:v>
                </c:pt>
                <c:pt idx="7032">
                  <c:v>57.32</c:v>
                </c:pt>
                <c:pt idx="7033">
                  <c:v>41.55</c:v>
                </c:pt>
                <c:pt idx="7034">
                  <c:v>70.83</c:v>
                </c:pt>
                <c:pt idx="7035">
                  <c:v>38.619999999999997</c:v>
                </c:pt>
                <c:pt idx="7036">
                  <c:v>41.04</c:v>
                </c:pt>
                <c:pt idx="7037">
                  <c:v>62.44</c:v>
                </c:pt>
                <c:pt idx="7038">
                  <c:v>53.16</c:v>
                </c:pt>
                <c:pt idx="7039">
                  <c:v>58.49</c:v>
                </c:pt>
                <c:pt idx="7040">
                  <c:v>41.66</c:v>
                </c:pt>
                <c:pt idx="7041">
                  <c:v>59.39</c:v>
                </c:pt>
                <c:pt idx="7042">
                  <c:v>35.47</c:v>
                </c:pt>
                <c:pt idx="7043">
                  <c:v>65.459999999999994</c:v>
                </c:pt>
                <c:pt idx="7044">
                  <c:v>51.95</c:v>
                </c:pt>
                <c:pt idx="7045">
                  <c:v>66.75</c:v>
                </c:pt>
                <c:pt idx="7046">
                  <c:v>71.14</c:v>
                </c:pt>
                <c:pt idx="7047">
                  <c:v>78.05</c:v>
                </c:pt>
                <c:pt idx="7048">
                  <c:v>40.78</c:v>
                </c:pt>
                <c:pt idx="7049">
                  <c:v>60.32</c:v>
                </c:pt>
                <c:pt idx="7050">
                  <c:v>68.14</c:v>
                </c:pt>
                <c:pt idx="7051">
                  <c:v>65.459999999999994</c:v>
                </c:pt>
                <c:pt idx="7052">
                  <c:v>42.77</c:v>
                </c:pt>
                <c:pt idx="7053">
                  <c:v>43.13</c:v>
                </c:pt>
                <c:pt idx="7054">
                  <c:v>75.33</c:v>
                </c:pt>
                <c:pt idx="7055">
                  <c:v>46.18</c:v>
                </c:pt>
                <c:pt idx="7056">
                  <c:v>39.159999999999997</c:v>
                </c:pt>
                <c:pt idx="7057">
                  <c:v>48.78</c:v>
                </c:pt>
                <c:pt idx="7058">
                  <c:v>48.92</c:v>
                </c:pt>
                <c:pt idx="7059">
                  <c:v>69.13</c:v>
                </c:pt>
                <c:pt idx="7060">
                  <c:v>52.05</c:v>
                </c:pt>
                <c:pt idx="7061">
                  <c:v>38.909999999999997</c:v>
                </c:pt>
                <c:pt idx="7062">
                  <c:v>59.74</c:v>
                </c:pt>
                <c:pt idx="7063">
                  <c:v>54.2</c:v>
                </c:pt>
                <c:pt idx="7064">
                  <c:v>44.47</c:v>
                </c:pt>
                <c:pt idx="7065">
                  <c:v>41.17</c:v>
                </c:pt>
                <c:pt idx="7066">
                  <c:v>39.479999999999997</c:v>
                </c:pt>
                <c:pt idx="7067">
                  <c:v>68.3</c:v>
                </c:pt>
                <c:pt idx="7068">
                  <c:v>69.13</c:v>
                </c:pt>
                <c:pt idx="7069">
                  <c:v>62.26</c:v>
                </c:pt>
                <c:pt idx="7070">
                  <c:v>74.16</c:v>
                </c:pt>
                <c:pt idx="7071">
                  <c:v>71.14</c:v>
                </c:pt>
                <c:pt idx="7072">
                  <c:v>50.66</c:v>
                </c:pt>
                <c:pt idx="7073">
                  <c:v>69.709999999999994</c:v>
                </c:pt>
                <c:pt idx="7074">
                  <c:v>61.41</c:v>
                </c:pt>
                <c:pt idx="7075">
                  <c:v>61.02</c:v>
                </c:pt>
                <c:pt idx="7076">
                  <c:v>70.47</c:v>
                </c:pt>
                <c:pt idx="7077">
                  <c:v>41.4</c:v>
                </c:pt>
                <c:pt idx="7078">
                  <c:v>62.1</c:v>
                </c:pt>
                <c:pt idx="7079">
                  <c:v>67.25</c:v>
                </c:pt>
                <c:pt idx="7080">
                  <c:v>50.59</c:v>
                </c:pt>
                <c:pt idx="7081">
                  <c:v>34.69</c:v>
                </c:pt>
                <c:pt idx="7082">
                  <c:v>40.020000000000003</c:v>
                </c:pt>
                <c:pt idx="7083">
                  <c:v>65.06</c:v>
                </c:pt>
                <c:pt idx="7084">
                  <c:v>73.67</c:v>
                </c:pt>
                <c:pt idx="7085">
                  <c:v>49.3</c:v>
                </c:pt>
                <c:pt idx="7086">
                  <c:v>42.07</c:v>
                </c:pt>
                <c:pt idx="7087">
                  <c:v>43.56</c:v>
                </c:pt>
                <c:pt idx="7088">
                  <c:v>44.58</c:v>
                </c:pt>
                <c:pt idx="7089">
                  <c:v>49.16</c:v>
                </c:pt>
                <c:pt idx="7090">
                  <c:v>74.67</c:v>
                </c:pt>
                <c:pt idx="7091">
                  <c:v>73.459999999999994</c:v>
                </c:pt>
                <c:pt idx="7092">
                  <c:v>69.05</c:v>
                </c:pt>
                <c:pt idx="7093">
                  <c:v>44.92</c:v>
                </c:pt>
                <c:pt idx="7094">
                  <c:v>39.18</c:v>
                </c:pt>
                <c:pt idx="7095">
                  <c:v>42.85</c:v>
                </c:pt>
                <c:pt idx="7096">
                  <c:v>71.849999999999994</c:v>
                </c:pt>
                <c:pt idx="7097">
                  <c:v>56.89</c:v>
                </c:pt>
                <c:pt idx="7098">
                  <c:v>71.58</c:v>
                </c:pt>
                <c:pt idx="7099">
                  <c:v>58.33</c:v>
                </c:pt>
                <c:pt idx="7100">
                  <c:v>41.26</c:v>
                </c:pt>
                <c:pt idx="7101">
                  <c:v>63.09</c:v>
                </c:pt>
                <c:pt idx="7102">
                  <c:v>41.16</c:v>
                </c:pt>
                <c:pt idx="7103">
                  <c:v>63.31</c:v>
                </c:pt>
                <c:pt idx="7104">
                  <c:v>39.64</c:v>
                </c:pt>
                <c:pt idx="7105">
                  <c:v>59.44</c:v>
                </c:pt>
                <c:pt idx="7106">
                  <c:v>41.35</c:v>
                </c:pt>
                <c:pt idx="7107">
                  <c:v>39.58</c:v>
                </c:pt>
                <c:pt idx="7108">
                  <c:v>68.510000000000005</c:v>
                </c:pt>
                <c:pt idx="7109">
                  <c:v>61.25</c:v>
                </c:pt>
                <c:pt idx="7110">
                  <c:v>41.14</c:v>
                </c:pt>
                <c:pt idx="7111">
                  <c:v>65.48</c:v>
                </c:pt>
                <c:pt idx="7112">
                  <c:v>69.84</c:v>
                </c:pt>
                <c:pt idx="7113">
                  <c:v>43.22</c:v>
                </c:pt>
                <c:pt idx="7114">
                  <c:v>41.74</c:v>
                </c:pt>
                <c:pt idx="7115">
                  <c:v>44.71</c:v>
                </c:pt>
                <c:pt idx="7116">
                  <c:v>73.400000000000006</c:v>
                </c:pt>
                <c:pt idx="7117">
                  <c:v>70.36</c:v>
                </c:pt>
                <c:pt idx="7118">
                  <c:v>41.22</c:v>
                </c:pt>
                <c:pt idx="7119">
                  <c:v>43.13</c:v>
                </c:pt>
                <c:pt idx="7120">
                  <c:v>58.96</c:v>
                </c:pt>
                <c:pt idx="7121">
                  <c:v>41.03</c:v>
                </c:pt>
                <c:pt idx="7122">
                  <c:v>39.159999999999997</c:v>
                </c:pt>
                <c:pt idx="7123">
                  <c:v>58.96</c:v>
                </c:pt>
                <c:pt idx="7124">
                  <c:v>75.599999999999994</c:v>
                </c:pt>
                <c:pt idx="7125">
                  <c:v>50.32</c:v>
                </c:pt>
                <c:pt idx="7126">
                  <c:v>59.57</c:v>
                </c:pt>
                <c:pt idx="7127">
                  <c:v>42.49</c:v>
                </c:pt>
                <c:pt idx="7128">
                  <c:v>67.069999999999993</c:v>
                </c:pt>
                <c:pt idx="7129">
                  <c:v>35.770000000000003</c:v>
                </c:pt>
                <c:pt idx="7130">
                  <c:v>61.87</c:v>
                </c:pt>
                <c:pt idx="7131">
                  <c:v>51.61</c:v>
                </c:pt>
                <c:pt idx="7132">
                  <c:v>65.94</c:v>
                </c:pt>
                <c:pt idx="7133">
                  <c:v>68.61</c:v>
                </c:pt>
                <c:pt idx="7134">
                  <c:v>44.71</c:v>
                </c:pt>
                <c:pt idx="7135">
                  <c:v>40.729999999999997</c:v>
                </c:pt>
                <c:pt idx="7136">
                  <c:v>59.54</c:v>
                </c:pt>
                <c:pt idx="7137">
                  <c:v>56.65</c:v>
                </c:pt>
                <c:pt idx="7138">
                  <c:v>43.02</c:v>
                </c:pt>
                <c:pt idx="7139">
                  <c:v>44.21</c:v>
                </c:pt>
                <c:pt idx="7140">
                  <c:v>63.77</c:v>
                </c:pt>
                <c:pt idx="7141">
                  <c:v>43.14</c:v>
                </c:pt>
                <c:pt idx="7142">
                  <c:v>59.44</c:v>
                </c:pt>
                <c:pt idx="7143">
                  <c:v>39.54</c:v>
                </c:pt>
                <c:pt idx="7144">
                  <c:v>52.72</c:v>
                </c:pt>
                <c:pt idx="7145">
                  <c:v>72.86</c:v>
                </c:pt>
                <c:pt idx="7146">
                  <c:v>40.72</c:v>
                </c:pt>
                <c:pt idx="7147">
                  <c:v>50.88</c:v>
                </c:pt>
                <c:pt idx="7148">
                  <c:v>70.040000000000006</c:v>
                </c:pt>
                <c:pt idx="7149">
                  <c:v>65.27</c:v>
                </c:pt>
                <c:pt idx="7150">
                  <c:v>47.93</c:v>
                </c:pt>
                <c:pt idx="7151">
                  <c:v>59.07</c:v>
                </c:pt>
                <c:pt idx="7152">
                  <c:v>69.45</c:v>
                </c:pt>
                <c:pt idx="7153">
                  <c:v>42.07</c:v>
                </c:pt>
                <c:pt idx="7154">
                  <c:v>42.23</c:v>
                </c:pt>
                <c:pt idx="7155">
                  <c:v>41.92</c:v>
                </c:pt>
                <c:pt idx="7156">
                  <c:v>41.93</c:v>
                </c:pt>
                <c:pt idx="7157">
                  <c:v>66.05</c:v>
                </c:pt>
                <c:pt idx="7158">
                  <c:v>49.82</c:v>
                </c:pt>
                <c:pt idx="7159">
                  <c:v>59.04</c:v>
                </c:pt>
                <c:pt idx="7160">
                  <c:v>43.65</c:v>
                </c:pt>
                <c:pt idx="7161">
                  <c:v>58.49</c:v>
                </c:pt>
                <c:pt idx="7162">
                  <c:v>60.77</c:v>
                </c:pt>
                <c:pt idx="7163">
                  <c:v>63.78</c:v>
                </c:pt>
                <c:pt idx="7164">
                  <c:v>41.79</c:v>
                </c:pt>
                <c:pt idx="7165">
                  <c:v>69.13</c:v>
                </c:pt>
                <c:pt idx="7166">
                  <c:v>39.64</c:v>
                </c:pt>
                <c:pt idx="7167">
                  <c:v>40.11</c:v>
                </c:pt>
                <c:pt idx="7168">
                  <c:v>50.16</c:v>
                </c:pt>
                <c:pt idx="7169">
                  <c:v>67.69</c:v>
                </c:pt>
                <c:pt idx="7170">
                  <c:v>64.84</c:v>
                </c:pt>
                <c:pt idx="7171">
                  <c:v>68.08</c:v>
                </c:pt>
                <c:pt idx="7172">
                  <c:v>68.08</c:v>
                </c:pt>
                <c:pt idx="7173">
                  <c:v>58.86</c:v>
                </c:pt>
                <c:pt idx="7174">
                  <c:v>70.319999999999993</c:v>
                </c:pt>
                <c:pt idx="7175">
                  <c:v>43.67</c:v>
                </c:pt>
                <c:pt idx="7176">
                  <c:v>58.86</c:v>
                </c:pt>
                <c:pt idx="7177">
                  <c:v>74.87</c:v>
                </c:pt>
                <c:pt idx="7178">
                  <c:v>63.9</c:v>
                </c:pt>
                <c:pt idx="7179">
                  <c:v>63.47</c:v>
                </c:pt>
                <c:pt idx="7180">
                  <c:v>70.47</c:v>
                </c:pt>
                <c:pt idx="7181">
                  <c:v>41.82</c:v>
                </c:pt>
                <c:pt idx="7182">
                  <c:v>40.75</c:v>
                </c:pt>
                <c:pt idx="7183">
                  <c:v>45.64</c:v>
                </c:pt>
                <c:pt idx="7184">
                  <c:v>41.38</c:v>
                </c:pt>
                <c:pt idx="7185">
                  <c:v>68.94</c:v>
                </c:pt>
                <c:pt idx="7186">
                  <c:v>75.23</c:v>
                </c:pt>
                <c:pt idx="7187">
                  <c:v>41.46</c:v>
                </c:pt>
                <c:pt idx="7188">
                  <c:v>61.9</c:v>
                </c:pt>
                <c:pt idx="7189">
                  <c:v>42.44</c:v>
                </c:pt>
                <c:pt idx="7190">
                  <c:v>40.1</c:v>
                </c:pt>
                <c:pt idx="7191">
                  <c:v>62.26</c:v>
                </c:pt>
                <c:pt idx="7192">
                  <c:v>46.33</c:v>
                </c:pt>
                <c:pt idx="7193">
                  <c:v>62.44</c:v>
                </c:pt>
                <c:pt idx="7194">
                  <c:v>39.96</c:v>
                </c:pt>
                <c:pt idx="7195">
                  <c:v>41.76</c:v>
                </c:pt>
                <c:pt idx="7196">
                  <c:v>42.48</c:v>
                </c:pt>
                <c:pt idx="7197">
                  <c:v>49.64</c:v>
                </c:pt>
                <c:pt idx="7198">
                  <c:v>60.32</c:v>
                </c:pt>
                <c:pt idx="7199">
                  <c:v>68.239999999999995</c:v>
                </c:pt>
                <c:pt idx="7200">
                  <c:v>41.16</c:v>
                </c:pt>
                <c:pt idx="7201">
                  <c:v>59.43</c:v>
                </c:pt>
                <c:pt idx="7202">
                  <c:v>40.96</c:v>
                </c:pt>
                <c:pt idx="7203">
                  <c:v>36.18</c:v>
                </c:pt>
                <c:pt idx="7204">
                  <c:v>41.54</c:v>
                </c:pt>
                <c:pt idx="7205">
                  <c:v>41.04</c:v>
                </c:pt>
                <c:pt idx="7206">
                  <c:v>42.03</c:v>
                </c:pt>
                <c:pt idx="7207">
                  <c:v>56.53</c:v>
                </c:pt>
                <c:pt idx="7208">
                  <c:v>62.52</c:v>
                </c:pt>
                <c:pt idx="7209">
                  <c:v>72.239999999999995</c:v>
                </c:pt>
                <c:pt idx="7210">
                  <c:v>46.18</c:v>
                </c:pt>
                <c:pt idx="7211">
                  <c:v>59.87</c:v>
                </c:pt>
                <c:pt idx="7212">
                  <c:v>65.06</c:v>
                </c:pt>
                <c:pt idx="7213">
                  <c:v>63.94</c:v>
                </c:pt>
                <c:pt idx="7214">
                  <c:v>39.33</c:v>
                </c:pt>
                <c:pt idx="7215">
                  <c:v>50.59</c:v>
                </c:pt>
                <c:pt idx="7216">
                  <c:v>39.35</c:v>
                </c:pt>
                <c:pt idx="7217">
                  <c:v>75.08</c:v>
                </c:pt>
                <c:pt idx="7218">
                  <c:v>36.71</c:v>
                </c:pt>
                <c:pt idx="7219">
                  <c:v>69.13</c:v>
                </c:pt>
                <c:pt idx="7220">
                  <c:v>59.92</c:v>
                </c:pt>
                <c:pt idx="7221">
                  <c:v>62.96</c:v>
                </c:pt>
                <c:pt idx="7222">
                  <c:v>38.5</c:v>
                </c:pt>
                <c:pt idx="7223">
                  <c:v>37.14</c:v>
                </c:pt>
                <c:pt idx="7224">
                  <c:v>43.34</c:v>
                </c:pt>
                <c:pt idx="7225">
                  <c:v>41.04</c:v>
                </c:pt>
                <c:pt idx="7226">
                  <c:v>72.989999999999995</c:v>
                </c:pt>
                <c:pt idx="7227">
                  <c:v>39.72</c:v>
                </c:pt>
                <c:pt idx="7228">
                  <c:v>36.659999999999997</c:v>
                </c:pt>
                <c:pt idx="7229">
                  <c:v>43.99</c:v>
                </c:pt>
                <c:pt idx="7230">
                  <c:v>72.290000000000006</c:v>
                </c:pt>
                <c:pt idx="7231">
                  <c:v>75.599999999999994</c:v>
                </c:pt>
                <c:pt idx="7232">
                  <c:v>40.619999999999997</c:v>
                </c:pt>
                <c:pt idx="7233">
                  <c:v>41.76</c:v>
                </c:pt>
                <c:pt idx="7234">
                  <c:v>77.95</c:v>
                </c:pt>
                <c:pt idx="7235">
                  <c:v>56.65</c:v>
                </c:pt>
                <c:pt idx="7236">
                  <c:v>45.01</c:v>
                </c:pt>
                <c:pt idx="7237">
                  <c:v>67.69</c:v>
                </c:pt>
                <c:pt idx="7238">
                  <c:v>41.5</c:v>
                </c:pt>
                <c:pt idx="7239">
                  <c:v>44.6</c:v>
                </c:pt>
                <c:pt idx="7240">
                  <c:v>44.6</c:v>
                </c:pt>
                <c:pt idx="7241">
                  <c:v>57.19</c:v>
                </c:pt>
                <c:pt idx="7242">
                  <c:v>64.790000000000006</c:v>
                </c:pt>
                <c:pt idx="7243">
                  <c:v>42.86</c:v>
                </c:pt>
                <c:pt idx="7244">
                  <c:v>55.5</c:v>
                </c:pt>
                <c:pt idx="7245">
                  <c:v>67.709999999999994</c:v>
                </c:pt>
                <c:pt idx="7246">
                  <c:v>44.05</c:v>
                </c:pt>
                <c:pt idx="7247">
                  <c:v>73.67</c:v>
                </c:pt>
                <c:pt idx="7248">
                  <c:v>70.319999999999993</c:v>
                </c:pt>
                <c:pt idx="7249">
                  <c:v>71.319999999999993</c:v>
                </c:pt>
                <c:pt idx="7250">
                  <c:v>45.01</c:v>
                </c:pt>
                <c:pt idx="7251">
                  <c:v>43.72</c:v>
                </c:pt>
                <c:pt idx="7252">
                  <c:v>56.65</c:v>
                </c:pt>
                <c:pt idx="7253">
                  <c:v>40.1</c:v>
                </c:pt>
                <c:pt idx="7254">
                  <c:v>69.23</c:v>
                </c:pt>
                <c:pt idx="7255">
                  <c:v>43.34</c:v>
                </c:pt>
                <c:pt idx="7256">
                  <c:v>48.78</c:v>
                </c:pt>
                <c:pt idx="7257">
                  <c:v>58.49</c:v>
                </c:pt>
                <c:pt idx="7258">
                  <c:v>73.42</c:v>
                </c:pt>
                <c:pt idx="7259">
                  <c:v>41.16</c:v>
                </c:pt>
                <c:pt idx="7260">
                  <c:v>58.33</c:v>
                </c:pt>
                <c:pt idx="7261">
                  <c:v>36.25</c:v>
                </c:pt>
                <c:pt idx="7262">
                  <c:v>73.5</c:v>
                </c:pt>
                <c:pt idx="7263">
                  <c:v>39.64</c:v>
                </c:pt>
                <c:pt idx="7264">
                  <c:v>63.31</c:v>
                </c:pt>
                <c:pt idx="7265">
                  <c:v>71.14</c:v>
                </c:pt>
                <c:pt idx="7266">
                  <c:v>39.42</c:v>
                </c:pt>
                <c:pt idx="7267">
                  <c:v>40.03</c:v>
                </c:pt>
                <c:pt idx="7268">
                  <c:v>67.319999999999993</c:v>
                </c:pt>
                <c:pt idx="7269">
                  <c:v>57.76</c:v>
                </c:pt>
                <c:pt idx="7270">
                  <c:v>45.01</c:v>
                </c:pt>
                <c:pt idx="7271">
                  <c:v>63.09</c:v>
                </c:pt>
                <c:pt idx="7272">
                  <c:v>40.56</c:v>
                </c:pt>
                <c:pt idx="7273">
                  <c:v>39.520000000000003</c:v>
                </c:pt>
                <c:pt idx="7274">
                  <c:v>41.17</c:v>
                </c:pt>
                <c:pt idx="7275">
                  <c:v>59.21</c:v>
                </c:pt>
                <c:pt idx="7276">
                  <c:v>39.54</c:v>
                </c:pt>
                <c:pt idx="7277">
                  <c:v>43.7</c:v>
                </c:pt>
                <c:pt idx="7278">
                  <c:v>74.989999999999995</c:v>
                </c:pt>
                <c:pt idx="7279">
                  <c:v>71.290000000000006</c:v>
                </c:pt>
                <c:pt idx="7280">
                  <c:v>51.43</c:v>
                </c:pt>
                <c:pt idx="7281">
                  <c:v>48.98</c:v>
                </c:pt>
                <c:pt idx="7282">
                  <c:v>69.84</c:v>
                </c:pt>
                <c:pt idx="7283">
                  <c:v>52.84</c:v>
                </c:pt>
                <c:pt idx="7284">
                  <c:v>69.14</c:v>
                </c:pt>
                <c:pt idx="7285">
                  <c:v>53.16</c:v>
                </c:pt>
                <c:pt idx="7286">
                  <c:v>63.9</c:v>
                </c:pt>
                <c:pt idx="7287">
                  <c:v>44.71</c:v>
                </c:pt>
                <c:pt idx="7288">
                  <c:v>52.36</c:v>
                </c:pt>
                <c:pt idx="7289">
                  <c:v>41.17</c:v>
                </c:pt>
                <c:pt idx="7290">
                  <c:v>74.78</c:v>
                </c:pt>
                <c:pt idx="7291">
                  <c:v>44.58</c:v>
                </c:pt>
                <c:pt idx="7292">
                  <c:v>43.34</c:v>
                </c:pt>
                <c:pt idx="7293">
                  <c:v>64.33</c:v>
                </c:pt>
                <c:pt idx="7294">
                  <c:v>36.299999999999997</c:v>
                </c:pt>
                <c:pt idx="7295">
                  <c:v>40.799999999999997</c:v>
                </c:pt>
                <c:pt idx="7296">
                  <c:v>71.319999999999993</c:v>
                </c:pt>
                <c:pt idx="7297">
                  <c:v>64.790000000000006</c:v>
                </c:pt>
                <c:pt idx="7298">
                  <c:v>44.88</c:v>
                </c:pt>
                <c:pt idx="7299">
                  <c:v>48.6</c:v>
                </c:pt>
                <c:pt idx="7300">
                  <c:v>40.270000000000003</c:v>
                </c:pt>
                <c:pt idx="7301">
                  <c:v>61.08</c:v>
                </c:pt>
                <c:pt idx="7302">
                  <c:v>43.52</c:v>
                </c:pt>
                <c:pt idx="7303">
                  <c:v>53.16</c:v>
                </c:pt>
                <c:pt idx="7304">
                  <c:v>47.01</c:v>
                </c:pt>
                <c:pt idx="7305">
                  <c:v>64.45</c:v>
                </c:pt>
                <c:pt idx="7306">
                  <c:v>63.07</c:v>
                </c:pt>
                <c:pt idx="7307">
                  <c:v>53.29</c:v>
                </c:pt>
                <c:pt idx="7308">
                  <c:v>58.95</c:v>
                </c:pt>
                <c:pt idx="7309">
                  <c:v>63.21</c:v>
                </c:pt>
                <c:pt idx="7310">
                  <c:v>64.959999999999994</c:v>
                </c:pt>
                <c:pt idx="7311">
                  <c:v>37.799999999999997</c:v>
                </c:pt>
                <c:pt idx="7312">
                  <c:v>74.989999999999995</c:v>
                </c:pt>
                <c:pt idx="7313">
                  <c:v>37.92</c:v>
                </c:pt>
                <c:pt idx="7314">
                  <c:v>70.319999999999993</c:v>
                </c:pt>
                <c:pt idx="7315">
                  <c:v>50.16</c:v>
                </c:pt>
                <c:pt idx="7316">
                  <c:v>39.58</c:v>
                </c:pt>
                <c:pt idx="7317">
                  <c:v>66.48</c:v>
                </c:pt>
                <c:pt idx="7318">
                  <c:v>41.14</c:v>
                </c:pt>
                <c:pt idx="7319">
                  <c:v>39.42</c:v>
                </c:pt>
                <c:pt idx="7320">
                  <c:v>60.95</c:v>
                </c:pt>
                <c:pt idx="7321">
                  <c:v>38.5</c:v>
                </c:pt>
                <c:pt idx="7322">
                  <c:v>57.76</c:v>
                </c:pt>
                <c:pt idx="7323">
                  <c:v>61.47</c:v>
                </c:pt>
                <c:pt idx="7324">
                  <c:v>69.13</c:v>
                </c:pt>
                <c:pt idx="7325">
                  <c:v>60.08</c:v>
                </c:pt>
                <c:pt idx="7326">
                  <c:v>73.56</c:v>
                </c:pt>
                <c:pt idx="7327">
                  <c:v>65.27</c:v>
                </c:pt>
                <c:pt idx="7328">
                  <c:v>43.56</c:v>
                </c:pt>
                <c:pt idx="7329">
                  <c:v>42.34</c:v>
                </c:pt>
                <c:pt idx="7330">
                  <c:v>60.32</c:v>
                </c:pt>
                <c:pt idx="7331">
                  <c:v>68.08</c:v>
                </c:pt>
                <c:pt idx="7332">
                  <c:v>43.22</c:v>
                </c:pt>
                <c:pt idx="7333">
                  <c:v>49.5</c:v>
                </c:pt>
                <c:pt idx="7334">
                  <c:v>62.1</c:v>
                </c:pt>
                <c:pt idx="7335">
                  <c:v>58.9</c:v>
                </c:pt>
                <c:pt idx="7336">
                  <c:v>59.27</c:v>
                </c:pt>
                <c:pt idx="7337">
                  <c:v>43.69</c:v>
                </c:pt>
                <c:pt idx="7338">
                  <c:v>43.67</c:v>
                </c:pt>
                <c:pt idx="7339">
                  <c:v>71.22</c:v>
                </c:pt>
                <c:pt idx="7340">
                  <c:v>64.45</c:v>
                </c:pt>
                <c:pt idx="7341">
                  <c:v>38.909999999999997</c:v>
                </c:pt>
                <c:pt idx="7342">
                  <c:v>58.86</c:v>
                </c:pt>
                <c:pt idx="7343">
                  <c:v>58.79</c:v>
                </c:pt>
                <c:pt idx="7344">
                  <c:v>46.93</c:v>
                </c:pt>
                <c:pt idx="7345">
                  <c:v>41.58</c:v>
                </c:pt>
                <c:pt idx="7346">
                  <c:v>75.33</c:v>
                </c:pt>
                <c:pt idx="7347">
                  <c:v>39.659999999999997</c:v>
                </c:pt>
                <c:pt idx="7348">
                  <c:v>48.06</c:v>
                </c:pt>
                <c:pt idx="7349">
                  <c:v>68.08</c:v>
                </c:pt>
                <c:pt idx="7350">
                  <c:v>67.069999999999993</c:v>
                </c:pt>
                <c:pt idx="7351">
                  <c:v>57.82</c:v>
                </c:pt>
                <c:pt idx="7352">
                  <c:v>68.28</c:v>
                </c:pt>
                <c:pt idx="7353">
                  <c:v>45</c:v>
                </c:pt>
                <c:pt idx="7354">
                  <c:v>58.86</c:v>
                </c:pt>
                <c:pt idx="7355">
                  <c:v>59.57</c:v>
                </c:pt>
                <c:pt idx="7356">
                  <c:v>53.16</c:v>
                </c:pt>
                <c:pt idx="7357">
                  <c:v>42.02</c:v>
                </c:pt>
                <c:pt idx="7358">
                  <c:v>63.77</c:v>
                </c:pt>
                <c:pt idx="7359">
                  <c:v>34.69</c:v>
                </c:pt>
                <c:pt idx="7360">
                  <c:v>66.25</c:v>
                </c:pt>
                <c:pt idx="7361">
                  <c:v>41.55</c:v>
                </c:pt>
                <c:pt idx="7362">
                  <c:v>59.07</c:v>
                </c:pt>
                <c:pt idx="7363">
                  <c:v>51.19</c:v>
                </c:pt>
                <c:pt idx="7364">
                  <c:v>69.98</c:v>
                </c:pt>
                <c:pt idx="7365">
                  <c:v>40.799999999999997</c:v>
                </c:pt>
                <c:pt idx="7366">
                  <c:v>41.16</c:v>
                </c:pt>
                <c:pt idx="7367">
                  <c:v>73.06</c:v>
                </c:pt>
                <c:pt idx="7368">
                  <c:v>48.14</c:v>
                </c:pt>
                <c:pt idx="7369">
                  <c:v>66.540000000000006</c:v>
                </c:pt>
                <c:pt idx="7370">
                  <c:v>43.69</c:v>
                </c:pt>
                <c:pt idx="7371">
                  <c:v>59.44</c:v>
                </c:pt>
                <c:pt idx="7372">
                  <c:v>41.39</c:v>
                </c:pt>
                <c:pt idx="7373">
                  <c:v>38.729999999999997</c:v>
                </c:pt>
                <c:pt idx="7374">
                  <c:v>65.48</c:v>
                </c:pt>
                <c:pt idx="7375">
                  <c:v>67.17</c:v>
                </c:pt>
                <c:pt idx="7376">
                  <c:v>69.510000000000005</c:v>
                </c:pt>
                <c:pt idx="7377">
                  <c:v>58.79</c:v>
                </c:pt>
                <c:pt idx="7378">
                  <c:v>40.549999999999997</c:v>
                </c:pt>
                <c:pt idx="7379">
                  <c:v>60.37</c:v>
                </c:pt>
                <c:pt idx="7380">
                  <c:v>65.06</c:v>
                </c:pt>
                <c:pt idx="7381">
                  <c:v>41.58</c:v>
                </c:pt>
                <c:pt idx="7382">
                  <c:v>60.37</c:v>
                </c:pt>
                <c:pt idx="7383">
                  <c:v>65.59</c:v>
                </c:pt>
                <c:pt idx="7384">
                  <c:v>40.22</c:v>
                </c:pt>
                <c:pt idx="7385">
                  <c:v>47.93</c:v>
                </c:pt>
                <c:pt idx="7386">
                  <c:v>58.95</c:v>
                </c:pt>
                <c:pt idx="7387">
                  <c:v>72.239999999999995</c:v>
                </c:pt>
                <c:pt idx="7388">
                  <c:v>44.47</c:v>
                </c:pt>
                <c:pt idx="7389">
                  <c:v>58.71</c:v>
                </c:pt>
                <c:pt idx="7390">
                  <c:v>69.05</c:v>
                </c:pt>
                <c:pt idx="7391">
                  <c:v>44.9</c:v>
                </c:pt>
                <c:pt idx="7392">
                  <c:v>77.17</c:v>
                </c:pt>
                <c:pt idx="7393">
                  <c:v>44.68</c:v>
                </c:pt>
                <c:pt idx="7394">
                  <c:v>42.32</c:v>
                </c:pt>
                <c:pt idx="7395">
                  <c:v>58.59</c:v>
                </c:pt>
                <c:pt idx="7396">
                  <c:v>50.59</c:v>
                </c:pt>
                <c:pt idx="7397">
                  <c:v>39.1</c:v>
                </c:pt>
                <c:pt idx="7398">
                  <c:v>73.42</c:v>
                </c:pt>
                <c:pt idx="7399">
                  <c:v>45.01</c:v>
                </c:pt>
                <c:pt idx="7400">
                  <c:v>41.5</c:v>
                </c:pt>
                <c:pt idx="7401">
                  <c:v>40</c:v>
                </c:pt>
                <c:pt idx="7402">
                  <c:v>66.86</c:v>
                </c:pt>
                <c:pt idx="7403">
                  <c:v>59.27</c:v>
                </c:pt>
                <c:pt idx="7404">
                  <c:v>41.17</c:v>
                </c:pt>
                <c:pt idx="7405">
                  <c:v>45.87</c:v>
                </c:pt>
                <c:pt idx="7406">
                  <c:v>62.4</c:v>
                </c:pt>
                <c:pt idx="7407">
                  <c:v>69.13</c:v>
                </c:pt>
                <c:pt idx="7408">
                  <c:v>73.67</c:v>
                </c:pt>
                <c:pt idx="7409">
                  <c:v>40.83</c:v>
                </c:pt>
                <c:pt idx="7410">
                  <c:v>43.71</c:v>
                </c:pt>
                <c:pt idx="7411">
                  <c:v>48.41</c:v>
                </c:pt>
                <c:pt idx="7412">
                  <c:v>70.040000000000006</c:v>
                </c:pt>
                <c:pt idx="7413">
                  <c:v>70.17</c:v>
                </c:pt>
                <c:pt idx="7414">
                  <c:v>44.57</c:v>
                </c:pt>
                <c:pt idx="7415">
                  <c:v>53.16</c:v>
                </c:pt>
                <c:pt idx="7416">
                  <c:v>43.14</c:v>
                </c:pt>
                <c:pt idx="7417">
                  <c:v>40.81</c:v>
                </c:pt>
                <c:pt idx="7418">
                  <c:v>44.78</c:v>
                </c:pt>
                <c:pt idx="7419">
                  <c:v>39.54</c:v>
                </c:pt>
                <c:pt idx="7420">
                  <c:v>44.45</c:v>
                </c:pt>
                <c:pt idx="7421">
                  <c:v>69.75</c:v>
                </c:pt>
                <c:pt idx="7422">
                  <c:v>64.69</c:v>
                </c:pt>
                <c:pt idx="7423">
                  <c:v>41.58</c:v>
                </c:pt>
                <c:pt idx="7424">
                  <c:v>39.85</c:v>
                </c:pt>
                <c:pt idx="7425">
                  <c:v>49.21</c:v>
                </c:pt>
                <c:pt idx="7426">
                  <c:v>65.59</c:v>
                </c:pt>
                <c:pt idx="7427">
                  <c:v>69.88</c:v>
                </c:pt>
                <c:pt idx="7428">
                  <c:v>71.94</c:v>
                </c:pt>
                <c:pt idx="7429">
                  <c:v>38.380000000000003</c:v>
                </c:pt>
                <c:pt idx="7430">
                  <c:v>46.18</c:v>
                </c:pt>
                <c:pt idx="7431">
                  <c:v>59.22</c:v>
                </c:pt>
                <c:pt idx="7432">
                  <c:v>43.69</c:v>
                </c:pt>
                <c:pt idx="7433">
                  <c:v>71.06</c:v>
                </c:pt>
                <c:pt idx="7434">
                  <c:v>53.82</c:v>
                </c:pt>
                <c:pt idx="7435">
                  <c:v>39.39</c:v>
                </c:pt>
                <c:pt idx="7436">
                  <c:v>58.86</c:v>
                </c:pt>
                <c:pt idx="7437">
                  <c:v>35.79</c:v>
                </c:pt>
                <c:pt idx="7438">
                  <c:v>36.25</c:v>
                </c:pt>
                <c:pt idx="7439">
                  <c:v>64.63</c:v>
                </c:pt>
                <c:pt idx="7440">
                  <c:v>68.08</c:v>
                </c:pt>
                <c:pt idx="7441">
                  <c:v>74.900000000000006</c:v>
                </c:pt>
                <c:pt idx="7442">
                  <c:v>41.67</c:v>
                </c:pt>
                <c:pt idx="7443">
                  <c:v>41.66</c:v>
                </c:pt>
                <c:pt idx="7444">
                  <c:v>44.58</c:v>
                </c:pt>
                <c:pt idx="7445">
                  <c:v>43.72</c:v>
                </c:pt>
                <c:pt idx="7446">
                  <c:v>74.900000000000006</c:v>
                </c:pt>
                <c:pt idx="7447">
                  <c:v>68.08</c:v>
                </c:pt>
                <c:pt idx="7448">
                  <c:v>67.900000000000006</c:v>
                </c:pt>
                <c:pt idx="7449">
                  <c:v>40.81</c:v>
                </c:pt>
                <c:pt idx="7450">
                  <c:v>67.319999999999993</c:v>
                </c:pt>
                <c:pt idx="7451">
                  <c:v>59.54</c:v>
                </c:pt>
                <c:pt idx="7452">
                  <c:v>59.21</c:v>
                </c:pt>
                <c:pt idx="7453">
                  <c:v>75.599999999999994</c:v>
                </c:pt>
                <c:pt idx="7454">
                  <c:v>63.21</c:v>
                </c:pt>
                <c:pt idx="7455">
                  <c:v>43.8</c:v>
                </c:pt>
                <c:pt idx="7456">
                  <c:v>44.92</c:v>
                </c:pt>
                <c:pt idx="7457">
                  <c:v>72.239999999999995</c:v>
                </c:pt>
                <c:pt idx="7458">
                  <c:v>44.77</c:v>
                </c:pt>
                <c:pt idx="7459">
                  <c:v>58.9</c:v>
                </c:pt>
                <c:pt idx="7460">
                  <c:v>59.87</c:v>
                </c:pt>
                <c:pt idx="7461">
                  <c:v>39.369999999999997</c:v>
                </c:pt>
                <c:pt idx="7462">
                  <c:v>42.34</c:v>
                </c:pt>
                <c:pt idx="7463">
                  <c:v>36.54</c:v>
                </c:pt>
                <c:pt idx="7464">
                  <c:v>63.86</c:v>
                </c:pt>
                <c:pt idx="7465">
                  <c:v>63.09</c:v>
                </c:pt>
                <c:pt idx="7466">
                  <c:v>43.96</c:v>
                </c:pt>
                <c:pt idx="7467">
                  <c:v>41.74</c:v>
                </c:pt>
                <c:pt idx="7468">
                  <c:v>77.239999999999995</c:v>
                </c:pt>
                <c:pt idx="7469">
                  <c:v>73.680000000000007</c:v>
                </c:pt>
                <c:pt idx="7470">
                  <c:v>48.6</c:v>
                </c:pt>
                <c:pt idx="7471">
                  <c:v>41.66</c:v>
                </c:pt>
                <c:pt idx="7472">
                  <c:v>71.97</c:v>
                </c:pt>
                <c:pt idx="7473">
                  <c:v>72.239999999999995</c:v>
                </c:pt>
                <c:pt idx="7474">
                  <c:v>35.770000000000003</c:v>
                </c:pt>
                <c:pt idx="7475">
                  <c:v>39.369999999999997</c:v>
                </c:pt>
                <c:pt idx="7476">
                  <c:v>49.3</c:v>
                </c:pt>
                <c:pt idx="7477">
                  <c:v>72.58</c:v>
                </c:pt>
                <c:pt idx="7478">
                  <c:v>65.59</c:v>
                </c:pt>
                <c:pt idx="7479">
                  <c:v>45.78</c:v>
                </c:pt>
                <c:pt idx="7480">
                  <c:v>41.54</c:v>
                </c:pt>
                <c:pt idx="7481">
                  <c:v>41.35</c:v>
                </c:pt>
                <c:pt idx="7482">
                  <c:v>44.57</c:v>
                </c:pt>
                <c:pt idx="7483">
                  <c:v>39.159999999999997</c:v>
                </c:pt>
                <c:pt idx="7484">
                  <c:v>51.43</c:v>
                </c:pt>
                <c:pt idx="7485">
                  <c:v>67.45</c:v>
                </c:pt>
                <c:pt idx="7486">
                  <c:v>73.67</c:v>
                </c:pt>
                <c:pt idx="7487">
                  <c:v>43.99</c:v>
                </c:pt>
                <c:pt idx="7488">
                  <c:v>40.81</c:v>
                </c:pt>
                <c:pt idx="7489">
                  <c:v>69.59</c:v>
                </c:pt>
                <c:pt idx="7490">
                  <c:v>64.05</c:v>
                </c:pt>
                <c:pt idx="7491">
                  <c:v>36.18</c:v>
                </c:pt>
                <c:pt idx="7492">
                  <c:v>73.17</c:v>
                </c:pt>
                <c:pt idx="7493">
                  <c:v>42.86</c:v>
                </c:pt>
                <c:pt idx="7494">
                  <c:v>60.07</c:v>
                </c:pt>
                <c:pt idx="7495">
                  <c:v>41.96</c:v>
                </c:pt>
                <c:pt idx="7496">
                  <c:v>52.84</c:v>
                </c:pt>
                <c:pt idx="7497">
                  <c:v>60.23</c:v>
                </c:pt>
                <c:pt idx="7498">
                  <c:v>46.93</c:v>
                </c:pt>
                <c:pt idx="7499">
                  <c:v>40.659999999999997</c:v>
                </c:pt>
                <c:pt idx="7500">
                  <c:v>42.44</c:v>
                </c:pt>
                <c:pt idx="7501">
                  <c:v>51.19</c:v>
                </c:pt>
                <c:pt idx="7502">
                  <c:v>65.709999999999994</c:v>
                </c:pt>
                <c:pt idx="7503">
                  <c:v>71.98</c:v>
                </c:pt>
                <c:pt idx="7504">
                  <c:v>71.58</c:v>
                </c:pt>
                <c:pt idx="7505">
                  <c:v>40.71</c:v>
                </c:pt>
                <c:pt idx="7506">
                  <c:v>56.89</c:v>
                </c:pt>
                <c:pt idx="7507">
                  <c:v>62.91</c:v>
                </c:pt>
                <c:pt idx="7508">
                  <c:v>39.42</c:v>
                </c:pt>
                <c:pt idx="7509">
                  <c:v>68.84</c:v>
                </c:pt>
                <c:pt idx="7510">
                  <c:v>37.36</c:v>
                </c:pt>
                <c:pt idx="7511">
                  <c:v>56.51</c:v>
                </c:pt>
                <c:pt idx="7512">
                  <c:v>68.08</c:v>
                </c:pt>
                <c:pt idx="7513">
                  <c:v>75.08</c:v>
                </c:pt>
                <c:pt idx="7514">
                  <c:v>61.87</c:v>
                </c:pt>
                <c:pt idx="7515">
                  <c:v>70.319999999999993</c:v>
                </c:pt>
                <c:pt idx="7516">
                  <c:v>41.66</c:v>
                </c:pt>
                <c:pt idx="7517">
                  <c:v>41.46</c:v>
                </c:pt>
                <c:pt idx="7518">
                  <c:v>60.95</c:v>
                </c:pt>
                <c:pt idx="7519">
                  <c:v>48.41</c:v>
                </c:pt>
                <c:pt idx="7520">
                  <c:v>60.77</c:v>
                </c:pt>
                <c:pt idx="7521">
                  <c:v>74.989999999999995</c:v>
                </c:pt>
                <c:pt idx="7522">
                  <c:v>39.64</c:v>
                </c:pt>
                <c:pt idx="7523">
                  <c:v>41.92</c:v>
                </c:pt>
                <c:pt idx="7524">
                  <c:v>48.14</c:v>
                </c:pt>
                <c:pt idx="7525">
                  <c:v>53.82</c:v>
                </c:pt>
                <c:pt idx="7526">
                  <c:v>61.45</c:v>
                </c:pt>
                <c:pt idx="7527">
                  <c:v>67.900000000000006</c:v>
                </c:pt>
                <c:pt idx="7528">
                  <c:v>40.81</c:v>
                </c:pt>
                <c:pt idx="7529">
                  <c:v>62.6</c:v>
                </c:pt>
                <c:pt idx="7530">
                  <c:v>50.16</c:v>
                </c:pt>
                <c:pt idx="7531">
                  <c:v>71.58</c:v>
                </c:pt>
                <c:pt idx="7532">
                  <c:v>41.16</c:v>
                </c:pt>
                <c:pt idx="7533">
                  <c:v>46.18</c:v>
                </c:pt>
                <c:pt idx="7534">
                  <c:v>69.98</c:v>
                </c:pt>
                <c:pt idx="7535">
                  <c:v>42.85</c:v>
                </c:pt>
                <c:pt idx="7536">
                  <c:v>46.63</c:v>
                </c:pt>
                <c:pt idx="7537">
                  <c:v>64.63</c:v>
                </c:pt>
                <c:pt idx="7538">
                  <c:v>41.16</c:v>
                </c:pt>
                <c:pt idx="7539">
                  <c:v>62.91</c:v>
                </c:pt>
                <c:pt idx="7540">
                  <c:v>41.93</c:v>
                </c:pt>
                <c:pt idx="7541">
                  <c:v>69.23</c:v>
                </c:pt>
                <c:pt idx="7542">
                  <c:v>40.659999999999997</c:v>
                </c:pt>
                <c:pt idx="7543">
                  <c:v>39.9</c:v>
                </c:pt>
                <c:pt idx="7544">
                  <c:v>41.1</c:v>
                </c:pt>
                <c:pt idx="7545">
                  <c:v>68.27</c:v>
                </c:pt>
                <c:pt idx="7546">
                  <c:v>57.17</c:v>
                </c:pt>
                <c:pt idx="7547">
                  <c:v>48.06</c:v>
                </c:pt>
                <c:pt idx="7548">
                  <c:v>37.14</c:v>
                </c:pt>
                <c:pt idx="7549">
                  <c:v>39.72</c:v>
                </c:pt>
                <c:pt idx="7550">
                  <c:v>61.87</c:v>
                </c:pt>
                <c:pt idx="7551">
                  <c:v>58.33</c:v>
                </c:pt>
                <c:pt idx="7552">
                  <c:v>35.71</c:v>
                </c:pt>
                <c:pt idx="7553">
                  <c:v>44.9</c:v>
                </c:pt>
                <c:pt idx="7554">
                  <c:v>64.959999999999994</c:v>
                </c:pt>
                <c:pt idx="7555">
                  <c:v>60.95</c:v>
                </c:pt>
                <c:pt idx="7556">
                  <c:v>51.43</c:v>
                </c:pt>
                <c:pt idx="7557">
                  <c:v>59.27</c:v>
                </c:pt>
                <c:pt idx="7558">
                  <c:v>56.9</c:v>
                </c:pt>
                <c:pt idx="7559">
                  <c:v>41.49</c:v>
                </c:pt>
                <c:pt idx="7560">
                  <c:v>49.69</c:v>
                </c:pt>
                <c:pt idx="7561">
                  <c:v>70.02</c:v>
                </c:pt>
                <c:pt idx="7562">
                  <c:v>58.95</c:v>
                </c:pt>
                <c:pt idx="7563">
                  <c:v>69.48</c:v>
                </c:pt>
                <c:pt idx="7564">
                  <c:v>66.56</c:v>
                </c:pt>
                <c:pt idx="7565">
                  <c:v>69.34</c:v>
                </c:pt>
                <c:pt idx="7566">
                  <c:v>67.69</c:v>
                </c:pt>
                <c:pt idx="7567">
                  <c:v>69.94</c:v>
                </c:pt>
                <c:pt idx="7568">
                  <c:v>35.19</c:v>
                </c:pt>
                <c:pt idx="7569">
                  <c:v>69.59</c:v>
                </c:pt>
                <c:pt idx="7570">
                  <c:v>58.69</c:v>
                </c:pt>
                <c:pt idx="7571">
                  <c:v>41.35</c:v>
                </c:pt>
                <c:pt idx="7572">
                  <c:v>62.26</c:v>
                </c:pt>
                <c:pt idx="7573">
                  <c:v>44.68</c:v>
                </c:pt>
                <c:pt idx="7574">
                  <c:v>67.69</c:v>
                </c:pt>
                <c:pt idx="7575">
                  <c:v>39.159999999999997</c:v>
                </c:pt>
                <c:pt idx="7576">
                  <c:v>39.9</c:v>
                </c:pt>
                <c:pt idx="7577">
                  <c:v>39.299999999999997</c:v>
                </c:pt>
                <c:pt idx="7578">
                  <c:v>57.76</c:v>
                </c:pt>
                <c:pt idx="7579">
                  <c:v>54.3</c:v>
                </c:pt>
                <c:pt idx="7580">
                  <c:v>71.25</c:v>
                </c:pt>
                <c:pt idx="7581">
                  <c:v>76.86</c:v>
                </c:pt>
                <c:pt idx="7582">
                  <c:v>73.17</c:v>
                </c:pt>
                <c:pt idx="7583">
                  <c:v>41.04</c:v>
                </c:pt>
                <c:pt idx="7584">
                  <c:v>77.540000000000006</c:v>
                </c:pt>
                <c:pt idx="7585">
                  <c:v>48.41</c:v>
                </c:pt>
                <c:pt idx="7586">
                  <c:v>68.63</c:v>
                </c:pt>
                <c:pt idx="7587">
                  <c:v>58.95</c:v>
                </c:pt>
                <c:pt idx="7588">
                  <c:v>44.6</c:v>
                </c:pt>
                <c:pt idx="7589">
                  <c:v>71.849999999999994</c:v>
                </c:pt>
                <c:pt idx="7590">
                  <c:v>42.8</c:v>
                </c:pt>
                <c:pt idx="7591">
                  <c:v>41.23</c:v>
                </c:pt>
                <c:pt idx="7592">
                  <c:v>43.67</c:v>
                </c:pt>
                <c:pt idx="7593">
                  <c:v>41.92</c:v>
                </c:pt>
                <c:pt idx="7594">
                  <c:v>54.42</c:v>
                </c:pt>
                <c:pt idx="7595">
                  <c:v>39.630000000000003</c:v>
                </c:pt>
                <c:pt idx="7596">
                  <c:v>57.69</c:v>
                </c:pt>
                <c:pt idx="7597">
                  <c:v>44.21</c:v>
                </c:pt>
                <c:pt idx="7598">
                  <c:v>70.94</c:v>
                </c:pt>
                <c:pt idx="7599">
                  <c:v>43.48</c:v>
                </c:pt>
                <c:pt idx="7600">
                  <c:v>57.76</c:v>
                </c:pt>
                <c:pt idx="7601">
                  <c:v>39.96</c:v>
                </c:pt>
                <c:pt idx="7602">
                  <c:v>60.23</c:v>
                </c:pt>
                <c:pt idx="7603">
                  <c:v>74.87</c:v>
                </c:pt>
                <c:pt idx="7604">
                  <c:v>68.94</c:v>
                </c:pt>
                <c:pt idx="7605">
                  <c:v>73.42</c:v>
                </c:pt>
                <c:pt idx="7606">
                  <c:v>45.87</c:v>
                </c:pt>
                <c:pt idx="7607">
                  <c:v>62.1</c:v>
                </c:pt>
                <c:pt idx="7608">
                  <c:v>54.9</c:v>
                </c:pt>
                <c:pt idx="7609">
                  <c:v>62.08</c:v>
                </c:pt>
                <c:pt idx="7610">
                  <c:v>73.17</c:v>
                </c:pt>
                <c:pt idx="7611">
                  <c:v>70.98</c:v>
                </c:pt>
                <c:pt idx="7612">
                  <c:v>41.26</c:v>
                </c:pt>
                <c:pt idx="7613">
                  <c:v>67.25</c:v>
                </c:pt>
                <c:pt idx="7614">
                  <c:v>49.21</c:v>
                </c:pt>
                <c:pt idx="7615">
                  <c:v>41.06</c:v>
                </c:pt>
                <c:pt idx="7616">
                  <c:v>38.729999999999997</c:v>
                </c:pt>
                <c:pt idx="7617">
                  <c:v>69.45</c:v>
                </c:pt>
                <c:pt idx="7618">
                  <c:v>41.16</c:v>
                </c:pt>
                <c:pt idx="7619">
                  <c:v>58.2</c:v>
                </c:pt>
                <c:pt idx="7620">
                  <c:v>71.98</c:v>
                </c:pt>
                <c:pt idx="7621">
                  <c:v>39.96</c:v>
                </c:pt>
                <c:pt idx="7622">
                  <c:v>72.239999999999995</c:v>
                </c:pt>
                <c:pt idx="7623">
                  <c:v>71.319999999999993</c:v>
                </c:pt>
                <c:pt idx="7624">
                  <c:v>44.03</c:v>
                </c:pt>
                <c:pt idx="7625">
                  <c:v>40.6</c:v>
                </c:pt>
                <c:pt idx="7626">
                  <c:v>63.86</c:v>
                </c:pt>
                <c:pt idx="7627">
                  <c:v>39.61</c:v>
                </c:pt>
                <c:pt idx="7628">
                  <c:v>41.26</c:v>
                </c:pt>
                <c:pt idx="7629">
                  <c:v>40.92</c:v>
                </c:pt>
                <c:pt idx="7630">
                  <c:v>63.07</c:v>
                </c:pt>
                <c:pt idx="7631">
                  <c:v>63.76</c:v>
                </c:pt>
                <c:pt idx="7632">
                  <c:v>54.42</c:v>
                </c:pt>
                <c:pt idx="7633">
                  <c:v>43.67</c:v>
                </c:pt>
                <c:pt idx="7634">
                  <c:v>69.040000000000006</c:v>
                </c:pt>
                <c:pt idx="7635">
                  <c:v>71.97</c:v>
                </c:pt>
                <c:pt idx="7636">
                  <c:v>39.39</c:v>
                </c:pt>
                <c:pt idx="7637">
                  <c:v>68.3</c:v>
                </c:pt>
                <c:pt idx="7638">
                  <c:v>70.040000000000006</c:v>
                </c:pt>
                <c:pt idx="7639">
                  <c:v>56.9</c:v>
                </c:pt>
                <c:pt idx="7640">
                  <c:v>77.95</c:v>
                </c:pt>
                <c:pt idx="7641">
                  <c:v>44.71</c:v>
                </c:pt>
                <c:pt idx="7642">
                  <c:v>43.02</c:v>
                </c:pt>
                <c:pt idx="7643">
                  <c:v>44.21</c:v>
                </c:pt>
                <c:pt idx="7644">
                  <c:v>40</c:v>
                </c:pt>
                <c:pt idx="7645">
                  <c:v>41.48</c:v>
                </c:pt>
                <c:pt idx="7646">
                  <c:v>52.75</c:v>
                </c:pt>
                <c:pt idx="7647">
                  <c:v>65.27</c:v>
                </c:pt>
                <c:pt idx="7648">
                  <c:v>40.07</c:v>
                </c:pt>
                <c:pt idx="7649">
                  <c:v>44.78</c:v>
                </c:pt>
                <c:pt idx="7650">
                  <c:v>44.03</c:v>
                </c:pt>
                <c:pt idx="7651">
                  <c:v>40.07</c:v>
                </c:pt>
                <c:pt idx="7652">
                  <c:v>25.36</c:v>
                </c:pt>
                <c:pt idx="7653">
                  <c:v>73.5</c:v>
                </c:pt>
                <c:pt idx="7654">
                  <c:v>41.55</c:v>
                </c:pt>
                <c:pt idx="7655">
                  <c:v>57.32</c:v>
                </c:pt>
                <c:pt idx="7656">
                  <c:v>72.430000000000007</c:v>
                </c:pt>
                <c:pt idx="7657">
                  <c:v>61.87</c:v>
                </c:pt>
                <c:pt idx="7658">
                  <c:v>58.66</c:v>
                </c:pt>
                <c:pt idx="7659">
                  <c:v>65.61</c:v>
                </c:pt>
                <c:pt idx="7660">
                  <c:v>50.05</c:v>
                </c:pt>
                <c:pt idx="7661">
                  <c:v>68.84</c:v>
                </c:pt>
                <c:pt idx="7662">
                  <c:v>62.96</c:v>
                </c:pt>
                <c:pt idx="7663">
                  <c:v>41.46</c:v>
                </c:pt>
                <c:pt idx="7664">
                  <c:v>68.63</c:v>
                </c:pt>
                <c:pt idx="7665">
                  <c:v>59.44</c:v>
                </c:pt>
                <c:pt idx="7666">
                  <c:v>42.18</c:v>
                </c:pt>
                <c:pt idx="7667">
                  <c:v>74.34</c:v>
                </c:pt>
                <c:pt idx="7668">
                  <c:v>41.44</c:v>
                </c:pt>
                <c:pt idx="7669">
                  <c:v>41.54</c:v>
                </c:pt>
                <c:pt idx="7670">
                  <c:v>43.79</c:v>
                </c:pt>
                <c:pt idx="7671">
                  <c:v>73.88</c:v>
                </c:pt>
                <c:pt idx="7672">
                  <c:v>43.79</c:v>
                </c:pt>
                <c:pt idx="7673">
                  <c:v>38.729999999999997</c:v>
                </c:pt>
                <c:pt idx="7674">
                  <c:v>71.73</c:v>
                </c:pt>
                <c:pt idx="7675">
                  <c:v>41.17</c:v>
                </c:pt>
                <c:pt idx="7676">
                  <c:v>70.94</c:v>
                </c:pt>
                <c:pt idx="7677">
                  <c:v>59.8</c:v>
                </c:pt>
                <c:pt idx="7678">
                  <c:v>44.57</c:v>
                </c:pt>
                <c:pt idx="7679">
                  <c:v>65.94</c:v>
                </c:pt>
                <c:pt idx="7680">
                  <c:v>41.26</c:v>
                </c:pt>
                <c:pt idx="7681">
                  <c:v>35.76</c:v>
                </c:pt>
                <c:pt idx="7682">
                  <c:v>69.13</c:v>
                </c:pt>
                <c:pt idx="7683">
                  <c:v>66.75</c:v>
                </c:pt>
                <c:pt idx="7684">
                  <c:v>65.12</c:v>
                </c:pt>
                <c:pt idx="7685">
                  <c:v>73.17</c:v>
                </c:pt>
                <c:pt idx="7686">
                  <c:v>63.21</c:v>
                </c:pt>
                <c:pt idx="7687">
                  <c:v>42.77</c:v>
                </c:pt>
                <c:pt idx="7688">
                  <c:v>45.01</c:v>
                </c:pt>
                <c:pt idx="7689">
                  <c:v>72.430000000000007</c:v>
                </c:pt>
                <c:pt idx="7690">
                  <c:v>69.05</c:v>
                </c:pt>
                <c:pt idx="7691">
                  <c:v>42.44</c:v>
                </c:pt>
                <c:pt idx="7692">
                  <c:v>61.27</c:v>
                </c:pt>
                <c:pt idx="7693">
                  <c:v>66.05</c:v>
                </c:pt>
                <c:pt idx="7694">
                  <c:v>42.32</c:v>
                </c:pt>
                <c:pt idx="7695">
                  <c:v>58.41</c:v>
                </c:pt>
                <c:pt idx="7696">
                  <c:v>62.91</c:v>
                </c:pt>
                <c:pt idx="7697">
                  <c:v>71.98</c:v>
                </c:pt>
                <c:pt idx="7698">
                  <c:v>54.2</c:v>
                </c:pt>
                <c:pt idx="7699">
                  <c:v>58.66</c:v>
                </c:pt>
                <c:pt idx="7700">
                  <c:v>68.510000000000005</c:v>
                </c:pt>
                <c:pt idx="7701">
                  <c:v>60.1</c:v>
                </c:pt>
                <c:pt idx="7702">
                  <c:v>39.22</c:v>
                </c:pt>
                <c:pt idx="7703">
                  <c:v>40.71</c:v>
                </c:pt>
                <c:pt idx="7704">
                  <c:v>57.76</c:v>
                </c:pt>
                <c:pt idx="7705">
                  <c:v>56.53</c:v>
                </c:pt>
                <c:pt idx="7706">
                  <c:v>41.4</c:v>
                </c:pt>
                <c:pt idx="7707">
                  <c:v>77.3</c:v>
                </c:pt>
                <c:pt idx="7708">
                  <c:v>39.58</c:v>
                </c:pt>
                <c:pt idx="7709">
                  <c:v>42.86</c:v>
                </c:pt>
                <c:pt idx="7710">
                  <c:v>35.79</c:v>
                </c:pt>
                <c:pt idx="7711">
                  <c:v>70.94</c:v>
                </c:pt>
                <c:pt idx="7712">
                  <c:v>67.069999999999993</c:v>
                </c:pt>
                <c:pt idx="7713">
                  <c:v>69.34</c:v>
                </c:pt>
                <c:pt idx="7714">
                  <c:v>71.14</c:v>
                </c:pt>
                <c:pt idx="7715">
                  <c:v>68.28</c:v>
                </c:pt>
                <c:pt idx="7716">
                  <c:v>58.49</c:v>
                </c:pt>
                <c:pt idx="7717">
                  <c:v>79.739999999999995</c:v>
                </c:pt>
                <c:pt idx="7718">
                  <c:v>77.95</c:v>
                </c:pt>
                <c:pt idx="7719">
                  <c:v>41.38</c:v>
                </c:pt>
                <c:pt idx="7720">
                  <c:v>43.77</c:v>
                </c:pt>
                <c:pt idx="7721">
                  <c:v>41.43</c:v>
                </c:pt>
                <c:pt idx="7722">
                  <c:v>72.430000000000007</c:v>
                </c:pt>
                <c:pt idx="7723">
                  <c:v>40.1</c:v>
                </c:pt>
                <c:pt idx="7724">
                  <c:v>67.319999999999993</c:v>
                </c:pt>
                <c:pt idx="7725">
                  <c:v>70.040000000000006</c:v>
                </c:pt>
                <c:pt idx="7726">
                  <c:v>71.290000000000006</c:v>
                </c:pt>
                <c:pt idx="7727">
                  <c:v>52.72</c:v>
                </c:pt>
                <c:pt idx="7728">
                  <c:v>50.59</c:v>
                </c:pt>
                <c:pt idx="7729">
                  <c:v>58.49</c:v>
                </c:pt>
                <c:pt idx="7730">
                  <c:v>65.06</c:v>
                </c:pt>
                <c:pt idx="7731">
                  <c:v>62.66</c:v>
                </c:pt>
                <c:pt idx="7732">
                  <c:v>75.599999999999994</c:v>
                </c:pt>
                <c:pt idx="7733">
                  <c:v>52.72</c:v>
                </c:pt>
                <c:pt idx="7734">
                  <c:v>59.21</c:v>
                </c:pt>
                <c:pt idx="7735">
                  <c:v>70.72</c:v>
                </c:pt>
                <c:pt idx="7736">
                  <c:v>72.290000000000006</c:v>
                </c:pt>
                <c:pt idx="7737">
                  <c:v>58.16</c:v>
                </c:pt>
                <c:pt idx="7738">
                  <c:v>40.799999999999997</c:v>
                </c:pt>
                <c:pt idx="7739">
                  <c:v>69.14</c:v>
                </c:pt>
                <c:pt idx="7740">
                  <c:v>39.54</c:v>
                </c:pt>
                <c:pt idx="7741">
                  <c:v>59.21</c:v>
                </c:pt>
                <c:pt idx="7742">
                  <c:v>62.1</c:v>
                </c:pt>
                <c:pt idx="7743">
                  <c:v>69.98</c:v>
                </c:pt>
                <c:pt idx="7744">
                  <c:v>41.1</c:v>
                </c:pt>
                <c:pt idx="7745">
                  <c:v>67.45</c:v>
                </c:pt>
                <c:pt idx="7746">
                  <c:v>60.08</c:v>
                </c:pt>
                <c:pt idx="7747">
                  <c:v>43.79</c:v>
                </c:pt>
                <c:pt idx="7748">
                  <c:v>43.5</c:v>
                </c:pt>
                <c:pt idx="7749">
                  <c:v>74.16</c:v>
                </c:pt>
                <c:pt idx="7750">
                  <c:v>56.9</c:v>
                </c:pt>
                <c:pt idx="7751">
                  <c:v>69.59</c:v>
                </c:pt>
                <c:pt idx="7752">
                  <c:v>68.08</c:v>
                </c:pt>
                <c:pt idx="7753">
                  <c:v>49.02</c:v>
                </c:pt>
                <c:pt idx="7754">
                  <c:v>57.5</c:v>
                </c:pt>
                <c:pt idx="7755">
                  <c:v>41.67</c:v>
                </c:pt>
                <c:pt idx="7756">
                  <c:v>70.98</c:v>
                </c:pt>
                <c:pt idx="7757">
                  <c:v>49.16</c:v>
                </c:pt>
                <c:pt idx="7758">
                  <c:v>56.57</c:v>
                </c:pt>
                <c:pt idx="7759">
                  <c:v>52.08</c:v>
                </c:pt>
                <c:pt idx="7760">
                  <c:v>52.08</c:v>
                </c:pt>
                <c:pt idx="7761">
                  <c:v>50.9</c:v>
                </c:pt>
                <c:pt idx="7762">
                  <c:v>41.4</c:v>
                </c:pt>
                <c:pt idx="7763">
                  <c:v>62.34</c:v>
                </c:pt>
                <c:pt idx="7764">
                  <c:v>43.34</c:v>
                </c:pt>
                <c:pt idx="7765">
                  <c:v>69.94</c:v>
                </c:pt>
                <c:pt idx="7766">
                  <c:v>45.01</c:v>
                </c:pt>
                <c:pt idx="7767">
                  <c:v>56.89</c:v>
                </c:pt>
                <c:pt idx="7768">
                  <c:v>49.5</c:v>
                </c:pt>
                <c:pt idx="7769">
                  <c:v>69.45</c:v>
                </c:pt>
                <c:pt idx="7770">
                  <c:v>41.44</c:v>
                </c:pt>
                <c:pt idx="7771">
                  <c:v>41.23</c:v>
                </c:pt>
                <c:pt idx="7772">
                  <c:v>67.25</c:v>
                </c:pt>
                <c:pt idx="7773">
                  <c:v>50.05</c:v>
                </c:pt>
                <c:pt idx="7774">
                  <c:v>62.52</c:v>
                </c:pt>
                <c:pt idx="7775">
                  <c:v>43.77</c:v>
                </c:pt>
                <c:pt idx="7776">
                  <c:v>66.510000000000005</c:v>
                </c:pt>
                <c:pt idx="7777">
                  <c:v>69.510000000000005</c:v>
                </c:pt>
                <c:pt idx="7778">
                  <c:v>74.900000000000006</c:v>
                </c:pt>
                <c:pt idx="7779">
                  <c:v>41.17</c:v>
                </c:pt>
                <c:pt idx="7780">
                  <c:v>73.56</c:v>
                </c:pt>
                <c:pt idx="7781">
                  <c:v>68.94</c:v>
                </c:pt>
                <c:pt idx="7782">
                  <c:v>69.89</c:v>
                </c:pt>
                <c:pt idx="7783">
                  <c:v>43.34</c:v>
                </c:pt>
                <c:pt idx="7784">
                  <c:v>37.85</c:v>
                </c:pt>
                <c:pt idx="7785">
                  <c:v>71.58</c:v>
                </c:pt>
                <c:pt idx="7786">
                  <c:v>40.770000000000003</c:v>
                </c:pt>
                <c:pt idx="7787">
                  <c:v>43.14</c:v>
                </c:pt>
                <c:pt idx="7788">
                  <c:v>59.92</c:v>
                </c:pt>
                <c:pt idx="7789">
                  <c:v>48.04</c:v>
                </c:pt>
                <c:pt idx="7790">
                  <c:v>52.9</c:v>
                </c:pt>
                <c:pt idx="7791">
                  <c:v>40.270000000000003</c:v>
                </c:pt>
                <c:pt idx="7792">
                  <c:v>73.209999999999994</c:v>
                </c:pt>
                <c:pt idx="7793">
                  <c:v>66.86</c:v>
                </c:pt>
                <c:pt idx="7794">
                  <c:v>40.659999999999997</c:v>
                </c:pt>
                <c:pt idx="7795">
                  <c:v>69.45</c:v>
                </c:pt>
                <c:pt idx="7796">
                  <c:v>39.520000000000003</c:v>
                </c:pt>
                <c:pt idx="7797">
                  <c:v>40.619999999999997</c:v>
                </c:pt>
                <c:pt idx="7798">
                  <c:v>38.909999999999997</c:v>
                </c:pt>
                <c:pt idx="7799">
                  <c:v>66.25</c:v>
                </c:pt>
                <c:pt idx="7800">
                  <c:v>72.239999999999995</c:v>
                </c:pt>
                <c:pt idx="7801">
                  <c:v>35.47</c:v>
                </c:pt>
                <c:pt idx="7802">
                  <c:v>66.56</c:v>
                </c:pt>
                <c:pt idx="7803">
                  <c:v>52.9</c:v>
                </c:pt>
                <c:pt idx="7804">
                  <c:v>70.790000000000006</c:v>
                </c:pt>
                <c:pt idx="7805">
                  <c:v>37.14</c:v>
                </c:pt>
                <c:pt idx="7806">
                  <c:v>40</c:v>
                </c:pt>
                <c:pt idx="7807">
                  <c:v>58.86</c:v>
                </c:pt>
                <c:pt idx="7808">
                  <c:v>70.319999999999993</c:v>
                </c:pt>
                <c:pt idx="7809">
                  <c:v>64.790000000000006</c:v>
                </c:pt>
                <c:pt idx="7810">
                  <c:v>60.08</c:v>
                </c:pt>
                <c:pt idx="7811">
                  <c:v>71.849999999999994</c:v>
                </c:pt>
                <c:pt idx="7812">
                  <c:v>41.4</c:v>
                </c:pt>
                <c:pt idx="7813">
                  <c:v>43.5</c:v>
                </c:pt>
                <c:pt idx="7814">
                  <c:v>60.32</c:v>
                </c:pt>
                <c:pt idx="7815">
                  <c:v>44.6</c:v>
                </c:pt>
                <c:pt idx="7816">
                  <c:v>58.59</c:v>
                </c:pt>
                <c:pt idx="7817">
                  <c:v>35.79</c:v>
                </c:pt>
                <c:pt idx="7818">
                  <c:v>45.87</c:v>
                </c:pt>
                <c:pt idx="7819">
                  <c:v>41.01</c:v>
                </c:pt>
                <c:pt idx="7820">
                  <c:v>68.28</c:v>
                </c:pt>
                <c:pt idx="7821">
                  <c:v>75.599999999999994</c:v>
                </c:pt>
                <c:pt idx="7822">
                  <c:v>42.48</c:v>
                </c:pt>
                <c:pt idx="7823">
                  <c:v>67.790000000000006</c:v>
                </c:pt>
                <c:pt idx="7824">
                  <c:v>63.21</c:v>
                </c:pt>
                <c:pt idx="7825">
                  <c:v>50.59</c:v>
                </c:pt>
                <c:pt idx="7826">
                  <c:v>60.77</c:v>
                </c:pt>
                <c:pt idx="7827">
                  <c:v>60.29</c:v>
                </c:pt>
                <c:pt idx="7828">
                  <c:v>69.23</c:v>
                </c:pt>
                <c:pt idx="7829">
                  <c:v>41.14</c:v>
                </c:pt>
                <c:pt idx="7830">
                  <c:v>42.07</c:v>
                </c:pt>
                <c:pt idx="7831">
                  <c:v>60.07</c:v>
                </c:pt>
                <c:pt idx="7832">
                  <c:v>40.229999999999997</c:v>
                </c:pt>
                <c:pt idx="7833">
                  <c:v>72.430000000000007</c:v>
                </c:pt>
                <c:pt idx="7834">
                  <c:v>68.14</c:v>
                </c:pt>
                <c:pt idx="7835">
                  <c:v>40.35</c:v>
                </c:pt>
                <c:pt idx="7836">
                  <c:v>68.510000000000005</c:v>
                </c:pt>
                <c:pt idx="7837">
                  <c:v>71.77</c:v>
                </c:pt>
                <c:pt idx="7838">
                  <c:v>40.69</c:v>
                </c:pt>
                <c:pt idx="7839">
                  <c:v>41.17</c:v>
                </c:pt>
                <c:pt idx="7840">
                  <c:v>41.17</c:v>
                </c:pt>
                <c:pt idx="7841">
                  <c:v>39.42</c:v>
                </c:pt>
                <c:pt idx="7842">
                  <c:v>43.77</c:v>
                </c:pt>
                <c:pt idx="7843">
                  <c:v>75.599999999999994</c:v>
                </c:pt>
                <c:pt idx="7844">
                  <c:v>66.56</c:v>
                </c:pt>
                <c:pt idx="7845">
                  <c:v>63.73</c:v>
                </c:pt>
                <c:pt idx="7846">
                  <c:v>41.78</c:v>
                </c:pt>
                <c:pt idx="7847">
                  <c:v>40.229999999999997</c:v>
                </c:pt>
                <c:pt idx="7848">
                  <c:v>63.09</c:v>
                </c:pt>
                <c:pt idx="7849">
                  <c:v>63.31</c:v>
                </c:pt>
                <c:pt idx="7850">
                  <c:v>66.510000000000005</c:v>
                </c:pt>
                <c:pt idx="7851">
                  <c:v>65.27</c:v>
                </c:pt>
                <c:pt idx="7852">
                  <c:v>37.49</c:v>
                </c:pt>
                <c:pt idx="7853">
                  <c:v>62.52</c:v>
                </c:pt>
                <c:pt idx="7854">
                  <c:v>43.02</c:v>
                </c:pt>
                <c:pt idx="7855">
                  <c:v>66.75</c:v>
                </c:pt>
                <c:pt idx="7856">
                  <c:v>39.61</c:v>
                </c:pt>
                <c:pt idx="7857">
                  <c:v>44.05</c:v>
                </c:pt>
                <c:pt idx="7858">
                  <c:v>63.9</c:v>
                </c:pt>
                <c:pt idx="7859">
                  <c:v>38.909999999999997</c:v>
                </c:pt>
                <c:pt idx="7860">
                  <c:v>43.43</c:v>
                </c:pt>
                <c:pt idx="7861">
                  <c:v>36.25</c:v>
                </c:pt>
                <c:pt idx="7862">
                  <c:v>63.78</c:v>
                </c:pt>
                <c:pt idx="7863">
                  <c:v>49.15</c:v>
                </c:pt>
                <c:pt idx="7864">
                  <c:v>72.989999999999995</c:v>
                </c:pt>
                <c:pt idx="7865">
                  <c:v>39.4</c:v>
                </c:pt>
                <c:pt idx="7866">
                  <c:v>51.43</c:v>
                </c:pt>
                <c:pt idx="7867">
                  <c:v>66.17</c:v>
                </c:pt>
                <c:pt idx="7868">
                  <c:v>52.36</c:v>
                </c:pt>
                <c:pt idx="7869">
                  <c:v>42.03</c:v>
                </c:pt>
                <c:pt idx="7870">
                  <c:v>41.48</c:v>
                </c:pt>
                <c:pt idx="7871">
                  <c:v>69.48</c:v>
                </c:pt>
                <c:pt idx="7872">
                  <c:v>56.65</c:v>
                </c:pt>
                <c:pt idx="7873">
                  <c:v>61.86</c:v>
                </c:pt>
                <c:pt idx="7874">
                  <c:v>70.8</c:v>
                </c:pt>
                <c:pt idx="7875">
                  <c:v>45.51</c:v>
                </c:pt>
                <c:pt idx="7876">
                  <c:v>44.89</c:v>
                </c:pt>
                <c:pt idx="7877">
                  <c:v>44.58</c:v>
                </c:pt>
                <c:pt idx="7878">
                  <c:v>66.540000000000006</c:v>
                </c:pt>
                <c:pt idx="7879">
                  <c:v>70.72</c:v>
                </c:pt>
                <c:pt idx="7880">
                  <c:v>67.319999999999993</c:v>
                </c:pt>
                <c:pt idx="7881">
                  <c:v>57.32</c:v>
                </c:pt>
                <c:pt idx="7882">
                  <c:v>64.33</c:v>
                </c:pt>
                <c:pt idx="7883">
                  <c:v>51.43</c:v>
                </c:pt>
                <c:pt idx="7884">
                  <c:v>73.180000000000007</c:v>
                </c:pt>
                <c:pt idx="7885">
                  <c:v>47.93</c:v>
                </c:pt>
                <c:pt idx="7886">
                  <c:v>58.96</c:v>
                </c:pt>
                <c:pt idx="7887">
                  <c:v>67.83</c:v>
                </c:pt>
                <c:pt idx="7888">
                  <c:v>42.28</c:v>
                </c:pt>
                <c:pt idx="7889">
                  <c:v>40.549999999999997</c:v>
                </c:pt>
                <c:pt idx="7890">
                  <c:v>44.71</c:v>
                </c:pt>
                <c:pt idx="7891">
                  <c:v>68.14</c:v>
                </c:pt>
                <c:pt idx="7892">
                  <c:v>45.87</c:v>
                </c:pt>
                <c:pt idx="7893">
                  <c:v>49.15</c:v>
                </c:pt>
                <c:pt idx="7894">
                  <c:v>39.99</c:v>
                </c:pt>
                <c:pt idx="7895">
                  <c:v>59.07</c:v>
                </c:pt>
                <c:pt idx="7896">
                  <c:v>67.83</c:v>
                </c:pt>
                <c:pt idx="7897">
                  <c:v>56.57</c:v>
                </c:pt>
                <c:pt idx="7898">
                  <c:v>70.94</c:v>
                </c:pt>
                <c:pt idx="7899">
                  <c:v>62.96</c:v>
                </c:pt>
                <c:pt idx="7900">
                  <c:v>43.96</c:v>
                </c:pt>
                <c:pt idx="7901">
                  <c:v>58.59</c:v>
                </c:pt>
                <c:pt idx="7902">
                  <c:v>78.92</c:v>
                </c:pt>
                <c:pt idx="7903">
                  <c:v>73.680000000000007</c:v>
                </c:pt>
                <c:pt idx="7904">
                  <c:v>66.540000000000006</c:v>
                </c:pt>
                <c:pt idx="7905">
                  <c:v>60.08</c:v>
                </c:pt>
                <c:pt idx="7906">
                  <c:v>45.09</c:v>
                </c:pt>
                <c:pt idx="7907">
                  <c:v>41.17</c:v>
                </c:pt>
                <c:pt idx="7908">
                  <c:v>56.53</c:v>
                </c:pt>
                <c:pt idx="7909">
                  <c:v>51.86</c:v>
                </c:pt>
                <c:pt idx="7910">
                  <c:v>68.08</c:v>
                </c:pt>
                <c:pt idx="7911">
                  <c:v>41.54</c:v>
                </c:pt>
                <c:pt idx="7912">
                  <c:v>59.21</c:v>
                </c:pt>
                <c:pt idx="7913">
                  <c:v>70.400000000000006</c:v>
                </c:pt>
                <c:pt idx="7914">
                  <c:v>38.380000000000003</c:v>
                </c:pt>
                <c:pt idx="7915">
                  <c:v>40.46</c:v>
                </c:pt>
                <c:pt idx="7916">
                  <c:v>25.36</c:v>
                </c:pt>
                <c:pt idx="7917">
                  <c:v>72.58</c:v>
                </c:pt>
                <c:pt idx="7918">
                  <c:v>40.78</c:v>
                </c:pt>
                <c:pt idx="7919">
                  <c:v>44.03</c:v>
                </c:pt>
                <c:pt idx="7920">
                  <c:v>66.86</c:v>
                </c:pt>
                <c:pt idx="7921">
                  <c:v>40.71</c:v>
                </c:pt>
                <c:pt idx="7922">
                  <c:v>38.5</c:v>
                </c:pt>
                <c:pt idx="7923">
                  <c:v>42.18</c:v>
                </c:pt>
                <c:pt idx="7924">
                  <c:v>50.78</c:v>
                </c:pt>
                <c:pt idx="7925">
                  <c:v>65.180000000000007</c:v>
                </c:pt>
                <c:pt idx="7926">
                  <c:v>71.849999999999994</c:v>
                </c:pt>
                <c:pt idx="7927">
                  <c:v>44.2</c:v>
                </c:pt>
                <c:pt idx="7928">
                  <c:v>48.98</c:v>
                </c:pt>
                <c:pt idx="7929">
                  <c:v>60.08</c:v>
                </c:pt>
                <c:pt idx="7930">
                  <c:v>36.25</c:v>
                </c:pt>
                <c:pt idx="7931">
                  <c:v>38.18</c:v>
                </c:pt>
                <c:pt idx="7932">
                  <c:v>58.05</c:v>
                </c:pt>
                <c:pt idx="7933">
                  <c:v>59.92</c:v>
                </c:pt>
                <c:pt idx="7934">
                  <c:v>44.63</c:v>
                </c:pt>
                <c:pt idx="7935">
                  <c:v>43.69</c:v>
                </c:pt>
                <c:pt idx="7936">
                  <c:v>74.67</c:v>
                </c:pt>
                <c:pt idx="7937">
                  <c:v>40.229999999999997</c:v>
                </c:pt>
                <c:pt idx="7938">
                  <c:v>58.71</c:v>
                </c:pt>
                <c:pt idx="7939">
                  <c:v>45.87</c:v>
                </c:pt>
                <c:pt idx="7940">
                  <c:v>44.9</c:v>
                </c:pt>
                <c:pt idx="7941">
                  <c:v>61.08</c:v>
                </c:pt>
                <c:pt idx="7942">
                  <c:v>38.5</c:v>
                </c:pt>
                <c:pt idx="7943">
                  <c:v>74.78</c:v>
                </c:pt>
                <c:pt idx="7944">
                  <c:v>41.1</c:v>
                </c:pt>
                <c:pt idx="7945">
                  <c:v>48.41</c:v>
                </c:pt>
                <c:pt idx="7946">
                  <c:v>73.5</c:v>
                </c:pt>
                <c:pt idx="7947">
                  <c:v>58.41</c:v>
                </c:pt>
                <c:pt idx="7948">
                  <c:v>75.599999999999994</c:v>
                </c:pt>
                <c:pt idx="7949">
                  <c:v>44.84</c:v>
                </c:pt>
                <c:pt idx="7950">
                  <c:v>36.299999999999997</c:v>
                </c:pt>
                <c:pt idx="7951">
                  <c:v>56.89</c:v>
                </c:pt>
                <c:pt idx="7952">
                  <c:v>77.239999999999995</c:v>
                </c:pt>
                <c:pt idx="7953">
                  <c:v>56.53</c:v>
                </c:pt>
                <c:pt idx="7954">
                  <c:v>39.96</c:v>
                </c:pt>
                <c:pt idx="7955">
                  <c:v>39.72</c:v>
                </c:pt>
                <c:pt idx="7956">
                  <c:v>66.540000000000006</c:v>
                </c:pt>
                <c:pt idx="7957">
                  <c:v>39.04</c:v>
                </c:pt>
                <c:pt idx="7958">
                  <c:v>46</c:v>
                </c:pt>
                <c:pt idx="7959">
                  <c:v>60.32</c:v>
                </c:pt>
                <c:pt idx="7960">
                  <c:v>51.43</c:v>
                </c:pt>
                <c:pt idx="7961">
                  <c:v>74.900000000000006</c:v>
                </c:pt>
                <c:pt idx="7962">
                  <c:v>52.05</c:v>
                </c:pt>
                <c:pt idx="7963">
                  <c:v>44.9</c:v>
                </c:pt>
                <c:pt idx="7964">
                  <c:v>54.3</c:v>
                </c:pt>
                <c:pt idx="7965">
                  <c:v>36.299999999999997</c:v>
                </c:pt>
                <c:pt idx="7966">
                  <c:v>71.73</c:v>
                </c:pt>
                <c:pt idx="7967">
                  <c:v>58.79</c:v>
                </c:pt>
                <c:pt idx="7968">
                  <c:v>70.36</c:v>
                </c:pt>
                <c:pt idx="7969">
                  <c:v>73.400000000000006</c:v>
                </c:pt>
                <c:pt idx="7970">
                  <c:v>68.239999999999995</c:v>
                </c:pt>
                <c:pt idx="7971">
                  <c:v>40.03</c:v>
                </c:pt>
                <c:pt idx="7972">
                  <c:v>41.76</c:v>
                </c:pt>
                <c:pt idx="7973">
                  <c:v>66.510000000000005</c:v>
                </c:pt>
                <c:pt idx="7974">
                  <c:v>70.040000000000006</c:v>
                </c:pt>
                <c:pt idx="7975">
                  <c:v>43.14</c:v>
                </c:pt>
                <c:pt idx="7976">
                  <c:v>43.99</c:v>
                </c:pt>
                <c:pt idx="7977">
                  <c:v>41.03</c:v>
                </c:pt>
                <c:pt idx="7978">
                  <c:v>68.67</c:v>
                </c:pt>
                <c:pt idx="7979">
                  <c:v>56.57</c:v>
                </c:pt>
                <c:pt idx="7980">
                  <c:v>42.07</c:v>
                </c:pt>
                <c:pt idx="7981">
                  <c:v>60.93</c:v>
                </c:pt>
                <c:pt idx="7982">
                  <c:v>40.770000000000003</c:v>
                </c:pt>
                <c:pt idx="7983">
                  <c:v>53.16</c:v>
                </c:pt>
                <c:pt idx="7984">
                  <c:v>75.23</c:v>
                </c:pt>
                <c:pt idx="7985">
                  <c:v>42.77</c:v>
                </c:pt>
                <c:pt idx="7986">
                  <c:v>60.23</c:v>
                </c:pt>
                <c:pt idx="7987">
                  <c:v>70.98</c:v>
                </c:pt>
                <c:pt idx="7988">
                  <c:v>56.53</c:v>
                </c:pt>
                <c:pt idx="7989">
                  <c:v>44.06</c:v>
                </c:pt>
                <c:pt idx="7990">
                  <c:v>37.64</c:v>
                </c:pt>
                <c:pt idx="7991">
                  <c:v>44.9</c:v>
                </c:pt>
                <c:pt idx="7992">
                  <c:v>64.05</c:v>
                </c:pt>
                <c:pt idx="7993">
                  <c:v>66.540000000000006</c:v>
                </c:pt>
                <c:pt idx="7994">
                  <c:v>45.09</c:v>
                </c:pt>
                <c:pt idx="7995">
                  <c:v>68.08</c:v>
                </c:pt>
                <c:pt idx="7996">
                  <c:v>61.41</c:v>
                </c:pt>
                <c:pt idx="7997">
                  <c:v>63.9</c:v>
                </c:pt>
                <c:pt idx="7998">
                  <c:v>65.27</c:v>
                </c:pt>
                <c:pt idx="7999">
                  <c:v>43.7</c:v>
                </c:pt>
                <c:pt idx="8000">
                  <c:v>59.15</c:v>
                </c:pt>
                <c:pt idx="8001">
                  <c:v>39.82</c:v>
                </c:pt>
                <c:pt idx="8002">
                  <c:v>76.86</c:v>
                </c:pt>
                <c:pt idx="8003">
                  <c:v>58.86</c:v>
                </c:pt>
                <c:pt idx="8004">
                  <c:v>47.43</c:v>
                </c:pt>
                <c:pt idx="8005">
                  <c:v>57.32</c:v>
                </c:pt>
                <c:pt idx="8006">
                  <c:v>43.67</c:v>
                </c:pt>
                <c:pt idx="8007">
                  <c:v>49.3</c:v>
                </c:pt>
                <c:pt idx="8008">
                  <c:v>42.74</c:v>
                </c:pt>
                <c:pt idx="8009">
                  <c:v>44.89</c:v>
                </c:pt>
                <c:pt idx="8010">
                  <c:v>65.34</c:v>
                </c:pt>
                <c:pt idx="8011">
                  <c:v>50.78</c:v>
                </c:pt>
                <c:pt idx="8012">
                  <c:v>58.46</c:v>
                </c:pt>
                <c:pt idx="8013">
                  <c:v>69.48</c:v>
                </c:pt>
                <c:pt idx="8014">
                  <c:v>42.24</c:v>
                </c:pt>
                <c:pt idx="8015">
                  <c:v>69.84</c:v>
                </c:pt>
                <c:pt idx="8016">
                  <c:v>68.3</c:v>
                </c:pt>
                <c:pt idx="8017">
                  <c:v>61.87</c:v>
                </c:pt>
                <c:pt idx="8018">
                  <c:v>66.540000000000006</c:v>
                </c:pt>
                <c:pt idx="8019">
                  <c:v>64.63</c:v>
                </c:pt>
                <c:pt idx="8020">
                  <c:v>43.41</c:v>
                </c:pt>
                <c:pt idx="8021">
                  <c:v>41.23</c:v>
                </c:pt>
                <c:pt idx="8022">
                  <c:v>44.06</c:v>
                </c:pt>
                <c:pt idx="8023">
                  <c:v>67.790000000000006</c:v>
                </c:pt>
                <c:pt idx="8024">
                  <c:v>61.86</c:v>
                </c:pt>
                <c:pt idx="8025">
                  <c:v>40.659999999999997</c:v>
                </c:pt>
                <c:pt idx="8026">
                  <c:v>41.55</c:v>
                </c:pt>
                <c:pt idx="8027">
                  <c:v>37.85</c:v>
                </c:pt>
                <c:pt idx="8028">
                  <c:v>65.34</c:v>
                </c:pt>
                <c:pt idx="8029">
                  <c:v>66.25</c:v>
                </c:pt>
                <c:pt idx="8030">
                  <c:v>69.84</c:v>
                </c:pt>
                <c:pt idx="8031">
                  <c:v>73.56</c:v>
                </c:pt>
                <c:pt idx="8032">
                  <c:v>56.65</c:v>
                </c:pt>
                <c:pt idx="8033">
                  <c:v>39.22</c:v>
                </c:pt>
                <c:pt idx="8034">
                  <c:v>59.54</c:v>
                </c:pt>
                <c:pt idx="8035">
                  <c:v>66.510000000000005</c:v>
                </c:pt>
                <c:pt idx="8036">
                  <c:v>38.18</c:v>
                </c:pt>
                <c:pt idx="8037">
                  <c:v>74.989999999999995</c:v>
                </c:pt>
                <c:pt idx="8038">
                  <c:v>40.200000000000003</c:v>
                </c:pt>
                <c:pt idx="8039">
                  <c:v>41.74</c:v>
                </c:pt>
                <c:pt idx="8040">
                  <c:v>54.2</c:v>
                </c:pt>
                <c:pt idx="8041">
                  <c:v>70.319999999999993</c:v>
                </c:pt>
                <c:pt idx="8042">
                  <c:v>41.1</c:v>
                </c:pt>
                <c:pt idx="8043">
                  <c:v>66.75</c:v>
                </c:pt>
                <c:pt idx="8044">
                  <c:v>58.12</c:v>
                </c:pt>
                <c:pt idx="8045">
                  <c:v>68.94</c:v>
                </c:pt>
                <c:pt idx="8046">
                  <c:v>69.680000000000007</c:v>
                </c:pt>
                <c:pt idx="8047">
                  <c:v>67.83</c:v>
                </c:pt>
                <c:pt idx="8048">
                  <c:v>44.84</c:v>
                </c:pt>
                <c:pt idx="8049">
                  <c:v>41.26</c:v>
                </c:pt>
                <c:pt idx="8050">
                  <c:v>56.65</c:v>
                </c:pt>
                <c:pt idx="8051">
                  <c:v>40.619999999999997</c:v>
                </c:pt>
                <c:pt idx="8052">
                  <c:v>40.71</c:v>
                </c:pt>
                <c:pt idx="8053">
                  <c:v>71.58</c:v>
                </c:pt>
                <c:pt idx="8054">
                  <c:v>39.99</c:v>
                </c:pt>
                <c:pt idx="8055">
                  <c:v>69.13</c:v>
                </c:pt>
                <c:pt idx="8056">
                  <c:v>69.819999999999993</c:v>
                </c:pt>
                <c:pt idx="8057">
                  <c:v>66.05</c:v>
                </c:pt>
                <c:pt idx="8058">
                  <c:v>40.69</c:v>
                </c:pt>
                <c:pt idx="8059">
                  <c:v>71.77</c:v>
                </c:pt>
                <c:pt idx="8060">
                  <c:v>35.19</c:v>
                </c:pt>
                <c:pt idx="8061">
                  <c:v>71.14</c:v>
                </c:pt>
                <c:pt idx="8062">
                  <c:v>41.54</c:v>
                </c:pt>
                <c:pt idx="8063">
                  <c:v>62.66</c:v>
                </c:pt>
                <c:pt idx="8064">
                  <c:v>68.14</c:v>
                </c:pt>
                <c:pt idx="8065">
                  <c:v>71.290000000000006</c:v>
                </c:pt>
                <c:pt idx="8066">
                  <c:v>68.3</c:v>
                </c:pt>
                <c:pt idx="8067">
                  <c:v>42.86</c:v>
                </c:pt>
                <c:pt idx="8068">
                  <c:v>61.27</c:v>
                </c:pt>
                <c:pt idx="8069">
                  <c:v>50.59</c:v>
                </c:pt>
                <c:pt idx="8070">
                  <c:v>53.16</c:v>
                </c:pt>
                <c:pt idx="8071">
                  <c:v>40.78</c:v>
                </c:pt>
                <c:pt idx="8072">
                  <c:v>62.7</c:v>
                </c:pt>
                <c:pt idx="8073">
                  <c:v>63.94</c:v>
                </c:pt>
                <c:pt idx="8074">
                  <c:v>68.63</c:v>
                </c:pt>
                <c:pt idx="8075">
                  <c:v>66.489999999999995</c:v>
                </c:pt>
                <c:pt idx="8076">
                  <c:v>69.45</c:v>
                </c:pt>
                <c:pt idx="8077">
                  <c:v>39.64</c:v>
                </c:pt>
                <c:pt idx="8078">
                  <c:v>74.16</c:v>
                </c:pt>
                <c:pt idx="8079">
                  <c:v>43.79</c:v>
                </c:pt>
                <c:pt idx="8080">
                  <c:v>50.9</c:v>
                </c:pt>
                <c:pt idx="8081">
                  <c:v>39.54</c:v>
                </c:pt>
                <c:pt idx="8082">
                  <c:v>50.32</c:v>
                </c:pt>
                <c:pt idx="8083">
                  <c:v>69.48</c:v>
                </c:pt>
                <c:pt idx="8084">
                  <c:v>65.61</c:v>
                </c:pt>
                <c:pt idx="8085">
                  <c:v>39.99</c:v>
                </c:pt>
                <c:pt idx="8086">
                  <c:v>58.96</c:v>
                </c:pt>
                <c:pt idx="8087">
                  <c:v>39.99</c:v>
                </c:pt>
                <c:pt idx="8088">
                  <c:v>69.94</c:v>
                </c:pt>
                <c:pt idx="8089">
                  <c:v>38.25</c:v>
                </c:pt>
                <c:pt idx="8090">
                  <c:v>58.95</c:v>
                </c:pt>
                <c:pt idx="8091">
                  <c:v>58.49</c:v>
                </c:pt>
                <c:pt idx="8092">
                  <c:v>47.93</c:v>
                </c:pt>
                <c:pt idx="8093">
                  <c:v>46.97</c:v>
                </c:pt>
                <c:pt idx="8094">
                  <c:v>39.61</c:v>
                </c:pt>
                <c:pt idx="8095">
                  <c:v>59.21</c:v>
                </c:pt>
                <c:pt idx="8096">
                  <c:v>58.9</c:v>
                </c:pt>
                <c:pt idx="8097">
                  <c:v>44.88</c:v>
                </c:pt>
                <c:pt idx="8098">
                  <c:v>63.94</c:v>
                </c:pt>
                <c:pt idx="8099">
                  <c:v>63.87</c:v>
                </c:pt>
                <c:pt idx="8100">
                  <c:v>42.02</c:v>
                </c:pt>
                <c:pt idx="8101">
                  <c:v>57.5</c:v>
                </c:pt>
                <c:pt idx="8102">
                  <c:v>40.71</c:v>
                </c:pt>
                <c:pt idx="8103">
                  <c:v>41.03</c:v>
                </c:pt>
                <c:pt idx="8104">
                  <c:v>42.44</c:v>
                </c:pt>
                <c:pt idx="8105">
                  <c:v>57.85</c:v>
                </c:pt>
                <c:pt idx="8106">
                  <c:v>41.26</c:v>
                </c:pt>
                <c:pt idx="8107">
                  <c:v>39.42</c:v>
                </c:pt>
                <c:pt idx="8108">
                  <c:v>54.3</c:v>
                </c:pt>
                <c:pt idx="8109">
                  <c:v>40.049999999999997</c:v>
                </c:pt>
                <c:pt idx="8110">
                  <c:v>67.900000000000006</c:v>
                </c:pt>
                <c:pt idx="8111">
                  <c:v>36.08</c:v>
                </c:pt>
                <c:pt idx="8112">
                  <c:v>47.83</c:v>
                </c:pt>
                <c:pt idx="8113">
                  <c:v>41.82</c:v>
                </c:pt>
                <c:pt idx="8114">
                  <c:v>38.5</c:v>
                </c:pt>
                <c:pt idx="8115">
                  <c:v>73.88</c:v>
                </c:pt>
                <c:pt idx="8116">
                  <c:v>40.69</c:v>
                </c:pt>
                <c:pt idx="8117">
                  <c:v>63.09</c:v>
                </c:pt>
                <c:pt idx="8118">
                  <c:v>38.08</c:v>
                </c:pt>
                <c:pt idx="8119">
                  <c:v>77.540000000000006</c:v>
                </c:pt>
                <c:pt idx="8120">
                  <c:v>50.78</c:v>
                </c:pt>
                <c:pt idx="8121">
                  <c:v>73.680000000000007</c:v>
                </c:pt>
                <c:pt idx="8122">
                  <c:v>67.709999999999994</c:v>
                </c:pt>
                <c:pt idx="8123">
                  <c:v>54.3</c:v>
                </c:pt>
                <c:pt idx="8124">
                  <c:v>49.83</c:v>
                </c:pt>
                <c:pt idx="8125">
                  <c:v>39.53</c:v>
                </c:pt>
                <c:pt idx="8126">
                  <c:v>43.14</c:v>
                </c:pt>
                <c:pt idx="8127">
                  <c:v>42.44</c:v>
                </c:pt>
                <c:pt idx="8128">
                  <c:v>60.29</c:v>
                </c:pt>
                <c:pt idx="8129">
                  <c:v>44.68</c:v>
                </c:pt>
                <c:pt idx="8130">
                  <c:v>58.12</c:v>
                </c:pt>
                <c:pt idx="8131">
                  <c:v>46.93</c:v>
                </c:pt>
                <c:pt idx="8132">
                  <c:v>39.35</c:v>
                </c:pt>
                <c:pt idx="8133">
                  <c:v>65.61</c:v>
                </c:pt>
                <c:pt idx="8134">
                  <c:v>40.56</c:v>
                </c:pt>
                <c:pt idx="8135">
                  <c:v>66.56</c:v>
                </c:pt>
                <c:pt idx="8136">
                  <c:v>37.5</c:v>
                </c:pt>
                <c:pt idx="8137">
                  <c:v>44.58</c:v>
                </c:pt>
                <c:pt idx="8138">
                  <c:v>39.369999999999997</c:v>
                </c:pt>
                <c:pt idx="8139">
                  <c:v>61.87</c:v>
                </c:pt>
                <c:pt idx="8140">
                  <c:v>39.159999999999997</c:v>
                </c:pt>
                <c:pt idx="8141">
                  <c:v>47.83</c:v>
                </c:pt>
                <c:pt idx="8142">
                  <c:v>43.67</c:v>
                </c:pt>
                <c:pt idx="8143">
                  <c:v>43.14</c:v>
                </c:pt>
                <c:pt idx="8144">
                  <c:v>58.95</c:v>
                </c:pt>
                <c:pt idx="8145">
                  <c:v>75.33</c:v>
                </c:pt>
                <c:pt idx="8146">
                  <c:v>58.66</c:v>
                </c:pt>
                <c:pt idx="8147">
                  <c:v>69.23</c:v>
                </c:pt>
                <c:pt idx="8148">
                  <c:v>41.92</c:v>
                </c:pt>
                <c:pt idx="8149">
                  <c:v>69.709999999999994</c:v>
                </c:pt>
                <c:pt idx="8150">
                  <c:v>41.74</c:v>
                </c:pt>
                <c:pt idx="8151">
                  <c:v>39.31</c:v>
                </c:pt>
                <c:pt idx="8152">
                  <c:v>71.849999999999994</c:v>
                </c:pt>
                <c:pt idx="8153">
                  <c:v>41.74</c:v>
                </c:pt>
                <c:pt idx="8154">
                  <c:v>73.5</c:v>
                </c:pt>
                <c:pt idx="8155">
                  <c:v>60.23</c:v>
                </c:pt>
                <c:pt idx="8156">
                  <c:v>52.84</c:v>
                </c:pt>
                <c:pt idx="8157">
                  <c:v>69.13</c:v>
                </c:pt>
                <c:pt idx="8158">
                  <c:v>74.930000000000007</c:v>
                </c:pt>
                <c:pt idx="8159">
                  <c:v>40.71</c:v>
                </c:pt>
                <c:pt idx="8160">
                  <c:v>39.81</c:v>
                </c:pt>
                <c:pt idx="8161">
                  <c:v>68.28</c:v>
                </c:pt>
                <c:pt idx="8162">
                  <c:v>39.96</c:v>
                </c:pt>
                <c:pt idx="8163">
                  <c:v>69.89</c:v>
                </c:pt>
                <c:pt idx="8164">
                  <c:v>71.14</c:v>
                </c:pt>
                <c:pt idx="8165">
                  <c:v>74.989999999999995</c:v>
                </c:pt>
                <c:pt idx="8166">
                  <c:v>69.48</c:v>
                </c:pt>
                <c:pt idx="8167">
                  <c:v>39.659999999999997</c:v>
                </c:pt>
                <c:pt idx="8168">
                  <c:v>52.08</c:v>
                </c:pt>
                <c:pt idx="8169">
                  <c:v>36.24</c:v>
                </c:pt>
                <c:pt idx="8170">
                  <c:v>39.69</c:v>
                </c:pt>
                <c:pt idx="8171">
                  <c:v>43.13</c:v>
                </c:pt>
                <c:pt idx="8172">
                  <c:v>39.58</c:v>
                </c:pt>
                <c:pt idx="8173">
                  <c:v>73.91</c:v>
                </c:pt>
                <c:pt idx="8174">
                  <c:v>57.19</c:v>
                </c:pt>
                <c:pt idx="8175">
                  <c:v>44.06</c:v>
                </c:pt>
                <c:pt idx="8176">
                  <c:v>36.71</c:v>
                </c:pt>
                <c:pt idx="8177">
                  <c:v>69.14</c:v>
                </c:pt>
                <c:pt idx="8178">
                  <c:v>48.04</c:v>
                </c:pt>
                <c:pt idx="8179">
                  <c:v>43.02</c:v>
                </c:pt>
                <c:pt idx="8180">
                  <c:v>63.94</c:v>
                </c:pt>
                <c:pt idx="8181">
                  <c:v>73.5</c:v>
                </c:pt>
                <c:pt idx="8182">
                  <c:v>39.35</c:v>
                </c:pt>
                <c:pt idx="8183">
                  <c:v>72.430000000000007</c:v>
                </c:pt>
                <c:pt idx="8184">
                  <c:v>73.17</c:v>
                </c:pt>
                <c:pt idx="8185">
                  <c:v>53.29</c:v>
                </c:pt>
                <c:pt idx="8186">
                  <c:v>43.65</c:v>
                </c:pt>
                <c:pt idx="8187">
                  <c:v>63.9</c:v>
                </c:pt>
                <c:pt idx="8188">
                  <c:v>38.18</c:v>
                </c:pt>
                <c:pt idx="8189">
                  <c:v>37.200000000000003</c:v>
                </c:pt>
                <c:pt idx="8190">
                  <c:v>44.05</c:v>
                </c:pt>
                <c:pt idx="8191">
                  <c:v>40.22</c:v>
                </c:pt>
                <c:pt idx="8192">
                  <c:v>70.17</c:v>
                </c:pt>
                <c:pt idx="8193">
                  <c:v>60.37</c:v>
                </c:pt>
                <c:pt idx="8194">
                  <c:v>60.1</c:v>
                </c:pt>
                <c:pt idx="8195">
                  <c:v>70.36</c:v>
                </c:pt>
                <c:pt idx="8196">
                  <c:v>43.43</c:v>
                </c:pt>
                <c:pt idx="8197">
                  <c:v>41.54</c:v>
                </c:pt>
                <c:pt idx="8198">
                  <c:v>61.47</c:v>
                </c:pt>
                <c:pt idx="8199">
                  <c:v>44.58</c:v>
                </c:pt>
                <c:pt idx="8200">
                  <c:v>77.17</c:v>
                </c:pt>
                <c:pt idx="8201">
                  <c:v>41.54</c:v>
                </c:pt>
                <c:pt idx="8202">
                  <c:v>38.08</c:v>
                </c:pt>
                <c:pt idx="8203">
                  <c:v>49.02</c:v>
                </c:pt>
                <c:pt idx="8204">
                  <c:v>71.73</c:v>
                </c:pt>
                <c:pt idx="8205">
                  <c:v>62.96</c:v>
                </c:pt>
                <c:pt idx="8206">
                  <c:v>52.84</c:v>
                </c:pt>
                <c:pt idx="8207">
                  <c:v>39.659999999999997</c:v>
                </c:pt>
                <c:pt idx="8208">
                  <c:v>38.47</c:v>
                </c:pt>
                <c:pt idx="8209">
                  <c:v>44.6</c:v>
                </c:pt>
                <c:pt idx="8210">
                  <c:v>62.96</c:v>
                </c:pt>
                <c:pt idx="8211">
                  <c:v>40.6</c:v>
                </c:pt>
                <c:pt idx="8212">
                  <c:v>75.599999999999994</c:v>
                </c:pt>
                <c:pt idx="8213">
                  <c:v>60.77</c:v>
                </c:pt>
                <c:pt idx="8214">
                  <c:v>58.41</c:v>
                </c:pt>
                <c:pt idx="8215">
                  <c:v>41.46</c:v>
                </c:pt>
                <c:pt idx="8216">
                  <c:v>41.78</c:v>
                </c:pt>
                <c:pt idx="8217">
                  <c:v>71.290000000000006</c:v>
                </c:pt>
                <c:pt idx="8218">
                  <c:v>80.180000000000007</c:v>
                </c:pt>
                <c:pt idx="8219">
                  <c:v>69.94</c:v>
                </c:pt>
                <c:pt idx="8220">
                  <c:v>68.28</c:v>
                </c:pt>
                <c:pt idx="8221">
                  <c:v>59.39</c:v>
                </c:pt>
                <c:pt idx="8222">
                  <c:v>47.43</c:v>
                </c:pt>
                <c:pt idx="8223">
                  <c:v>47.93</c:v>
                </c:pt>
                <c:pt idx="8224">
                  <c:v>65.34</c:v>
                </c:pt>
                <c:pt idx="8225">
                  <c:v>50.66</c:v>
                </c:pt>
                <c:pt idx="8226">
                  <c:v>44.78</c:v>
                </c:pt>
                <c:pt idx="8227">
                  <c:v>35.19</c:v>
                </c:pt>
                <c:pt idx="8228">
                  <c:v>68.94</c:v>
                </c:pt>
                <c:pt idx="8229">
                  <c:v>40.549999999999997</c:v>
                </c:pt>
                <c:pt idx="8230">
                  <c:v>57.25</c:v>
                </c:pt>
                <c:pt idx="8231">
                  <c:v>41.38</c:v>
                </c:pt>
                <c:pt idx="8232">
                  <c:v>70.790000000000006</c:v>
                </c:pt>
                <c:pt idx="8233">
                  <c:v>42.03</c:v>
                </c:pt>
                <c:pt idx="8234">
                  <c:v>58.49</c:v>
                </c:pt>
                <c:pt idx="8235">
                  <c:v>40.69</c:v>
                </c:pt>
                <c:pt idx="8236">
                  <c:v>39.61</c:v>
                </c:pt>
                <c:pt idx="8237">
                  <c:v>65.510000000000005</c:v>
                </c:pt>
                <c:pt idx="8238">
                  <c:v>59.21</c:v>
                </c:pt>
                <c:pt idx="8239">
                  <c:v>41.85</c:v>
                </c:pt>
                <c:pt idx="8240">
                  <c:v>37.729999999999997</c:v>
                </c:pt>
                <c:pt idx="8241">
                  <c:v>65.709999999999994</c:v>
                </c:pt>
                <c:pt idx="8242">
                  <c:v>41.62</c:v>
                </c:pt>
                <c:pt idx="8243">
                  <c:v>73.680000000000007</c:v>
                </c:pt>
                <c:pt idx="8244">
                  <c:v>41.35</c:v>
                </c:pt>
                <c:pt idx="8245">
                  <c:v>64.44</c:v>
                </c:pt>
                <c:pt idx="8246">
                  <c:v>40.229999999999997</c:v>
                </c:pt>
                <c:pt idx="8247">
                  <c:v>77.17</c:v>
                </c:pt>
                <c:pt idx="8248">
                  <c:v>73.680000000000007</c:v>
                </c:pt>
                <c:pt idx="8249">
                  <c:v>64.84</c:v>
                </c:pt>
                <c:pt idx="8250">
                  <c:v>60.96</c:v>
                </c:pt>
                <c:pt idx="8251">
                  <c:v>58.46</c:v>
                </c:pt>
                <c:pt idx="8252">
                  <c:v>70.47</c:v>
                </c:pt>
                <c:pt idx="8253">
                  <c:v>64.05</c:v>
                </c:pt>
                <c:pt idx="8254">
                  <c:v>60.37</c:v>
                </c:pt>
                <c:pt idx="8255">
                  <c:v>70.400000000000006</c:v>
                </c:pt>
                <c:pt idx="8256">
                  <c:v>39.369999999999997</c:v>
                </c:pt>
                <c:pt idx="8257">
                  <c:v>49.25</c:v>
                </c:pt>
                <c:pt idx="8258">
                  <c:v>41.92</c:v>
                </c:pt>
                <c:pt idx="8259">
                  <c:v>69.98</c:v>
                </c:pt>
                <c:pt idx="8260">
                  <c:v>50.66</c:v>
                </c:pt>
                <c:pt idx="8261">
                  <c:v>72.290000000000006</c:v>
                </c:pt>
                <c:pt idx="8262">
                  <c:v>74.900000000000006</c:v>
                </c:pt>
                <c:pt idx="8263">
                  <c:v>41.78</c:v>
                </c:pt>
                <c:pt idx="8264">
                  <c:v>39.659999999999997</c:v>
                </c:pt>
                <c:pt idx="8265">
                  <c:v>39.9</c:v>
                </c:pt>
                <c:pt idx="8266">
                  <c:v>41.79</c:v>
                </c:pt>
                <c:pt idx="8267">
                  <c:v>35.19</c:v>
                </c:pt>
                <c:pt idx="8268">
                  <c:v>39.39</c:v>
                </c:pt>
                <c:pt idx="8269">
                  <c:v>45.87</c:v>
                </c:pt>
                <c:pt idx="8270">
                  <c:v>61.47</c:v>
                </c:pt>
                <c:pt idx="8271">
                  <c:v>43.79</c:v>
                </c:pt>
                <c:pt idx="8272">
                  <c:v>41.01</c:v>
                </c:pt>
                <c:pt idx="8273">
                  <c:v>40.799999999999997</c:v>
                </c:pt>
                <c:pt idx="8274">
                  <c:v>70.72</c:v>
                </c:pt>
                <c:pt idx="8275">
                  <c:v>39.18</c:v>
                </c:pt>
                <c:pt idx="8276">
                  <c:v>66.510000000000005</c:v>
                </c:pt>
                <c:pt idx="8277">
                  <c:v>74.87</c:v>
                </c:pt>
                <c:pt idx="8278">
                  <c:v>45.61</c:v>
                </c:pt>
                <c:pt idx="8279">
                  <c:v>73.17</c:v>
                </c:pt>
                <c:pt idx="8280">
                  <c:v>40.92</c:v>
                </c:pt>
                <c:pt idx="8281">
                  <c:v>63.9</c:v>
                </c:pt>
                <c:pt idx="8282">
                  <c:v>43.67</c:v>
                </c:pt>
                <c:pt idx="8283">
                  <c:v>39.159999999999997</c:v>
                </c:pt>
                <c:pt idx="8284">
                  <c:v>64.69</c:v>
                </c:pt>
                <c:pt idx="8285">
                  <c:v>49.5</c:v>
                </c:pt>
                <c:pt idx="8286">
                  <c:v>39.590000000000003</c:v>
                </c:pt>
                <c:pt idx="8287">
                  <c:v>59.54</c:v>
                </c:pt>
                <c:pt idx="8288">
                  <c:v>65.94</c:v>
                </c:pt>
                <c:pt idx="8289">
                  <c:v>62.08</c:v>
                </c:pt>
                <c:pt idx="8290">
                  <c:v>41.17</c:v>
                </c:pt>
                <c:pt idx="8291">
                  <c:v>58.16</c:v>
                </c:pt>
                <c:pt idx="8292">
                  <c:v>52.3</c:v>
                </c:pt>
                <c:pt idx="8293">
                  <c:v>38.909999999999997</c:v>
                </c:pt>
                <c:pt idx="8294">
                  <c:v>57.32</c:v>
                </c:pt>
                <c:pt idx="8295">
                  <c:v>44.84</c:v>
                </c:pt>
                <c:pt idx="8296">
                  <c:v>44.85</c:v>
                </c:pt>
                <c:pt idx="8297">
                  <c:v>60.27</c:v>
                </c:pt>
                <c:pt idx="8298">
                  <c:v>68.31</c:v>
                </c:pt>
                <c:pt idx="8299">
                  <c:v>41.82</c:v>
                </c:pt>
                <c:pt idx="8300">
                  <c:v>60.32</c:v>
                </c:pt>
                <c:pt idx="8301">
                  <c:v>44.92</c:v>
                </c:pt>
                <c:pt idx="8302">
                  <c:v>65.06</c:v>
                </c:pt>
                <c:pt idx="8303">
                  <c:v>71.319999999999993</c:v>
                </c:pt>
                <c:pt idx="8304">
                  <c:v>45.09</c:v>
                </c:pt>
                <c:pt idx="8305">
                  <c:v>43.41</c:v>
                </c:pt>
                <c:pt idx="8306">
                  <c:v>65.34</c:v>
                </c:pt>
                <c:pt idx="8307">
                  <c:v>72.430000000000007</c:v>
                </c:pt>
                <c:pt idx="8308">
                  <c:v>71.06</c:v>
                </c:pt>
                <c:pt idx="8309">
                  <c:v>68.63</c:v>
                </c:pt>
                <c:pt idx="8310">
                  <c:v>71.73</c:v>
                </c:pt>
                <c:pt idx="8311">
                  <c:v>71.849999999999994</c:v>
                </c:pt>
                <c:pt idx="8312">
                  <c:v>58.41</c:v>
                </c:pt>
                <c:pt idx="8313">
                  <c:v>44.57</c:v>
                </c:pt>
                <c:pt idx="8314">
                  <c:v>58.12</c:v>
                </c:pt>
                <c:pt idx="8315">
                  <c:v>62.96</c:v>
                </c:pt>
                <c:pt idx="8316">
                  <c:v>49.82</c:v>
                </c:pt>
                <c:pt idx="8317">
                  <c:v>60.75</c:v>
                </c:pt>
                <c:pt idx="8318">
                  <c:v>51.43</c:v>
                </c:pt>
                <c:pt idx="8319">
                  <c:v>43.77</c:v>
                </c:pt>
                <c:pt idx="8320">
                  <c:v>38.909999999999997</c:v>
                </c:pt>
                <c:pt idx="8321">
                  <c:v>40.619999999999997</c:v>
                </c:pt>
                <c:pt idx="8322">
                  <c:v>59.8</c:v>
                </c:pt>
                <c:pt idx="8323">
                  <c:v>43.72</c:v>
                </c:pt>
                <c:pt idx="8324">
                  <c:v>40</c:v>
                </c:pt>
                <c:pt idx="8325">
                  <c:v>62.39</c:v>
                </c:pt>
                <c:pt idx="8326">
                  <c:v>43.77</c:v>
                </c:pt>
                <c:pt idx="8327">
                  <c:v>69.94</c:v>
                </c:pt>
                <c:pt idx="8328">
                  <c:v>69.59</c:v>
                </c:pt>
                <c:pt idx="8329">
                  <c:v>49.02</c:v>
                </c:pt>
                <c:pt idx="8330">
                  <c:v>45</c:v>
                </c:pt>
                <c:pt idx="8331">
                  <c:v>54.3</c:v>
                </c:pt>
                <c:pt idx="8332">
                  <c:v>71.25</c:v>
                </c:pt>
                <c:pt idx="8333">
                  <c:v>51.19</c:v>
                </c:pt>
                <c:pt idx="8334">
                  <c:v>63.78</c:v>
                </c:pt>
                <c:pt idx="8335">
                  <c:v>51.43</c:v>
                </c:pt>
                <c:pt idx="8336">
                  <c:v>42.07</c:v>
                </c:pt>
                <c:pt idx="8337">
                  <c:v>44.84</c:v>
                </c:pt>
                <c:pt idx="8338">
                  <c:v>41.31</c:v>
                </c:pt>
                <c:pt idx="8339">
                  <c:v>60.77</c:v>
                </c:pt>
                <c:pt idx="8340">
                  <c:v>58.46</c:v>
                </c:pt>
                <c:pt idx="8341">
                  <c:v>73.03</c:v>
                </c:pt>
                <c:pt idx="8342">
                  <c:v>68.08</c:v>
                </c:pt>
                <c:pt idx="8343">
                  <c:v>42.18</c:v>
                </c:pt>
                <c:pt idx="8344">
                  <c:v>40.83</c:v>
                </c:pt>
                <c:pt idx="8345">
                  <c:v>69.48</c:v>
                </c:pt>
                <c:pt idx="8346">
                  <c:v>58.2</c:v>
                </c:pt>
                <c:pt idx="8347">
                  <c:v>52.08</c:v>
                </c:pt>
                <c:pt idx="8348">
                  <c:v>52.08</c:v>
                </c:pt>
                <c:pt idx="8349">
                  <c:v>61.47</c:v>
                </c:pt>
                <c:pt idx="8350">
                  <c:v>35.79</c:v>
                </c:pt>
                <c:pt idx="8351">
                  <c:v>72.290000000000006</c:v>
                </c:pt>
                <c:pt idx="8352">
                  <c:v>68.08</c:v>
                </c:pt>
                <c:pt idx="8353">
                  <c:v>42.28</c:v>
                </c:pt>
                <c:pt idx="8354">
                  <c:v>52.05</c:v>
                </c:pt>
                <c:pt idx="8355">
                  <c:v>52.3</c:v>
                </c:pt>
                <c:pt idx="8356">
                  <c:v>39.82</c:v>
                </c:pt>
                <c:pt idx="8357">
                  <c:v>45.87</c:v>
                </c:pt>
                <c:pt idx="8358">
                  <c:v>67.900000000000006</c:v>
                </c:pt>
                <c:pt idx="8359">
                  <c:v>62.44</c:v>
                </c:pt>
                <c:pt idx="8360">
                  <c:v>72.86</c:v>
                </c:pt>
                <c:pt idx="8361">
                  <c:v>41.46</c:v>
                </c:pt>
                <c:pt idx="8362">
                  <c:v>41.03</c:v>
                </c:pt>
                <c:pt idx="8363">
                  <c:v>61.27</c:v>
                </c:pt>
                <c:pt idx="8364">
                  <c:v>69.040000000000006</c:v>
                </c:pt>
                <c:pt idx="8365">
                  <c:v>40.96</c:v>
                </c:pt>
                <c:pt idx="8366">
                  <c:v>63.9</c:v>
                </c:pt>
                <c:pt idx="8367">
                  <c:v>52.9</c:v>
                </c:pt>
                <c:pt idx="8368">
                  <c:v>41.38</c:v>
                </c:pt>
                <c:pt idx="8369">
                  <c:v>63.94</c:v>
                </c:pt>
                <c:pt idx="8370">
                  <c:v>68.14</c:v>
                </c:pt>
                <c:pt idx="8371">
                  <c:v>42.86</c:v>
                </c:pt>
                <c:pt idx="8372">
                  <c:v>42.32</c:v>
                </c:pt>
                <c:pt idx="8373">
                  <c:v>71.849999999999994</c:v>
                </c:pt>
                <c:pt idx="8374">
                  <c:v>68.08</c:v>
                </c:pt>
                <c:pt idx="8375">
                  <c:v>41.66</c:v>
                </c:pt>
                <c:pt idx="8376">
                  <c:v>35.19</c:v>
                </c:pt>
                <c:pt idx="8377">
                  <c:v>52.05</c:v>
                </c:pt>
                <c:pt idx="8378">
                  <c:v>48.92</c:v>
                </c:pt>
                <c:pt idx="8379">
                  <c:v>45.08</c:v>
                </c:pt>
                <c:pt idx="8380">
                  <c:v>40.89</c:v>
                </c:pt>
                <c:pt idx="8381">
                  <c:v>39.53</c:v>
                </c:pt>
                <c:pt idx="8382">
                  <c:v>41.17</c:v>
                </c:pt>
                <c:pt idx="8383">
                  <c:v>44.57</c:v>
                </c:pt>
                <c:pt idx="8384">
                  <c:v>72.430000000000007</c:v>
                </c:pt>
                <c:pt idx="8385">
                  <c:v>42.85</c:v>
                </c:pt>
                <c:pt idx="8386">
                  <c:v>36.71</c:v>
                </c:pt>
                <c:pt idx="8387">
                  <c:v>60.27</c:v>
                </c:pt>
                <c:pt idx="8388">
                  <c:v>69.75</c:v>
                </c:pt>
                <c:pt idx="8389">
                  <c:v>65.12</c:v>
                </c:pt>
                <c:pt idx="8390">
                  <c:v>40.69</c:v>
                </c:pt>
                <c:pt idx="8391">
                  <c:v>50.9</c:v>
                </c:pt>
                <c:pt idx="8392">
                  <c:v>61.41</c:v>
                </c:pt>
                <c:pt idx="8393">
                  <c:v>41.46</c:v>
                </c:pt>
                <c:pt idx="8394">
                  <c:v>52.84</c:v>
                </c:pt>
                <c:pt idx="8395">
                  <c:v>41.7</c:v>
                </c:pt>
                <c:pt idx="8396">
                  <c:v>42.28</c:v>
                </c:pt>
                <c:pt idx="8397">
                  <c:v>38.159999999999997</c:v>
                </c:pt>
                <c:pt idx="8398">
                  <c:v>68.12</c:v>
                </c:pt>
                <c:pt idx="8399">
                  <c:v>65.739999999999995</c:v>
                </c:pt>
                <c:pt idx="8400">
                  <c:v>64.44</c:v>
                </c:pt>
                <c:pt idx="8401">
                  <c:v>73.03</c:v>
                </c:pt>
                <c:pt idx="8402">
                  <c:v>59.27</c:v>
                </c:pt>
                <c:pt idx="8403">
                  <c:v>36.71</c:v>
                </c:pt>
                <c:pt idx="8404">
                  <c:v>65.06</c:v>
                </c:pt>
                <c:pt idx="8405">
                  <c:v>70.400000000000006</c:v>
                </c:pt>
                <c:pt idx="8406">
                  <c:v>53.82</c:v>
                </c:pt>
                <c:pt idx="8407">
                  <c:v>60.08</c:v>
                </c:pt>
                <c:pt idx="8408">
                  <c:v>63.86</c:v>
                </c:pt>
                <c:pt idx="8409">
                  <c:v>63.94</c:v>
                </c:pt>
                <c:pt idx="8410">
                  <c:v>58.66</c:v>
                </c:pt>
                <c:pt idx="8411">
                  <c:v>58.79</c:v>
                </c:pt>
                <c:pt idx="8412">
                  <c:v>63.76</c:v>
                </c:pt>
                <c:pt idx="8413">
                  <c:v>39.22</c:v>
                </c:pt>
                <c:pt idx="8414">
                  <c:v>72.58</c:v>
                </c:pt>
                <c:pt idx="8415">
                  <c:v>63.09</c:v>
                </c:pt>
                <c:pt idx="8416">
                  <c:v>41.23</c:v>
                </c:pt>
                <c:pt idx="8417">
                  <c:v>39.18</c:v>
                </c:pt>
                <c:pt idx="8418">
                  <c:v>45.01</c:v>
                </c:pt>
                <c:pt idx="8419">
                  <c:v>53.82</c:v>
                </c:pt>
                <c:pt idx="8420">
                  <c:v>39.04</c:v>
                </c:pt>
                <c:pt idx="8421">
                  <c:v>65.180000000000007</c:v>
                </c:pt>
                <c:pt idx="8422">
                  <c:v>38.28</c:v>
                </c:pt>
                <c:pt idx="8423">
                  <c:v>44.92</c:v>
                </c:pt>
                <c:pt idx="8424">
                  <c:v>61.02</c:v>
                </c:pt>
                <c:pt idx="8425">
                  <c:v>44.63</c:v>
                </c:pt>
                <c:pt idx="8426">
                  <c:v>45.08</c:v>
                </c:pt>
                <c:pt idx="8427">
                  <c:v>73.180000000000007</c:v>
                </c:pt>
                <c:pt idx="8428">
                  <c:v>46.18</c:v>
                </c:pt>
                <c:pt idx="8429">
                  <c:v>66.540000000000006</c:v>
                </c:pt>
                <c:pt idx="8430">
                  <c:v>41.79</c:v>
                </c:pt>
                <c:pt idx="8431">
                  <c:v>65.12</c:v>
                </c:pt>
                <c:pt idx="8432">
                  <c:v>44.58</c:v>
                </c:pt>
                <c:pt idx="8433">
                  <c:v>46.18</c:v>
                </c:pt>
                <c:pt idx="8434">
                  <c:v>52.3</c:v>
                </c:pt>
                <c:pt idx="8435">
                  <c:v>60.37</c:v>
                </c:pt>
                <c:pt idx="8436">
                  <c:v>72.989999999999995</c:v>
                </c:pt>
                <c:pt idx="8437">
                  <c:v>44</c:v>
                </c:pt>
                <c:pt idx="8438">
                  <c:v>41.74</c:v>
                </c:pt>
                <c:pt idx="8439">
                  <c:v>69.23</c:v>
                </c:pt>
                <c:pt idx="8440">
                  <c:v>69.45</c:v>
                </c:pt>
                <c:pt idx="8441">
                  <c:v>52.08</c:v>
                </c:pt>
                <c:pt idx="8442">
                  <c:v>58.41</c:v>
                </c:pt>
                <c:pt idx="8443">
                  <c:v>68.12</c:v>
                </c:pt>
                <c:pt idx="8444">
                  <c:v>69.94</c:v>
                </c:pt>
                <c:pt idx="8445">
                  <c:v>41.93</c:v>
                </c:pt>
                <c:pt idx="8446">
                  <c:v>39.1</c:v>
                </c:pt>
                <c:pt idx="8447">
                  <c:v>39.520000000000003</c:v>
                </c:pt>
                <c:pt idx="8448">
                  <c:v>39.54</c:v>
                </c:pt>
                <c:pt idx="8449">
                  <c:v>58.66</c:v>
                </c:pt>
                <c:pt idx="8450">
                  <c:v>39.33</c:v>
                </c:pt>
                <c:pt idx="8451">
                  <c:v>41.54</c:v>
                </c:pt>
                <c:pt idx="8452">
                  <c:v>74.78</c:v>
                </c:pt>
                <c:pt idx="8453">
                  <c:v>40.79</c:v>
                </c:pt>
                <c:pt idx="8454">
                  <c:v>37.92</c:v>
                </c:pt>
                <c:pt idx="8455">
                  <c:v>71.94</c:v>
                </c:pt>
                <c:pt idx="8456">
                  <c:v>50.32</c:v>
                </c:pt>
                <c:pt idx="8457">
                  <c:v>74.33</c:v>
                </c:pt>
                <c:pt idx="8458">
                  <c:v>70.319999999999993</c:v>
                </c:pt>
                <c:pt idx="8459">
                  <c:v>39.53</c:v>
                </c:pt>
                <c:pt idx="8460">
                  <c:v>65.27</c:v>
                </c:pt>
                <c:pt idx="8461">
                  <c:v>57.25</c:v>
                </c:pt>
                <c:pt idx="8462">
                  <c:v>40.770000000000003</c:v>
                </c:pt>
                <c:pt idx="8463">
                  <c:v>50.05</c:v>
                </c:pt>
                <c:pt idx="8464">
                  <c:v>39.61</c:v>
                </c:pt>
                <c:pt idx="8465">
                  <c:v>38.520000000000003</c:v>
                </c:pt>
                <c:pt idx="8466">
                  <c:v>69.98</c:v>
                </c:pt>
                <c:pt idx="8467">
                  <c:v>62.1</c:v>
                </c:pt>
                <c:pt idx="8468">
                  <c:v>66.56</c:v>
                </c:pt>
                <c:pt idx="8469">
                  <c:v>42.28</c:v>
                </c:pt>
                <c:pt idx="8470">
                  <c:v>74.34</c:v>
                </c:pt>
                <c:pt idx="8471">
                  <c:v>37.200000000000003</c:v>
                </c:pt>
                <c:pt idx="8472">
                  <c:v>50.32</c:v>
                </c:pt>
                <c:pt idx="8473">
                  <c:v>74.78</c:v>
                </c:pt>
                <c:pt idx="8474">
                  <c:v>40.72</c:v>
                </c:pt>
                <c:pt idx="8475">
                  <c:v>39.81</c:v>
                </c:pt>
                <c:pt idx="8476">
                  <c:v>44.77</c:v>
                </c:pt>
                <c:pt idx="8477">
                  <c:v>58.41</c:v>
                </c:pt>
                <c:pt idx="8478">
                  <c:v>49.02</c:v>
                </c:pt>
                <c:pt idx="8479">
                  <c:v>68.12</c:v>
                </c:pt>
                <c:pt idx="8480">
                  <c:v>42.28</c:v>
                </c:pt>
                <c:pt idx="8481">
                  <c:v>56.89</c:v>
                </c:pt>
                <c:pt idx="8482">
                  <c:v>37.729999999999997</c:v>
                </c:pt>
                <c:pt idx="8483">
                  <c:v>72.239999999999995</c:v>
                </c:pt>
                <c:pt idx="8484">
                  <c:v>39.18</c:v>
                </c:pt>
                <c:pt idx="8485">
                  <c:v>58.2</c:v>
                </c:pt>
                <c:pt idx="8486">
                  <c:v>74.78</c:v>
                </c:pt>
                <c:pt idx="8487">
                  <c:v>43.14</c:v>
                </c:pt>
                <c:pt idx="8488">
                  <c:v>42.86</c:v>
                </c:pt>
                <c:pt idx="8489">
                  <c:v>38.08</c:v>
                </c:pt>
                <c:pt idx="8490">
                  <c:v>68.08</c:v>
                </c:pt>
                <c:pt idx="8491">
                  <c:v>68.239999999999995</c:v>
                </c:pt>
                <c:pt idx="8492">
                  <c:v>56.03</c:v>
                </c:pt>
                <c:pt idx="8493">
                  <c:v>60.37</c:v>
                </c:pt>
                <c:pt idx="8494">
                  <c:v>48.14</c:v>
                </c:pt>
                <c:pt idx="8495">
                  <c:v>44.58</c:v>
                </c:pt>
                <c:pt idx="8496">
                  <c:v>39.61</c:v>
                </c:pt>
                <c:pt idx="8497">
                  <c:v>58.18</c:v>
                </c:pt>
                <c:pt idx="8498">
                  <c:v>61.86</c:v>
                </c:pt>
                <c:pt idx="8499">
                  <c:v>41.92</c:v>
                </c:pt>
                <c:pt idx="8500">
                  <c:v>53.16</c:v>
                </c:pt>
                <c:pt idx="8501">
                  <c:v>38.56</c:v>
                </c:pt>
                <c:pt idx="8502">
                  <c:v>62.91</c:v>
                </c:pt>
                <c:pt idx="8503">
                  <c:v>67.069999999999993</c:v>
                </c:pt>
                <c:pt idx="8504">
                  <c:v>73.88</c:v>
                </c:pt>
                <c:pt idx="8505">
                  <c:v>71.94</c:v>
                </c:pt>
                <c:pt idx="8506">
                  <c:v>66.75</c:v>
                </c:pt>
                <c:pt idx="8507">
                  <c:v>41.17</c:v>
                </c:pt>
                <c:pt idx="8508">
                  <c:v>63.31</c:v>
                </c:pt>
                <c:pt idx="8509">
                  <c:v>69.709999999999994</c:v>
                </c:pt>
                <c:pt idx="8510">
                  <c:v>65.59</c:v>
                </c:pt>
                <c:pt idx="8511">
                  <c:v>50.78</c:v>
                </c:pt>
                <c:pt idx="8512">
                  <c:v>43.69</c:v>
                </c:pt>
                <c:pt idx="8513">
                  <c:v>44.84</c:v>
                </c:pt>
                <c:pt idx="8514">
                  <c:v>59.07</c:v>
                </c:pt>
                <c:pt idx="8515">
                  <c:v>62.26</c:v>
                </c:pt>
                <c:pt idx="8516">
                  <c:v>56.57</c:v>
                </c:pt>
                <c:pt idx="8517">
                  <c:v>39.159999999999997</c:v>
                </c:pt>
                <c:pt idx="8518">
                  <c:v>55.5</c:v>
                </c:pt>
                <c:pt idx="8519">
                  <c:v>40.71</c:v>
                </c:pt>
                <c:pt idx="8520">
                  <c:v>41.44</c:v>
                </c:pt>
                <c:pt idx="8521">
                  <c:v>63.9</c:v>
                </c:pt>
                <c:pt idx="8522">
                  <c:v>41.06</c:v>
                </c:pt>
                <c:pt idx="8523">
                  <c:v>59.07</c:v>
                </c:pt>
                <c:pt idx="8524">
                  <c:v>36.25</c:v>
                </c:pt>
                <c:pt idx="8525">
                  <c:v>63.56</c:v>
                </c:pt>
                <c:pt idx="8526">
                  <c:v>41.93</c:v>
                </c:pt>
                <c:pt idx="8527">
                  <c:v>63.56</c:v>
                </c:pt>
                <c:pt idx="8528">
                  <c:v>40.35</c:v>
                </c:pt>
                <c:pt idx="8529">
                  <c:v>62.44</c:v>
                </c:pt>
                <c:pt idx="8530">
                  <c:v>41.79</c:v>
                </c:pt>
                <c:pt idx="8531">
                  <c:v>70.8</c:v>
                </c:pt>
                <c:pt idx="8532">
                  <c:v>74.22</c:v>
                </c:pt>
                <c:pt idx="8533">
                  <c:v>60.77</c:v>
                </c:pt>
                <c:pt idx="8534">
                  <c:v>74.930000000000007</c:v>
                </c:pt>
                <c:pt idx="8535">
                  <c:v>67.510000000000005</c:v>
                </c:pt>
                <c:pt idx="8536">
                  <c:v>61.41</c:v>
                </c:pt>
                <c:pt idx="8537">
                  <c:v>39.39</c:v>
                </c:pt>
                <c:pt idx="8538">
                  <c:v>70.790000000000006</c:v>
                </c:pt>
                <c:pt idx="8539">
                  <c:v>44.85</c:v>
                </c:pt>
                <c:pt idx="8540">
                  <c:v>50.32</c:v>
                </c:pt>
                <c:pt idx="8541">
                  <c:v>69.34</c:v>
                </c:pt>
                <c:pt idx="8542">
                  <c:v>75.599999999999994</c:v>
                </c:pt>
                <c:pt idx="8543">
                  <c:v>63.09</c:v>
                </c:pt>
                <c:pt idx="8544">
                  <c:v>52.08</c:v>
                </c:pt>
                <c:pt idx="8545">
                  <c:v>70.94</c:v>
                </c:pt>
                <c:pt idx="8546">
                  <c:v>52.3</c:v>
                </c:pt>
                <c:pt idx="8547">
                  <c:v>43.02</c:v>
                </c:pt>
                <c:pt idx="8548">
                  <c:v>46.33</c:v>
                </c:pt>
                <c:pt idx="8549">
                  <c:v>70.36</c:v>
                </c:pt>
                <c:pt idx="8550">
                  <c:v>70.040000000000006</c:v>
                </c:pt>
                <c:pt idx="8551">
                  <c:v>62.04</c:v>
                </c:pt>
                <c:pt idx="8552">
                  <c:v>40</c:v>
                </c:pt>
                <c:pt idx="8553">
                  <c:v>64.69</c:v>
                </c:pt>
                <c:pt idx="8554">
                  <c:v>68.67</c:v>
                </c:pt>
                <c:pt idx="8555">
                  <c:v>49.21</c:v>
                </c:pt>
                <c:pt idx="8556">
                  <c:v>40.96</c:v>
                </c:pt>
                <c:pt idx="8557">
                  <c:v>58.95</c:v>
                </c:pt>
                <c:pt idx="8558">
                  <c:v>53.82</c:v>
                </c:pt>
                <c:pt idx="8559">
                  <c:v>65.180000000000007</c:v>
                </c:pt>
                <c:pt idx="8560">
                  <c:v>69.13</c:v>
                </c:pt>
                <c:pt idx="8561">
                  <c:v>38.06</c:v>
                </c:pt>
                <c:pt idx="8562">
                  <c:v>71.849999999999994</c:v>
                </c:pt>
                <c:pt idx="8563">
                  <c:v>68.27</c:v>
                </c:pt>
                <c:pt idx="8564">
                  <c:v>57.43</c:v>
                </c:pt>
                <c:pt idx="8565">
                  <c:v>38.909999999999997</c:v>
                </c:pt>
                <c:pt idx="8566">
                  <c:v>40</c:v>
                </c:pt>
                <c:pt idx="8567">
                  <c:v>64.27</c:v>
                </c:pt>
                <c:pt idx="8568">
                  <c:v>38.5</c:v>
                </c:pt>
                <c:pt idx="8569">
                  <c:v>50.88</c:v>
                </c:pt>
                <c:pt idx="8570">
                  <c:v>63.73</c:v>
                </c:pt>
                <c:pt idx="8571">
                  <c:v>38.08</c:v>
                </c:pt>
                <c:pt idx="8572">
                  <c:v>45</c:v>
                </c:pt>
                <c:pt idx="8573">
                  <c:v>71.14</c:v>
                </c:pt>
                <c:pt idx="8574">
                  <c:v>57.32</c:v>
                </c:pt>
                <c:pt idx="8575">
                  <c:v>40.72</c:v>
                </c:pt>
                <c:pt idx="8576">
                  <c:v>60.29</c:v>
                </c:pt>
                <c:pt idx="8577">
                  <c:v>43.34</c:v>
                </c:pt>
                <c:pt idx="8578">
                  <c:v>63.31</c:v>
                </c:pt>
                <c:pt idx="8579">
                  <c:v>59.21</c:v>
                </c:pt>
                <c:pt idx="8580">
                  <c:v>49.82</c:v>
                </c:pt>
                <c:pt idx="8581">
                  <c:v>43.77</c:v>
                </c:pt>
                <c:pt idx="8582">
                  <c:v>41.03</c:v>
                </c:pt>
                <c:pt idx="8583">
                  <c:v>39.659999999999997</c:v>
                </c:pt>
                <c:pt idx="8584">
                  <c:v>71.849999999999994</c:v>
                </c:pt>
                <c:pt idx="8585">
                  <c:v>70.319999999999993</c:v>
                </c:pt>
                <c:pt idx="8586">
                  <c:v>73.900000000000006</c:v>
                </c:pt>
                <c:pt idx="8587">
                  <c:v>59.15</c:v>
                </c:pt>
                <c:pt idx="8588">
                  <c:v>73.56</c:v>
                </c:pt>
                <c:pt idx="8589">
                  <c:v>38.28</c:v>
                </c:pt>
                <c:pt idx="8590">
                  <c:v>46.93</c:v>
                </c:pt>
                <c:pt idx="8591">
                  <c:v>71.25</c:v>
                </c:pt>
                <c:pt idx="8592">
                  <c:v>43.7</c:v>
                </c:pt>
                <c:pt idx="8593">
                  <c:v>67.69</c:v>
                </c:pt>
                <c:pt idx="8594">
                  <c:v>40.78</c:v>
                </c:pt>
                <c:pt idx="8595">
                  <c:v>38.06</c:v>
                </c:pt>
                <c:pt idx="8596">
                  <c:v>66.44</c:v>
                </c:pt>
                <c:pt idx="8597">
                  <c:v>59.87</c:v>
                </c:pt>
                <c:pt idx="8598">
                  <c:v>74.33</c:v>
                </c:pt>
                <c:pt idx="8599">
                  <c:v>72.39</c:v>
                </c:pt>
                <c:pt idx="8600">
                  <c:v>70.83</c:v>
                </c:pt>
                <c:pt idx="8601">
                  <c:v>41.22</c:v>
                </c:pt>
                <c:pt idx="8602">
                  <c:v>58.05</c:v>
                </c:pt>
                <c:pt idx="8603">
                  <c:v>70.47</c:v>
                </c:pt>
                <c:pt idx="8604">
                  <c:v>47.93</c:v>
                </c:pt>
                <c:pt idx="8605">
                  <c:v>52.3</c:v>
                </c:pt>
                <c:pt idx="8606">
                  <c:v>69.45</c:v>
                </c:pt>
                <c:pt idx="8607">
                  <c:v>39.659999999999997</c:v>
                </c:pt>
                <c:pt idx="8608">
                  <c:v>40.24</c:v>
                </c:pt>
                <c:pt idx="8609">
                  <c:v>67.900000000000006</c:v>
                </c:pt>
                <c:pt idx="8610">
                  <c:v>75.23</c:v>
                </c:pt>
                <c:pt idx="8611">
                  <c:v>43.14</c:v>
                </c:pt>
                <c:pt idx="8612">
                  <c:v>73.180000000000007</c:v>
                </c:pt>
                <c:pt idx="8613">
                  <c:v>38.909999999999997</c:v>
                </c:pt>
                <c:pt idx="8614">
                  <c:v>41.06</c:v>
                </c:pt>
                <c:pt idx="8615">
                  <c:v>50.32</c:v>
                </c:pt>
                <c:pt idx="8616">
                  <c:v>70.400000000000006</c:v>
                </c:pt>
                <c:pt idx="8617">
                  <c:v>59.07</c:v>
                </c:pt>
                <c:pt idx="8618">
                  <c:v>63.76</c:v>
                </c:pt>
                <c:pt idx="8619">
                  <c:v>65.12</c:v>
                </c:pt>
                <c:pt idx="8620">
                  <c:v>65.459999999999994</c:v>
                </c:pt>
                <c:pt idx="8621">
                  <c:v>44.6</c:v>
                </c:pt>
                <c:pt idx="8622">
                  <c:v>65.48</c:v>
                </c:pt>
                <c:pt idx="8623">
                  <c:v>71.14</c:v>
                </c:pt>
                <c:pt idx="8624">
                  <c:v>63.31</c:v>
                </c:pt>
                <c:pt idx="8625">
                  <c:v>60.37</c:v>
                </c:pt>
                <c:pt idx="8626">
                  <c:v>73.17</c:v>
                </c:pt>
                <c:pt idx="8627">
                  <c:v>51.19</c:v>
                </c:pt>
                <c:pt idx="8628">
                  <c:v>60.77</c:v>
                </c:pt>
                <c:pt idx="8629">
                  <c:v>49.16</c:v>
                </c:pt>
                <c:pt idx="8630">
                  <c:v>35.71</c:v>
                </c:pt>
                <c:pt idx="8631">
                  <c:v>41.26</c:v>
                </c:pt>
                <c:pt idx="8632">
                  <c:v>71.290000000000006</c:v>
                </c:pt>
                <c:pt idx="8633">
                  <c:v>50.16</c:v>
                </c:pt>
                <c:pt idx="8634">
                  <c:v>49.21</c:v>
                </c:pt>
                <c:pt idx="8635">
                  <c:v>43.14</c:v>
                </c:pt>
                <c:pt idx="8636">
                  <c:v>59.27</c:v>
                </c:pt>
                <c:pt idx="8637">
                  <c:v>65.61</c:v>
                </c:pt>
                <c:pt idx="8638">
                  <c:v>62.96</c:v>
                </c:pt>
                <c:pt idx="8639">
                  <c:v>51.19</c:v>
                </c:pt>
                <c:pt idx="8640">
                  <c:v>52.9</c:v>
                </c:pt>
                <c:pt idx="8641">
                  <c:v>44.06</c:v>
                </c:pt>
                <c:pt idx="8642">
                  <c:v>36.99</c:v>
                </c:pt>
                <c:pt idx="8643">
                  <c:v>68.12</c:v>
                </c:pt>
                <c:pt idx="8644">
                  <c:v>54.3</c:v>
                </c:pt>
                <c:pt idx="8645">
                  <c:v>44.47</c:v>
                </c:pt>
                <c:pt idx="8646">
                  <c:v>39.53</c:v>
                </c:pt>
                <c:pt idx="8647">
                  <c:v>62.44</c:v>
                </c:pt>
                <c:pt idx="8648">
                  <c:v>71.849999999999994</c:v>
                </c:pt>
                <c:pt idx="8649">
                  <c:v>76.2</c:v>
                </c:pt>
                <c:pt idx="8650">
                  <c:v>34.03</c:v>
                </c:pt>
                <c:pt idx="8651">
                  <c:v>38.68</c:v>
                </c:pt>
                <c:pt idx="8652">
                  <c:v>74.989999999999995</c:v>
                </c:pt>
                <c:pt idx="8653">
                  <c:v>69.98</c:v>
                </c:pt>
                <c:pt idx="8654">
                  <c:v>59.87</c:v>
                </c:pt>
                <c:pt idx="8655">
                  <c:v>37.799999999999997</c:v>
                </c:pt>
                <c:pt idx="8656">
                  <c:v>72.989999999999995</c:v>
                </c:pt>
                <c:pt idx="8657">
                  <c:v>74.930000000000007</c:v>
                </c:pt>
                <c:pt idx="8658">
                  <c:v>59.14</c:v>
                </c:pt>
                <c:pt idx="8659">
                  <c:v>72.989999999999995</c:v>
                </c:pt>
                <c:pt idx="8660">
                  <c:v>40.67</c:v>
                </c:pt>
                <c:pt idx="8661">
                  <c:v>54.42</c:v>
                </c:pt>
                <c:pt idx="8662">
                  <c:v>40.46</c:v>
                </c:pt>
                <c:pt idx="8663">
                  <c:v>48.78</c:v>
                </c:pt>
                <c:pt idx="8664">
                  <c:v>48.92</c:v>
                </c:pt>
                <c:pt idx="8665">
                  <c:v>51.3</c:v>
                </c:pt>
                <c:pt idx="8666">
                  <c:v>44.05</c:v>
                </c:pt>
                <c:pt idx="8667">
                  <c:v>72.290000000000006</c:v>
                </c:pt>
                <c:pt idx="8668">
                  <c:v>68.3</c:v>
                </c:pt>
                <c:pt idx="8669">
                  <c:v>39.96</c:v>
                </c:pt>
                <c:pt idx="8670">
                  <c:v>71.64</c:v>
                </c:pt>
                <c:pt idx="8671">
                  <c:v>41.1</c:v>
                </c:pt>
                <c:pt idx="8672">
                  <c:v>41.92</c:v>
                </c:pt>
                <c:pt idx="8673">
                  <c:v>43.21</c:v>
                </c:pt>
                <c:pt idx="8674">
                  <c:v>68.28</c:v>
                </c:pt>
                <c:pt idx="8675">
                  <c:v>58.79</c:v>
                </c:pt>
                <c:pt idx="8676">
                  <c:v>40.64</c:v>
                </c:pt>
                <c:pt idx="8677">
                  <c:v>41.01</c:v>
                </c:pt>
                <c:pt idx="8678">
                  <c:v>71.77</c:v>
                </c:pt>
                <c:pt idx="8679">
                  <c:v>45.38</c:v>
                </c:pt>
                <c:pt idx="8680">
                  <c:v>74.34</c:v>
                </c:pt>
                <c:pt idx="8681">
                  <c:v>41.93</c:v>
                </c:pt>
                <c:pt idx="8682">
                  <c:v>39.33</c:v>
                </c:pt>
                <c:pt idx="8683">
                  <c:v>43.69</c:v>
                </c:pt>
                <c:pt idx="8684">
                  <c:v>49.83</c:v>
                </c:pt>
                <c:pt idx="8685">
                  <c:v>43.7</c:v>
                </c:pt>
                <c:pt idx="8686">
                  <c:v>43.14</c:v>
                </c:pt>
                <c:pt idx="8687">
                  <c:v>36.659999999999997</c:v>
                </c:pt>
                <c:pt idx="8688">
                  <c:v>68.94</c:v>
                </c:pt>
                <c:pt idx="8689">
                  <c:v>46.18</c:v>
                </c:pt>
                <c:pt idx="8690">
                  <c:v>36.71</c:v>
                </c:pt>
                <c:pt idx="8691">
                  <c:v>50.23</c:v>
                </c:pt>
                <c:pt idx="8692">
                  <c:v>42.32</c:v>
                </c:pt>
                <c:pt idx="8693">
                  <c:v>51.3</c:v>
                </c:pt>
                <c:pt idx="8694">
                  <c:v>37.49</c:v>
                </c:pt>
                <c:pt idx="8695">
                  <c:v>68.63</c:v>
                </c:pt>
                <c:pt idx="8696">
                  <c:v>40.67</c:v>
                </c:pt>
                <c:pt idx="8697">
                  <c:v>71.64</c:v>
                </c:pt>
                <c:pt idx="8698">
                  <c:v>39.58</c:v>
                </c:pt>
                <c:pt idx="8699">
                  <c:v>63.73</c:v>
                </c:pt>
                <c:pt idx="8700">
                  <c:v>43.5</c:v>
                </c:pt>
                <c:pt idx="8701">
                  <c:v>74.22</c:v>
                </c:pt>
                <c:pt idx="8702">
                  <c:v>49.3</c:v>
                </c:pt>
                <c:pt idx="8703">
                  <c:v>45.51</c:v>
                </c:pt>
                <c:pt idx="8704">
                  <c:v>45.08</c:v>
                </c:pt>
                <c:pt idx="8705">
                  <c:v>63.31</c:v>
                </c:pt>
                <c:pt idx="8706">
                  <c:v>40.049999999999997</c:v>
                </c:pt>
                <c:pt idx="8707">
                  <c:v>43.5</c:v>
                </c:pt>
                <c:pt idx="8708">
                  <c:v>57.5</c:v>
                </c:pt>
                <c:pt idx="8709">
                  <c:v>66.56</c:v>
                </c:pt>
                <c:pt idx="8710">
                  <c:v>42.23</c:v>
                </c:pt>
                <c:pt idx="8711">
                  <c:v>42.44</c:v>
                </c:pt>
                <c:pt idx="8712">
                  <c:v>70.790000000000006</c:v>
                </c:pt>
                <c:pt idx="8713">
                  <c:v>50.05</c:v>
                </c:pt>
                <c:pt idx="8714">
                  <c:v>68.3</c:v>
                </c:pt>
                <c:pt idx="8715">
                  <c:v>67.900000000000006</c:v>
                </c:pt>
                <c:pt idx="8716">
                  <c:v>68.63</c:v>
                </c:pt>
                <c:pt idx="8717">
                  <c:v>64.33</c:v>
                </c:pt>
                <c:pt idx="8718">
                  <c:v>41.01</c:v>
                </c:pt>
                <c:pt idx="8719">
                  <c:v>43.69</c:v>
                </c:pt>
                <c:pt idx="8720">
                  <c:v>44.6</c:v>
                </c:pt>
                <c:pt idx="8721">
                  <c:v>43.14</c:v>
                </c:pt>
                <c:pt idx="8722">
                  <c:v>52.75</c:v>
                </c:pt>
                <c:pt idx="8723">
                  <c:v>44.63</c:v>
                </c:pt>
                <c:pt idx="8724">
                  <c:v>36.299999999999997</c:v>
                </c:pt>
                <c:pt idx="8725">
                  <c:v>63.94</c:v>
                </c:pt>
                <c:pt idx="8726">
                  <c:v>71.37</c:v>
                </c:pt>
                <c:pt idx="8727">
                  <c:v>47.43</c:v>
                </c:pt>
                <c:pt idx="8728">
                  <c:v>58.41</c:v>
                </c:pt>
                <c:pt idx="8729">
                  <c:v>40.200000000000003</c:v>
                </c:pt>
                <c:pt idx="8730">
                  <c:v>39.159999999999997</c:v>
                </c:pt>
                <c:pt idx="8731">
                  <c:v>60.77</c:v>
                </c:pt>
                <c:pt idx="8732">
                  <c:v>41.62</c:v>
                </c:pt>
                <c:pt idx="8733">
                  <c:v>58.96</c:v>
                </c:pt>
                <c:pt idx="8734">
                  <c:v>59.21</c:v>
                </c:pt>
                <c:pt idx="8735">
                  <c:v>73.67</c:v>
                </c:pt>
                <c:pt idx="8736">
                  <c:v>59.8</c:v>
                </c:pt>
                <c:pt idx="8737">
                  <c:v>73.42</c:v>
                </c:pt>
                <c:pt idx="8738">
                  <c:v>39.85</c:v>
                </c:pt>
                <c:pt idx="8739">
                  <c:v>38.68</c:v>
                </c:pt>
                <c:pt idx="8740">
                  <c:v>37.869999999999997</c:v>
                </c:pt>
                <c:pt idx="8741">
                  <c:v>39.39</c:v>
                </c:pt>
                <c:pt idx="8742">
                  <c:v>44.45</c:v>
                </c:pt>
                <c:pt idx="8743">
                  <c:v>41.46</c:v>
                </c:pt>
                <c:pt idx="8744">
                  <c:v>42.86</c:v>
                </c:pt>
                <c:pt idx="8745">
                  <c:v>62.1</c:v>
                </c:pt>
                <c:pt idx="8746">
                  <c:v>59.21</c:v>
                </c:pt>
                <c:pt idx="8747">
                  <c:v>70.040000000000006</c:v>
                </c:pt>
                <c:pt idx="8748">
                  <c:v>40.81</c:v>
                </c:pt>
                <c:pt idx="8749">
                  <c:v>73.56</c:v>
                </c:pt>
                <c:pt idx="8750">
                  <c:v>44.57</c:v>
                </c:pt>
                <c:pt idx="8751">
                  <c:v>42.34</c:v>
                </c:pt>
                <c:pt idx="8752">
                  <c:v>48.04</c:v>
                </c:pt>
                <c:pt idx="8753">
                  <c:v>69.040000000000006</c:v>
                </c:pt>
                <c:pt idx="8754">
                  <c:v>48.92</c:v>
                </c:pt>
                <c:pt idx="8755">
                  <c:v>73.180000000000007</c:v>
                </c:pt>
                <c:pt idx="8756">
                  <c:v>42.99</c:v>
                </c:pt>
                <c:pt idx="8757">
                  <c:v>71.06</c:v>
                </c:pt>
                <c:pt idx="8758">
                  <c:v>37.14</c:v>
                </c:pt>
                <c:pt idx="8759">
                  <c:v>67.69</c:v>
                </c:pt>
                <c:pt idx="8760">
                  <c:v>66.44</c:v>
                </c:pt>
                <c:pt idx="8761">
                  <c:v>41.93</c:v>
                </c:pt>
                <c:pt idx="8762">
                  <c:v>70.94</c:v>
                </c:pt>
                <c:pt idx="8763">
                  <c:v>44.05</c:v>
                </c:pt>
                <c:pt idx="8764">
                  <c:v>39.54</c:v>
                </c:pt>
                <c:pt idx="8765">
                  <c:v>49.78</c:v>
                </c:pt>
                <c:pt idx="8766">
                  <c:v>76.2</c:v>
                </c:pt>
                <c:pt idx="8767">
                  <c:v>72.58</c:v>
                </c:pt>
                <c:pt idx="8768">
                  <c:v>63.86</c:v>
                </c:pt>
                <c:pt idx="8769">
                  <c:v>39.58</c:v>
                </c:pt>
                <c:pt idx="8770">
                  <c:v>40.96</c:v>
                </c:pt>
                <c:pt idx="8771">
                  <c:v>74.989999999999995</c:v>
                </c:pt>
                <c:pt idx="8772">
                  <c:v>40.619999999999997</c:v>
                </c:pt>
                <c:pt idx="8773">
                  <c:v>63.76</c:v>
                </c:pt>
                <c:pt idx="8774">
                  <c:v>56.89</c:v>
                </c:pt>
                <c:pt idx="8775">
                  <c:v>62.39</c:v>
                </c:pt>
                <c:pt idx="8776">
                  <c:v>40.81</c:v>
                </c:pt>
                <c:pt idx="8777">
                  <c:v>59.57</c:v>
                </c:pt>
                <c:pt idx="8778">
                  <c:v>76.09</c:v>
                </c:pt>
                <c:pt idx="8779">
                  <c:v>67.709999999999994</c:v>
                </c:pt>
                <c:pt idx="8780">
                  <c:v>58.05</c:v>
                </c:pt>
                <c:pt idx="8781">
                  <c:v>71.73</c:v>
                </c:pt>
                <c:pt idx="8782">
                  <c:v>40.11</c:v>
                </c:pt>
                <c:pt idx="8783">
                  <c:v>51.61</c:v>
                </c:pt>
                <c:pt idx="8784">
                  <c:v>73.5</c:v>
                </c:pt>
                <c:pt idx="8785">
                  <c:v>39.82</c:v>
                </c:pt>
                <c:pt idx="8786">
                  <c:v>53.16</c:v>
                </c:pt>
                <c:pt idx="8787">
                  <c:v>63.13</c:v>
                </c:pt>
                <c:pt idx="8788">
                  <c:v>59.92</c:v>
                </c:pt>
                <c:pt idx="8789">
                  <c:v>40.020000000000003</c:v>
                </c:pt>
                <c:pt idx="8790">
                  <c:v>71.14</c:v>
                </c:pt>
                <c:pt idx="8791">
                  <c:v>44.88</c:v>
                </c:pt>
                <c:pt idx="8792">
                  <c:v>72.86</c:v>
                </c:pt>
                <c:pt idx="8793">
                  <c:v>43.79</c:v>
                </c:pt>
                <c:pt idx="8794">
                  <c:v>65.94</c:v>
                </c:pt>
                <c:pt idx="8795">
                  <c:v>41.74</c:v>
                </c:pt>
                <c:pt idx="8796">
                  <c:v>58.49</c:v>
                </c:pt>
                <c:pt idx="8797">
                  <c:v>43.67</c:v>
                </c:pt>
                <c:pt idx="8798">
                  <c:v>41.16</c:v>
                </c:pt>
                <c:pt idx="8799">
                  <c:v>62.1</c:v>
                </c:pt>
                <c:pt idx="8800">
                  <c:v>71.14</c:v>
                </c:pt>
                <c:pt idx="8801">
                  <c:v>38.06</c:v>
                </c:pt>
                <c:pt idx="8802">
                  <c:v>44</c:v>
                </c:pt>
                <c:pt idx="8803">
                  <c:v>42.24</c:v>
                </c:pt>
                <c:pt idx="8804">
                  <c:v>70.319999999999993</c:v>
                </c:pt>
                <c:pt idx="8805">
                  <c:v>41.38</c:v>
                </c:pt>
                <c:pt idx="8806">
                  <c:v>74.87</c:v>
                </c:pt>
                <c:pt idx="8807">
                  <c:v>63.31</c:v>
                </c:pt>
                <c:pt idx="8808">
                  <c:v>39.96</c:v>
                </c:pt>
                <c:pt idx="8809">
                  <c:v>50.16</c:v>
                </c:pt>
                <c:pt idx="8810">
                  <c:v>66.489999999999995</c:v>
                </c:pt>
                <c:pt idx="8811">
                  <c:v>68.510000000000005</c:v>
                </c:pt>
                <c:pt idx="8812">
                  <c:v>63.78</c:v>
                </c:pt>
                <c:pt idx="8813">
                  <c:v>71.94</c:v>
                </c:pt>
                <c:pt idx="8814">
                  <c:v>43.22</c:v>
                </c:pt>
                <c:pt idx="8815">
                  <c:v>63.77</c:v>
                </c:pt>
                <c:pt idx="8816">
                  <c:v>66.540000000000006</c:v>
                </c:pt>
                <c:pt idx="8817">
                  <c:v>51.43</c:v>
                </c:pt>
                <c:pt idx="8818">
                  <c:v>69.75</c:v>
                </c:pt>
                <c:pt idx="8819">
                  <c:v>60.07</c:v>
                </c:pt>
                <c:pt idx="8820">
                  <c:v>66.48</c:v>
                </c:pt>
                <c:pt idx="8821">
                  <c:v>39.54</c:v>
                </c:pt>
                <c:pt idx="8822">
                  <c:v>74.33</c:v>
                </c:pt>
                <c:pt idx="8823">
                  <c:v>56.65</c:v>
                </c:pt>
                <c:pt idx="8824">
                  <c:v>39.630000000000003</c:v>
                </c:pt>
                <c:pt idx="8825">
                  <c:v>73.180000000000007</c:v>
                </c:pt>
                <c:pt idx="8826">
                  <c:v>59.39</c:v>
                </c:pt>
                <c:pt idx="8827">
                  <c:v>41.82</c:v>
                </c:pt>
                <c:pt idx="8828">
                  <c:v>73.56</c:v>
                </c:pt>
                <c:pt idx="8829">
                  <c:v>62.44</c:v>
                </c:pt>
                <c:pt idx="8830">
                  <c:v>55.5</c:v>
                </c:pt>
                <c:pt idx="8831">
                  <c:v>68.510000000000005</c:v>
                </c:pt>
                <c:pt idx="8832">
                  <c:v>51.43</c:v>
                </c:pt>
                <c:pt idx="8833">
                  <c:v>37.14</c:v>
                </c:pt>
                <c:pt idx="8834">
                  <c:v>63.13</c:v>
                </c:pt>
                <c:pt idx="8835">
                  <c:v>39.31</c:v>
                </c:pt>
                <c:pt idx="8836">
                  <c:v>75.08</c:v>
                </c:pt>
                <c:pt idx="8837">
                  <c:v>42.07</c:v>
                </c:pt>
                <c:pt idx="8838">
                  <c:v>41.46</c:v>
                </c:pt>
                <c:pt idx="8839">
                  <c:v>73.06</c:v>
                </c:pt>
                <c:pt idx="8840">
                  <c:v>45.64</c:v>
                </c:pt>
                <c:pt idx="8841">
                  <c:v>65.48</c:v>
                </c:pt>
                <c:pt idx="8842">
                  <c:v>43.13</c:v>
                </c:pt>
                <c:pt idx="8843">
                  <c:v>63.76</c:v>
                </c:pt>
                <c:pt idx="8844">
                  <c:v>64.27</c:v>
                </c:pt>
                <c:pt idx="8845">
                  <c:v>69.13</c:v>
                </c:pt>
                <c:pt idx="8846">
                  <c:v>37.909999999999997</c:v>
                </c:pt>
                <c:pt idx="8847">
                  <c:v>40.270000000000003</c:v>
                </c:pt>
                <c:pt idx="8848">
                  <c:v>41.93</c:v>
                </c:pt>
                <c:pt idx="8849">
                  <c:v>51.43</c:v>
                </c:pt>
                <c:pt idx="8850">
                  <c:v>69.05</c:v>
                </c:pt>
                <c:pt idx="8851">
                  <c:v>45.01</c:v>
                </c:pt>
                <c:pt idx="8852">
                  <c:v>41.46</c:v>
                </c:pt>
                <c:pt idx="8853">
                  <c:v>77.95</c:v>
                </c:pt>
                <c:pt idx="8854">
                  <c:v>42.02</c:v>
                </c:pt>
                <c:pt idx="8855">
                  <c:v>44.89</c:v>
                </c:pt>
                <c:pt idx="8856">
                  <c:v>66.75</c:v>
                </c:pt>
                <c:pt idx="8857">
                  <c:v>41.74</c:v>
                </c:pt>
                <c:pt idx="8858">
                  <c:v>37.5</c:v>
                </c:pt>
                <c:pt idx="8859">
                  <c:v>39.64</c:v>
                </c:pt>
                <c:pt idx="8860">
                  <c:v>44.34</c:v>
                </c:pt>
                <c:pt idx="8861">
                  <c:v>54.42</c:v>
                </c:pt>
                <c:pt idx="8862">
                  <c:v>45.01</c:v>
                </c:pt>
                <c:pt idx="8863">
                  <c:v>52.09</c:v>
                </c:pt>
                <c:pt idx="8864">
                  <c:v>47.45</c:v>
                </c:pt>
                <c:pt idx="8865">
                  <c:v>52.05</c:v>
                </c:pt>
                <c:pt idx="8866">
                  <c:v>45.01</c:v>
                </c:pt>
                <c:pt idx="8867">
                  <c:v>39.61</c:v>
                </c:pt>
                <c:pt idx="8868">
                  <c:v>56.65</c:v>
                </c:pt>
                <c:pt idx="8869">
                  <c:v>36.299999999999997</c:v>
                </c:pt>
                <c:pt idx="8870">
                  <c:v>44.89</c:v>
                </c:pt>
                <c:pt idx="8871">
                  <c:v>41.16</c:v>
                </c:pt>
                <c:pt idx="8872">
                  <c:v>45.09</c:v>
                </c:pt>
                <c:pt idx="8873">
                  <c:v>57.32</c:v>
                </c:pt>
                <c:pt idx="8874">
                  <c:v>42.34</c:v>
                </c:pt>
                <c:pt idx="8875">
                  <c:v>52.05</c:v>
                </c:pt>
                <c:pt idx="8876">
                  <c:v>69.94</c:v>
                </c:pt>
                <c:pt idx="8877">
                  <c:v>66.17</c:v>
                </c:pt>
                <c:pt idx="8878">
                  <c:v>70.400000000000006</c:v>
                </c:pt>
                <c:pt idx="8879">
                  <c:v>41.17</c:v>
                </c:pt>
                <c:pt idx="8880">
                  <c:v>44.71</c:v>
                </c:pt>
                <c:pt idx="8881">
                  <c:v>39.299999999999997</c:v>
                </c:pt>
                <c:pt idx="8882">
                  <c:v>59.43</c:v>
                </c:pt>
                <c:pt idx="8883">
                  <c:v>40.89</c:v>
                </c:pt>
                <c:pt idx="8884">
                  <c:v>40.43</c:v>
                </c:pt>
                <c:pt idx="8885">
                  <c:v>62.52</c:v>
                </c:pt>
                <c:pt idx="8886">
                  <c:v>39.64</c:v>
                </c:pt>
                <c:pt idx="8887">
                  <c:v>39.85</c:v>
                </c:pt>
                <c:pt idx="8888">
                  <c:v>35.57</c:v>
                </c:pt>
                <c:pt idx="8889">
                  <c:v>58.46</c:v>
                </c:pt>
                <c:pt idx="8890">
                  <c:v>44.77</c:v>
                </c:pt>
                <c:pt idx="8891">
                  <c:v>47.45</c:v>
                </c:pt>
                <c:pt idx="8892">
                  <c:v>41.79</c:v>
                </c:pt>
                <c:pt idx="8893">
                  <c:v>67.900000000000006</c:v>
                </c:pt>
                <c:pt idx="8894">
                  <c:v>68.3</c:v>
                </c:pt>
                <c:pt idx="8895">
                  <c:v>40.229999999999997</c:v>
                </c:pt>
                <c:pt idx="8896">
                  <c:v>77.95</c:v>
                </c:pt>
                <c:pt idx="8897">
                  <c:v>42.85</c:v>
                </c:pt>
                <c:pt idx="8898">
                  <c:v>65.94</c:v>
                </c:pt>
                <c:pt idx="8899">
                  <c:v>62.1</c:v>
                </c:pt>
                <c:pt idx="8900">
                  <c:v>68.14</c:v>
                </c:pt>
                <c:pt idx="8901">
                  <c:v>43.52</c:v>
                </c:pt>
                <c:pt idx="8902">
                  <c:v>36.24</c:v>
                </c:pt>
                <c:pt idx="8903">
                  <c:v>60.29</c:v>
                </c:pt>
                <c:pt idx="8904">
                  <c:v>40.770000000000003</c:v>
                </c:pt>
                <c:pt idx="8905">
                  <c:v>34.69</c:v>
                </c:pt>
                <c:pt idx="8906">
                  <c:v>40.67</c:v>
                </c:pt>
                <c:pt idx="8907">
                  <c:v>64.69</c:v>
                </c:pt>
                <c:pt idx="8908">
                  <c:v>51.19</c:v>
                </c:pt>
                <c:pt idx="8909">
                  <c:v>40.72</c:v>
                </c:pt>
                <c:pt idx="8910">
                  <c:v>50.16</c:v>
                </c:pt>
                <c:pt idx="8911">
                  <c:v>56.9</c:v>
                </c:pt>
                <c:pt idx="8912">
                  <c:v>70.319999999999993</c:v>
                </c:pt>
                <c:pt idx="8913">
                  <c:v>58.33</c:v>
                </c:pt>
                <c:pt idx="8914">
                  <c:v>41.79</c:v>
                </c:pt>
                <c:pt idx="8915">
                  <c:v>66.540000000000006</c:v>
                </c:pt>
                <c:pt idx="8916">
                  <c:v>40.270000000000003</c:v>
                </c:pt>
                <c:pt idx="8917">
                  <c:v>41.74</c:v>
                </c:pt>
                <c:pt idx="8918">
                  <c:v>70.17</c:v>
                </c:pt>
                <c:pt idx="8919">
                  <c:v>42.85</c:v>
                </c:pt>
                <c:pt idx="8920">
                  <c:v>69.510000000000005</c:v>
                </c:pt>
                <c:pt idx="8921">
                  <c:v>63.86</c:v>
                </c:pt>
                <c:pt idx="8922">
                  <c:v>43.72</c:v>
                </c:pt>
                <c:pt idx="8923">
                  <c:v>43.02</c:v>
                </c:pt>
                <c:pt idx="8924">
                  <c:v>67.25</c:v>
                </c:pt>
                <c:pt idx="8925">
                  <c:v>42.99</c:v>
                </c:pt>
                <c:pt idx="8926">
                  <c:v>69.23</c:v>
                </c:pt>
                <c:pt idx="8927">
                  <c:v>75.23</c:v>
                </c:pt>
                <c:pt idx="8928">
                  <c:v>68.61</c:v>
                </c:pt>
                <c:pt idx="8929">
                  <c:v>71.98</c:v>
                </c:pt>
                <c:pt idx="8930">
                  <c:v>39.82</c:v>
                </c:pt>
                <c:pt idx="8931">
                  <c:v>40.799999999999997</c:v>
                </c:pt>
                <c:pt idx="8932">
                  <c:v>38.28</c:v>
                </c:pt>
                <c:pt idx="8933">
                  <c:v>69.98</c:v>
                </c:pt>
                <c:pt idx="8934">
                  <c:v>70.72</c:v>
                </c:pt>
                <c:pt idx="8935">
                  <c:v>71.290000000000006</c:v>
                </c:pt>
                <c:pt idx="8936">
                  <c:v>74.67</c:v>
                </c:pt>
                <c:pt idx="8937">
                  <c:v>36.08</c:v>
                </c:pt>
                <c:pt idx="8938">
                  <c:v>73.56</c:v>
                </c:pt>
                <c:pt idx="8939">
                  <c:v>42.77</c:v>
                </c:pt>
                <c:pt idx="8940">
                  <c:v>66.540000000000006</c:v>
                </c:pt>
                <c:pt idx="8941">
                  <c:v>41.48</c:v>
                </c:pt>
                <c:pt idx="8942">
                  <c:v>38.909999999999997</c:v>
                </c:pt>
                <c:pt idx="8943">
                  <c:v>43.56</c:v>
                </c:pt>
                <c:pt idx="8944">
                  <c:v>37.200000000000003</c:v>
                </c:pt>
                <c:pt idx="8945">
                  <c:v>35.76</c:v>
                </c:pt>
                <c:pt idx="8946">
                  <c:v>69.709999999999994</c:v>
                </c:pt>
                <c:pt idx="8947">
                  <c:v>41.58</c:v>
                </c:pt>
                <c:pt idx="8948">
                  <c:v>60.07</c:v>
                </c:pt>
                <c:pt idx="8949">
                  <c:v>42.28</c:v>
                </c:pt>
                <c:pt idx="8950">
                  <c:v>60.27</c:v>
                </c:pt>
                <c:pt idx="8951">
                  <c:v>39.18</c:v>
                </c:pt>
                <c:pt idx="8952">
                  <c:v>40.22</c:v>
                </c:pt>
                <c:pt idx="8953">
                  <c:v>69.84</c:v>
                </c:pt>
                <c:pt idx="8954">
                  <c:v>58.62</c:v>
                </c:pt>
                <c:pt idx="8955">
                  <c:v>60.77</c:v>
                </c:pt>
                <c:pt idx="8956">
                  <c:v>68.31</c:v>
                </c:pt>
                <c:pt idx="8957">
                  <c:v>70.47</c:v>
                </c:pt>
                <c:pt idx="8958">
                  <c:v>38.28</c:v>
                </c:pt>
                <c:pt idx="8959">
                  <c:v>47.93</c:v>
                </c:pt>
                <c:pt idx="8960">
                  <c:v>40.200000000000003</c:v>
                </c:pt>
                <c:pt idx="8961">
                  <c:v>54.2</c:v>
                </c:pt>
                <c:pt idx="8962">
                  <c:v>69.98</c:v>
                </c:pt>
                <c:pt idx="8963">
                  <c:v>42.99</c:v>
                </c:pt>
                <c:pt idx="8964">
                  <c:v>43.71</c:v>
                </c:pt>
                <c:pt idx="8965">
                  <c:v>69.88</c:v>
                </c:pt>
                <c:pt idx="8966">
                  <c:v>42.18</c:v>
                </c:pt>
                <c:pt idx="8967">
                  <c:v>41.16</c:v>
                </c:pt>
                <c:pt idx="8968">
                  <c:v>40.200000000000003</c:v>
                </c:pt>
                <c:pt idx="8969">
                  <c:v>40.549999999999997</c:v>
                </c:pt>
                <c:pt idx="8970">
                  <c:v>42.28</c:v>
                </c:pt>
                <c:pt idx="8971">
                  <c:v>38.44</c:v>
                </c:pt>
                <c:pt idx="8972">
                  <c:v>50.66</c:v>
                </c:pt>
                <c:pt idx="8973">
                  <c:v>66.44</c:v>
                </c:pt>
                <c:pt idx="8974">
                  <c:v>69.040000000000006</c:v>
                </c:pt>
                <c:pt idx="8975">
                  <c:v>43.5</c:v>
                </c:pt>
                <c:pt idx="8976">
                  <c:v>43.56</c:v>
                </c:pt>
                <c:pt idx="8977">
                  <c:v>39.520000000000003</c:v>
                </c:pt>
                <c:pt idx="8978">
                  <c:v>44.68</c:v>
                </c:pt>
                <c:pt idx="8979">
                  <c:v>68.14</c:v>
                </c:pt>
                <c:pt idx="8980">
                  <c:v>43.41</c:v>
                </c:pt>
                <c:pt idx="8981">
                  <c:v>67.69</c:v>
                </c:pt>
                <c:pt idx="8982">
                  <c:v>64.150000000000006</c:v>
                </c:pt>
                <c:pt idx="8983">
                  <c:v>66.540000000000006</c:v>
                </c:pt>
                <c:pt idx="8984">
                  <c:v>42.86</c:v>
                </c:pt>
                <c:pt idx="8985">
                  <c:v>49.3</c:v>
                </c:pt>
                <c:pt idx="8986">
                  <c:v>73.77</c:v>
                </c:pt>
                <c:pt idx="8987">
                  <c:v>40.22</c:v>
                </c:pt>
                <c:pt idx="8988">
                  <c:v>77.540000000000006</c:v>
                </c:pt>
                <c:pt idx="8989">
                  <c:v>39.82</c:v>
                </c:pt>
                <c:pt idx="8990">
                  <c:v>39.96</c:v>
                </c:pt>
                <c:pt idx="8991">
                  <c:v>42.85</c:v>
                </c:pt>
                <c:pt idx="8992">
                  <c:v>58.86</c:v>
                </c:pt>
                <c:pt idx="8993">
                  <c:v>38.44</c:v>
                </c:pt>
                <c:pt idx="8994">
                  <c:v>50.16</c:v>
                </c:pt>
                <c:pt idx="8995">
                  <c:v>49.78</c:v>
                </c:pt>
                <c:pt idx="8996">
                  <c:v>63.31</c:v>
                </c:pt>
                <c:pt idx="8997">
                  <c:v>60.37</c:v>
                </c:pt>
                <c:pt idx="8998">
                  <c:v>42.07</c:v>
                </c:pt>
                <c:pt idx="8999">
                  <c:v>41.66</c:v>
                </c:pt>
                <c:pt idx="9000">
                  <c:v>59.04</c:v>
                </c:pt>
                <c:pt idx="9001">
                  <c:v>59.44</c:v>
                </c:pt>
                <c:pt idx="9002">
                  <c:v>57.19</c:v>
                </c:pt>
                <c:pt idx="9003">
                  <c:v>59.39</c:v>
                </c:pt>
                <c:pt idx="9004">
                  <c:v>38.28</c:v>
                </c:pt>
                <c:pt idx="9005">
                  <c:v>74.87</c:v>
                </c:pt>
                <c:pt idx="9006">
                  <c:v>44.85</c:v>
                </c:pt>
                <c:pt idx="9007">
                  <c:v>58.2</c:v>
                </c:pt>
                <c:pt idx="9008">
                  <c:v>39.61</c:v>
                </c:pt>
                <c:pt idx="9009">
                  <c:v>42.44</c:v>
                </c:pt>
                <c:pt idx="9010">
                  <c:v>58.33</c:v>
                </c:pt>
                <c:pt idx="9011">
                  <c:v>70.319999999999993</c:v>
                </c:pt>
                <c:pt idx="9012">
                  <c:v>51.43</c:v>
                </c:pt>
                <c:pt idx="9013">
                  <c:v>40.619999999999997</c:v>
                </c:pt>
                <c:pt idx="9014">
                  <c:v>71.58</c:v>
                </c:pt>
                <c:pt idx="9015">
                  <c:v>64.33</c:v>
                </c:pt>
                <c:pt idx="9016">
                  <c:v>50.78</c:v>
                </c:pt>
                <c:pt idx="9017">
                  <c:v>58.9</c:v>
                </c:pt>
                <c:pt idx="9018">
                  <c:v>40.78</c:v>
                </c:pt>
                <c:pt idx="9019">
                  <c:v>41.48</c:v>
                </c:pt>
                <c:pt idx="9020">
                  <c:v>72.39</c:v>
                </c:pt>
                <c:pt idx="9021">
                  <c:v>39.630000000000003</c:v>
                </c:pt>
                <c:pt idx="9022">
                  <c:v>50.23</c:v>
                </c:pt>
                <c:pt idx="9023">
                  <c:v>39.22</c:v>
                </c:pt>
                <c:pt idx="9024">
                  <c:v>39.369999999999997</c:v>
                </c:pt>
                <c:pt idx="9025">
                  <c:v>53.16</c:v>
                </c:pt>
                <c:pt idx="9026">
                  <c:v>41.16</c:v>
                </c:pt>
                <c:pt idx="9027">
                  <c:v>44.47</c:v>
                </c:pt>
                <c:pt idx="9028">
                  <c:v>41.17</c:v>
                </c:pt>
                <c:pt idx="9029">
                  <c:v>66.510000000000005</c:v>
                </c:pt>
                <c:pt idx="9030">
                  <c:v>53.3</c:v>
                </c:pt>
                <c:pt idx="9031">
                  <c:v>57.32</c:v>
                </c:pt>
                <c:pt idx="9032">
                  <c:v>66.75</c:v>
                </c:pt>
                <c:pt idx="9033">
                  <c:v>40.549999999999997</c:v>
                </c:pt>
                <c:pt idx="9034">
                  <c:v>71.94</c:v>
                </c:pt>
                <c:pt idx="9035">
                  <c:v>43.65</c:v>
                </c:pt>
                <c:pt idx="9036">
                  <c:v>44.63</c:v>
                </c:pt>
                <c:pt idx="9037">
                  <c:v>59.87</c:v>
                </c:pt>
                <c:pt idx="9038">
                  <c:v>43.8</c:v>
                </c:pt>
                <c:pt idx="9039">
                  <c:v>43.71</c:v>
                </c:pt>
                <c:pt idx="9040">
                  <c:v>47.43</c:v>
                </c:pt>
                <c:pt idx="9041">
                  <c:v>50.23</c:v>
                </c:pt>
                <c:pt idx="9042">
                  <c:v>39.58</c:v>
                </c:pt>
                <c:pt idx="9043">
                  <c:v>41.79</c:v>
                </c:pt>
                <c:pt idx="9044">
                  <c:v>36.71</c:v>
                </c:pt>
                <c:pt idx="9045">
                  <c:v>41.14</c:v>
                </c:pt>
                <c:pt idx="9046">
                  <c:v>71.14</c:v>
                </c:pt>
                <c:pt idx="9047">
                  <c:v>65.94</c:v>
                </c:pt>
                <c:pt idx="9048">
                  <c:v>48.78</c:v>
                </c:pt>
                <c:pt idx="9049">
                  <c:v>41.62</c:v>
                </c:pt>
                <c:pt idx="9050">
                  <c:v>67.69</c:v>
                </c:pt>
                <c:pt idx="9051">
                  <c:v>68.61</c:v>
                </c:pt>
                <c:pt idx="9052">
                  <c:v>40.71</c:v>
                </c:pt>
                <c:pt idx="9053">
                  <c:v>45</c:v>
                </c:pt>
                <c:pt idx="9054">
                  <c:v>44.78</c:v>
                </c:pt>
                <c:pt idx="9055">
                  <c:v>60.07</c:v>
                </c:pt>
                <c:pt idx="9056">
                  <c:v>45.51</c:v>
                </c:pt>
                <c:pt idx="9057">
                  <c:v>65.27</c:v>
                </c:pt>
                <c:pt idx="9058">
                  <c:v>63.94</c:v>
                </c:pt>
                <c:pt idx="9059">
                  <c:v>77.17</c:v>
                </c:pt>
                <c:pt idx="9060">
                  <c:v>42.86</c:v>
                </c:pt>
                <c:pt idx="9061">
                  <c:v>36.08</c:v>
                </c:pt>
                <c:pt idx="9062">
                  <c:v>40.46</c:v>
                </c:pt>
                <c:pt idx="9063">
                  <c:v>45</c:v>
                </c:pt>
                <c:pt idx="9064">
                  <c:v>63.73</c:v>
                </c:pt>
                <c:pt idx="9065">
                  <c:v>71.94</c:v>
                </c:pt>
                <c:pt idx="9066">
                  <c:v>34.69</c:v>
                </c:pt>
                <c:pt idx="9067">
                  <c:v>63.78</c:v>
                </c:pt>
                <c:pt idx="9068">
                  <c:v>75.08</c:v>
                </c:pt>
                <c:pt idx="9069">
                  <c:v>38.68</c:v>
                </c:pt>
                <c:pt idx="9070">
                  <c:v>58.46</c:v>
                </c:pt>
                <c:pt idx="9071">
                  <c:v>41.26</c:v>
                </c:pt>
                <c:pt idx="9072">
                  <c:v>58.41</c:v>
                </c:pt>
                <c:pt idx="9073">
                  <c:v>61.86</c:v>
                </c:pt>
                <c:pt idx="9074">
                  <c:v>73.209999999999994</c:v>
                </c:pt>
                <c:pt idx="9075">
                  <c:v>70.94</c:v>
                </c:pt>
                <c:pt idx="9076">
                  <c:v>39.72</c:v>
                </c:pt>
                <c:pt idx="9077">
                  <c:v>52.75</c:v>
                </c:pt>
                <c:pt idx="9078">
                  <c:v>59.21</c:v>
                </c:pt>
                <c:pt idx="9079">
                  <c:v>34.69</c:v>
                </c:pt>
                <c:pt idx="9080">
                  <c:v>58.84</c:v>
                </c:pt>
                <c:pt idx="9081">
                  <c:v>44.78</c:v>
                </c:pt>
                <c:pt idx="9082">
                  <c:v>67.709999999999994</c:v>
                </c:pt>
                <c:pt idx="9083">
                  <c:v>73.42</c:v>
                </c:pt>
                <c:pt idx="9084">
                  <c:v>38.68</c:v>
                </c:pt>
                <c:pt idx="9085">
                  <c:v>49.39</c:v>
                </c:pt>
                <c:pt idx="9086">
                  <c:v>45.09</c:v>
                </c:pt>
                <c:pt idx="9087">
                  <c:v>44.47</c:v>
                </c:pt>
                <c:pt idx="9088">
                  <c:v>52.08</c:v>
                </c:pt>
                <c:pt idx="9089">
                  <c:v>38.729999999999997</c:v>
                </c:pt>
                <c:pt idx="9090">
                  <c:v>40.67</c:v>
                </c:pt>
                <c:pt idx="9091">
                  <c:v>42.77</c:v>
                </c:pt>
                <c:pt idx="9092">
                  <c:v>66.489999999999995</c:v>
                </c:pt>
                <c:pt idx="9093">
                  <c:v>41.4</c:v>
                </c:pt>
                <c:pt idx="9094">
                  <c:v>50.9</c:v>
                </c:pt>
                <c:pt idx="9095">
                  <c:v>52.72</c:v>
                </c:pt>
                <c:pt idx="9096">
                  <c:v>63.87</c:v>
                </c:pt>
                <c:pt idx="9097">
                  <c:v>74.87</c:v>
                </c:pt>
                <c:pt idx="9098">
                  <c:v>73.180000000000007</c:v>
                </c:pt>
                <c:pt idx="9099">
                  <c:v>59.43</c:v>
                </c:pt>
                <c:pt idx="9100">
                  <c:v>63.91</c:v>
                </c:pt>
                <c:pt idx="9101">
                  <c:v>47.45</c:v>
                </c:pt>
                <c:pt idx="9102">
                  <c:v>67.17</c:v>
                </c:pt>
                <c:pt idx="9103">
                  <c:v>42.86</c:v>
                </c:pt>
                <c:pt idx="9104">
                  <c:v>40.56</c:v>
                </c:pt>
                <c:pt idx="9105">
                  <c:v>38.01</c:v>
                </c:pt>
                <c:pt idx="9106">
                  <c:v>35.79</c:v>
                </c:pt>
                <c:pt idx="9107">
                  <c:v>43.7</c:v>
                </c:pt>
                <c:pt idx="9108">
                  <c:v>44.89</c:v>
                </c:pt>
                <c:pt idx="9109">
                  <c:v>67.900000000000006</c:v>
                </c:pt>
                <c:pt idx="9110">
                  <c:v>49.5</c:v>
                </c:pt>
                <c:pt idx="9111">
                  <c:v>52.75</c:v>
                </c:pt>
                <c:pt idx="9112">
                  <c:v>62.96</c:v>
                </c:pt>
                <c:pt idx="9113">
                  <c:v>58.33</c:v>
                </c:pt>
                <c:pt idx="9114">
                  <c:v>60.96</c:v>
                </c:pt>
                <c:pt idx="9115">
                  <c:v>64.45</c:v>
                </c:pt>
                <c:pt idx="9116">
                  <c:v>71.37</c:v>
                </c:pt>
                <c:pt idx="9117">
                  <c:v>58.95</c:v>
                </c:pt>
                <c:pt idx="9118">
                  <c:v>39.61</c:v>
                </c:pt>
                <c:pt idx="9119">
                  <c:v>74.87</c:v>
                </c:pt>
                <c:pt idx="9120">
                  <c:v>39.64</c:v>
                </c:pt>
                <c:pt idx="9121">
                  <c:v>41.17</c:v>
                </c:pt>
                <c:pt idx="9122">
                  <c:v>44.9</c:v>
                </c:pt>
                <c:pt idx="9123">
                  <c:v>69.400000000000006</c:v>
                </c:pt>
                <c:pt idx="9124">
                  <c:v>44.85</c:v>
                </c:pt>
                <c:pt idx="9125">
                  <c:v>41.92</c:v>
                </c:pt>
                <c:pt idx="9126">
                  <c:v>68.94</c:v>
                </c:pt>
                <c:pt idx="9127">
                  <c:v>61.5</c:v>
                </c:pt>
                <c:pt idx="9128">
                  <c:v>49.78</c:v>
                </c:pt>
                <c:pt idx="9129">
                  <c:v>60.32</c:v>
                </c:pt>
                <c:pt idx="9130">
                  <c:v>59.15</c:v>
                </c:pt>
                <c:pt idx="9131">
                  <c:v>70.36</c:v>
                </c:pt>
                <c:pt idx="9132">
                  <c:v>52.9</c:v>
                </c:pt>
                <c:pt idx="9133">
                  <c:v>64.69</c:v>
                </c:pt>
                <c:pt idx="9134">
                  <c:v>45.09</c:v>
                </c:pt>
                <c:pt idx="9135">
                  <c:v>59.8</c:v>
                </c:pt>
                <c:pt idx="9136">
                  <c:v>42.34</c:v>
                </c:pt>
                <c:pt idx="9137">
                  <c:v>41.26</c:v>
                </c:pt>
                <c:pt idx="9138">
                  <c:v>71.58</c:v>
                </c:pt>
                <c:pt idx="9139">
                  <c:v>69.680000000000007</c:v>
                </c:pt>
                <c:pt idx="9140">
                  <c:v>58.46</c:v>
                </c:pt>
                <c:pt idx="9141">
                  <c:v>48.14</c:v>
                </c:pt>
                <c:pt idx="9142">
                  <c:v>48.04</c:v>
                </c:pt>
                <c:pt idx="9143">
                  <c:v>41.16</c:v>
                </c:pt>
                <c:pt idx="9144">
                  <c:v>42.03</c:v>
                </c:pt>
                <c:pt idx="9145">
                  <c:v>58.96</c:v>
                </c:pt>
                <c:pt idx="9146">
                  <c:v>56.53</c:v>
                </c:pt>
                <c:pt idx="9147">
                  <c:v>59.21</c:v>
                </c:pt>
                <c:pt idx="9148">
                  <c:v>41.26</c:v>
                </c:pt>
                <c:pt idx="9149">
                  <c:v>66.48</c:v>
                </c:pt>
                <c:pt idx="9150">
                  <c:v>68.3</c:v>
                </c:pt>
                <c:pt idx="9151">
                  <c:v>43.99</c:v>
                </c:pt>
                <c:pt idx="9152">
                  <c:v>61.27</c:v>
                </c:pt>
                <c:pt idx="9153">
                  <c:v>43.72</c:v>
                </c:pt>
                <c:pt idx="9154">
                  <c:v>75.599999999999994</c:v>
                </c:pt>
                <c:pt idx="9155">
                  <c:v>39.35</c:v>
                </c:pt>
                <c:pt idx="9156">
                  <c:v>70.790000000000006</c:v>
                </c:pt>
                <c:pt idx="9157">
                  <c:v>60.27</c:v>
                </c:pt>
                <c:pt idx="9158">
                  <c:v>39.159999999999997</c:v>
                </c:pt>
                <c:pt idx="9159">
                  <c:v>65.94</c:v>
                </c:pt>
                <c:pt idx="9160">
                  <c:v>56.89</c:v>
                </c:pt>
                <c:pt idx="9161">
                  <c:v>63.13</c:v>
                </c:pt>
                <c:pt idx="9162">
                  <c:v>41.17</c:v>
                </c:pt>
                <c:pt idx="9163">
                  <c:v>41.17</c:v>
                </c:pt>
                <c:pt idx="9164">
                  <c:v>58.18</c:v>
                </c:pt>
                <c:pt idx="9165">
                  <c:v>44.6</c:v>
                </c:pt>
                <c:pt idx="9166">
                  <c:v>60.27</c:v>
                </c:pt>
                <c:pt idx="9167">
                  <c:v>66.540000000000006</c:v>
                </c:pt>
                <c:pt idx="9168">
                  <c:v>66.489999999999995</c:v>
                </c:pt>
                <c:pt idx="9169">
                  <c:v>43.34</c:v>
                </c:pt>
                <c:pt idx="9170">
                  <c:v>40.799999999999997</c:v>
                </c:pt>
                <c:pt idx="9171">
                  <c:v>69.75</c:v>
                </c:pt>
                <c:pt idx="9172">
                  <c:v>67.069999999999993</c:v>
                </c:pt>
                <c:pt idx="9173">
                  <c:v>43.67</c:v>
                </c:pt>
                <c:pt idx="9174">
                  <c:v>43.77</c:v>
                </c:pt>
                <c:pt idx="9175">
                  <c:v>58.82</c:v>
                </c:pt>
                <c:pt idx="9176">
                  <c:v>42.86</c:v>
                </c:pt>
                <c:pt idx="9177">
                  <c:v>66.510000000000005</c:v>
                </c:pt>
                <c:pt idx="9178">
                  <c:v>39.28</c:v>
                </c:pt>
                <c:pt idx="9179">
                  <c:v>39.4</c:v>
                </c:pt>
                <c:pt idx="9180">
                  <c:v>60.27</c:v>
                </c:pt>
                <c:pt idx="9181">
                  <c:v>46.18</c:v>
                </c:pt>
                <c:pt idx="9182">
                  <c:v>61.47</c:v>
                </c:pt>
                <c:pt idx="9183">
                  <c:v>64.05</c:v>
                </c:pt>
                <c:pt idx="9184">
                  <c:v>53.16</c:v>
                </c:pt>
                <c:pt idx="9185">
                  <c:v>40.71</c:v>
                </c:pt>
                <c:pt idx="9186">
                  <c:v>51.86</c:v>
                </c:pt>
                <c:pt idx="9187">
                  <c:v>44.58</c:v>
                </c:pt>
                <c:pt idx="9188">
                  <c:v>40.24</c:v>
                </c:pt>
                <c:pt idx="9189">
                  <c:v>44.9</c:v>
                </c:pt>
                <c:pt idx="9190">
                  <c:v>42.67</c:v>
                </c:pt>
                <c:pt idx="9191">
                  <c:v>64.44</c:v>
                </c:pt>
                <c:pt idx="9192">
                  <c:v>68.12</c:v>
                </c:pt>
                <c:pt idx="9193">
                  <c:v>48.14</c:v>
                </c:pt>
                <c:pt idx="9194">
                  <c:v>66.48</c:v>
                </c:pt>
                <c:pt idx="9195">
                  <c:v>45.51</c:v>
                </c:pt>
                <c:pt idx="9196">
                  <c:v>43.56</c:v>
                </c:pt>
                <c:pt idx="9197">
                  <c:v>66.510000000000005</c:v>
                </c:pt>
                <c:pt idx="9198">
                  <c:v>49.83</c:v>
                </c:pt>
                <c:pt idx="9199">
                  <c:v>45.61</c:v>
                </c:pt>
                <c:pt idx="9200">
                  <c:v>66.510000000000005</c:v>
                </c:pt>
                <c:pt idx="9201">
                  <c:v>43.56</c:v>
                </c:pt>
                <c:pt idx="9202">
                  <c:v>65.38</c:v>
                </c:pt>
                <c:pt idx="9203">
                  <c:v>51.19</c:v>
                </c:pt>
                <c:pt idx="9204">
                  <c:v>69.680000000000007</c:v>
                </c:pt>
                <c:pt idx="9205">
                  <c:v>44.6</c:v>
                </c:pt>
                <c:pt idx="9206">
                  <c:v>58.46</c:v>
                </c:pt>
                <c:pt idx="9207">
                  <c:v>63.21</c:v>
                </c:pt>
                <c:pt idx="9208">
                  <c:v>42.74</c:v>
                </c:pt>
                <c:pt idx="9209">
                  <c:v>40</c:v>
                </c:pt>
                <c:pt idx="9210">
                  <c:v>41.48</c:v>
                </c:pt>
                <c:pt idx="9211">
                  <c:v>44.45</c:v>
                </c:pt>
                <c:pt idx="9212">
                  <c:v>49.15</c:v>
                </c:pt>
                <c:pt idx="9213">
                  <c:v>41.4</c:v>
                </c:pt>
                <c:pt idx="9214">
                  <c:v>43.96</c:v>
                </c:pt>
                <c:pt idx="9215">
                  <c:v>38.28</c:v>
                </c:pt>
                <c:pt idx="9216">
                  <c:v>41.54</c:v>
                </c:pt>
                <c:pt idx="9217">
                  <c:v>48.92</c:v>
                </c:pt>
                <c:pt idx="9218">
                  <c:v>68.27</c:v>
                </c:pt>
                <c:pt idx="9219">
                  <c:v>70.94</c:v>
                </c:pt>
                <c:pt idx="9220">
                  <c:v>59.43</c:v>
                </c:pt>
                <c:pt idx="9221">
                  <c:v>41.74</c:v>
                </c:pt>
                <c:pt idx="9222">
                  <c:v>43.13</c:v>
                </c:pt>
                <c:pt idx="9223">
                  <c:v>38.01</c:v>
                </c:pt>
                <c:pt idx="9224">
                  <c:v>40.89</c:v>
                </c:pt>
                <c:pt idx="9225">
                  <c:v>39.299999999999997</c:v>
                </c:pt>
                <c:pt idx="9226">
                  <c:v>39.159999999999997</c:v>
                </c:pt>
                <c:pt idx="9227">
                  <c:v>72.58</c:v>
                </c:pt>
                <c:pt idx="9228">
                  <c:v>41.4</c:v>
                </c:pt>
                <c:pt idx="9229">
                  <c:v>44.05</c:v>
                </c:pt>
                <c:pt idx="9230">
                  <c:v>74.989999999999995</c:v>
                </c:pt>
                <c:pt idx="9231">
                  <c:v>39.81</c:v>
                </c:pt>
                <c:pt idx="9232">
                  <c:v>71.58</c:v>
                </c:pt>
                <c:pt idx="9233">
                  <c:v>70.040000000000006</c:v>
                </c:pt>
                <c:pt idx="9234">
                  <c:v>39.9</c:v>
                </c:pt>
                <c:pt idx="9235">
                  <c:v>40.72</c:v>
                </c:pt>
                <c:pt idx="9236">
                  <c:v>44.47</c:v>
                </c:pt>
                <c:pt idx="9237">
                  <c:v>73.03</c:v>
                </c:pt>
                <c:pt idx="9238">
                  <c:v>40.729999999999997</c:v>
                </c:pt>
                <c:pt idx="9239">
                  <c:v>68.84</c:v>
                </c:pt>
                <c:pt idx="9240">
                  <c:v>71.290000000000006</c:v>
                </c:pt>
                <c:pt idx="9241">
                  <c:v>52.84</c:v>
                </c:pt>
                <c:pt idx="9242">
                  <c:v>65.510000000000005</c:v>
                </c:pt>
                <c:pt idx="9243">
                  <c:v>50.23</c:v>
                </c:pt>
                <c:pt idx="9244">
                  <c:v>45.87</c:v>
                </c:pt>
                <c:pt idx="9245">
                  <c:v>44.58</c:v>
                </c:pt>
                <c:pt idx="9246">
                  <c:v>73.06</c:v>
                </c:pt>
                <c:pt idx="9247">
                  <c:v>56.65</c:v>
                </c:pt>
                <c:pt idx="9248">
                  <c:v>68.63</c:v>
                </c:pt>
                <c:pt idx="9249">
                  <c:v>44.63</c:v>
                </c:pt>
                <c:pt idx="9250">
                  <c:v>64.33</c:v>
                </c:pt>
                <c:pt idx="9251">
                  <c:v>74.87</c:v>
                </c:pt>
                <c:pt idx="9252">
                  <c:v>50.9</c:v>
                </c:pt>
                <c:pt idx="9253">
                  <c:v>50.32</c:v>
                </c:pt>
                <c:pt idx="9254">
                  <c:v>58.05</c:v>
                </c:pt>
                <c:pt idx="9255">
                  <c:v>74.33</c:v>
                </c:pt>
                <c:pt idx="9256">
                  <c:v>39.61</c:v>
                </c:pt>
                <c:pt idx="9257">
                  <c:v>45</c:v>
                </c:pt>
                <c:pt idx="9258">
                  <c:v>69.88</c:v>
                </c:pt>
                <c:pt idx="9259">
                  <c:v>48.78</c:v>
                </c:pt>
                <c:pt idx="9260">
                  <c:v>74.67</c:v>
                </c:pt>
                <c:pt idx="9261">
                  <c:v>70.98</c:v>
                </c:pt>
                <c:pt idx="9262">
                  <c:v>57.19</c:v>
                </c:pt>
                <c:pt idx="9263">
                  <c:v>50.23</c:v>
                </c:pt>
                <c:pt idx="9264">
                  <c:v>66.86</c:v>
                </c:pt>
                <c:pt idx="9265">
                  <c:v>34.69</c:v>
                </c:pt>
                <c:pt idx="9266">
                  <c:v>62.91</c:v>
                </c:pt>
                <c:pt idx="9267">
                  <c:v>56.89</c:v>
                </c:pt>
                <c:pt idx="9268">
                  <c:v>70.319999999999993</c:v>
                </c:pt>
                <c:pt idx="9269">
                  <c:v>60.07</c:v>
                </c:pt>
                <c:pt idx="9270">
                  <c:v>44.78</c:v>
                </c:pt>
                <c:pt idx="9271">
                  <c:v>39.4</c:v>
                </c:pt>
                <c:pt idx="9272">
                  <c:v>41.17</c:v>
                </c:pt>
                <c:pt idx="9273">
                  <c:v>41.39</c:v>
                </c:pt>
                <c:pt idx="9274">
                  <c:v>68.239999999999995</c:v>
                </c:pt>
                <c:pt idx="9275">
                  <c:v>52.9</c:v>
                </c:pt>
                <c:pt idx="9276">
                  <c:v>49.3</c:v>
                </c:pt>
                <c:pt idx="9277">
                  <c:v>57.85</c:v>
                </c:pt>
                <c:pt idx="9278">
                  <c:v>40.07</c:v>
                </c:pt>
                <c:pt idx="9279">
                  <c:v>41.55</c:v>
                </c:pt>
                <c:pt idx="9280">
                  <c:v>74.16</c:v>
                </c:pt>
                <c:pt idx="9281">
                  <c:v>42.04</c:v>
                </c:pt>
                <c:pt idx="9282">
                  <c:v>69.13</c:v>
                </c:pt>
                <c:pt idx="9283">
                  <c:v>74.16</c:v>
                </c:pt>
                <c:pt idx="9284">
                  <c:v>40.89</c:v>
                </c:pt>
                <c:pt idx="9285">
                  <c:v>69.13</c:v>
                </c:pt>
                <c:pt idx="9286">
                  <c:v>43.67</c:v>
                </c:pt>
                <c:pt idx="9287">
                  <c:v>58.66</c:v>
                </c:pt>
                <c:pt idx="9288">
                  <c:v>43.71</c:v>
                </c:pt>
                <c:pt idx="9289">
                  <c:v>66.17</c:v>
                </c:pt>
                <c:pt idx="9290">
                  <c:v>38.5</c:v>
                </c:pt>
                <c:pt idx="9291">
                  <c:v>39.96</c:v>
                </c:pt>
                <c:pt idx="9292">
                  <c:v>58.82</c:v>
                </c:pt>
                <c:pt idx="9293">
                  <c:v>67.709999999999994</c:v>
                </c:pt>
                <c:pt idx="9294">
                  <c:v>42.24</c:v>
                </c:pt>
                <c:pt idx="9295">
                  <c:v>71.98</c:v>
                </c:pt>
                <c:pt idx="9296">
                  <c:v>43.13</c:v>
                </c:pt>
                <c:pt idx="9297">
                  <c:v>50.9</c:v>
                </c:pt>
                <c:pt idx="9298">
                  <c:v>76.09</c:v>
                </c:pt>
                <c:pt idx="9299">
                  <c:v>45.76</c:v>
                </c:pt>
                <c:pt idx="9300">
                  <c:v>69.510000000000005</c:v>
                </c:pt>
                <c:pt idx="9301">
                  <c:v>65.459999999999994</c:v>
                </c:pt>
                <c:pt idx="9302">
                  <c:v>35.57</c:v>
                </c:pt>
                <c:pt idx="9303">
                  <c:v>57.76</c:v>
                </c:pt>
                <c:pt idx="9304">
                  <c:v>39.28</c:v>
                </c:pt>
                <c:pt idx="9305">
                  <c:v>39.299999999999997</c:v>
                </c:pt>
                <c:pt idx="9306">
                  <c:v>58.46</c:v>
                </c:pt>
                <c:pt idx="9307">
                  <c:v>46.33</c:v>
                </c:pt>
                <c:pt idx="9308">
                  <c:v>43.41</c:v>
                </c:pt>
                <c:pt idx="9309">
                  <c:v>40.729999999999997</c:v>
                </c:pt>
                <c:pt idx="9310">
                  <c:v>40.92</c:v>
                </c:pt>
                <c:pt idx="9311">
                  <c:v>40.71</c:v>
                </c:pt>
                <c:pt idx="9312">
                  <c:v>63.47</c:v>
                </c:pt>
                <c:pt idx="9313">
                  <c:v>73.42</c:v>
                </c:pt>
                <c:pt idx="9314">
                  <c:v>70.09</c:v>
                </c:pt>
                <c:pt idx="9315">
                  <c:v>58.96</c:v>
                </c:pt>
                <c:pt idx="9316">
                  <c:v>74.78</c:v>
                </c:pt>
                <c:pt idx="9317">
                  <c:v>71.14</c:v>
                </c:pt>
                <c:pt idx="9318">
                  <c:v>71.58</c:v>
                </c:pt>
                <c:pt idx="9319">
                  <c:v>65.59</c:v>
                </c:pt>
                <c:pt idx="9320">
                  <c:v>48.6</c:v>
                </c:pt>
                <c:pt idx="9321">
                  <c:v>43.14</c:v>
                </c:pt>
                <c:pt idx="9322">
                  <c:v>59.8</c:v>
                </c:pt>
                <c:pt idx="9323">
                  <c:v>78.87</c:v>
                </c:pt>
                <c:pt idx="9324">
                  <c:v>41.38</c:v>
                </c:pt>
                <c:pt idx="9325">
                  <c:v>39.159999999999997</c:v>
                </c:pt>
                <c:pt idx="9326">
                  <c:v>55.28</c:v>
                </c:pt>
                <c:pt idx="9327">
                  <c:v>61.02</c:v>
                </c:pt>
                <c:pt idx="9328">
                  <c:v>67.69</c:v>
                </c:pt>
                <c:pt idx="9329">
                  <c:v>70.72</c:v>
                </c:pt>
                <c:pt idx="9330">
                  <c:v>50.32</c:v>
                </c:pt>
                <c:pt idx="9331">
                  <c:v>36.25</c:v>
                </c:pt>
                <c:pt idx="9332">
                  <c:v>39.82</c:v>
                </c:pt>
                <c:pt idx="9333">
                  <c:v>39.58</c:v>
                </c:pt>
                <c:pt idx="9334">
                  <c:v>63.47</c:v>
                </c:pt>
                <c:pt idx="9335">
                  <c:v>41.01</c:v>
                </c:pt>
                <c:pt idx="9336">
                  <c:v>70.72</c:v>
                </c:pt>
                <c:pt idx="9337">
                  <c:v>64.27</c:v>
                </c:pt>
                <c:pt idx="9338">
                  <c:v>49.3</c:v>
                </c:pt>
                <c:pt idx="9339">
                  <c:v>59.74</c:v>
                </c:pt>
                <c:pt idx="9340">
                  <c:v>45.17</c:v>
                </c:pt>
                <c:pt idx="9341">
                  <c:v>47.93</c:v>
                </c:pt>
                <c:pt idx="9342">
                  <c:v>41.62</c:v>
                </c:pt>
                <c:pt idx="9343">
                  <c:v>37.5</c:v>
                </c:pt>
                <c:pt idx="9344">
                  <c:v>47.43</c:v>
                </c:pt>
                <c:pt idx="9345">
                  <c:v>44.2</c:v>
                </c:pt>
                <c:pt idx="9346">
                  <c:v>69.59</c:v>
                </c:pt>
                <c:pt idx="9347">
                  <c:v>41.35</c:v>
                </c:pt>
                <c:pt idx="9348">
                  <c:v>36.71</c:v>
                </c:pt>
                <c:pt idx="9349">
                  <c:v>38.56</c:v>
                </c:pt>
                <c:pt idx="9350">
                  <c:v>61.41</c:v>
                </c:pt>
                <c:pt idx="9351">
                  <c:v>72.430000000000007</c:v>
                </c:pt>
                <c:pt idx="9352">
                  <c:v>45.38</c:v>
                </c:pt>
                <c:pt idx="9353">
                  <c:v>49.16</c:v>
                </c:pt>
                <c:pt idx="9354">
                  <c:v>41.39</c:v>
                </c:pt>
                <c:pt idx="9355">
                  <c:v>44.88</c:v>
                </c:pt>
                <c:pt idx="9356">
                  <c:v>60.96</c:v>
                </c:pt>
                <c:pt idx="9357">
                  <c:v>39.99</c:v>
                </c:pt>
                <c:pt idx="9358">
                  <c:v>40.64</c:v>
                </c:pt>
                <c:pt idx="9359">
                  <c:v>43.34</c:v>
                </c:pt>
                <c:pt idx="9360">
                  <c:v>44.34</c:v>
                </c:pt>
                <c:pt idx="9361">
                  <c:v>63.13</c:v>
                </c:pt>
                <c:pt idx="9362">
                  <c:v>44.6</c:v>
                </c:pt>
                <c:pt idx="9363">
                  <c:v>59.92</c:v>
                </c:pt>
                <c:pt idx="9364">
                  <c:v>51.43</c:v>
                </c:pt>
                <c:pt idx="9365">
                  <c:v>45</c:v>
                </c:pt>
                <c:pt idx="9366">
                  <c:v>45.09</c:v>
                </c:pt>
                <c:pt idx="9367">
                  <c:v>43.69</c:v>
                </c:pt>
                <c:pt idx="9368">
                  <c:v>42.86</c:v>
                </c:pt>
                <c:pt idx="9369">
                  <c:v>45.87</c:v>
                </c:pt>
                <c:pt idx="9370">
                  <c:v>46.21</c:v>
                </c:pt>
                <c:pt idx="9371">
                  <c:v>69.23</c:v>
                </c:pt>
                <c:pt idx="9372">
                  <c:v>40.07</c:v>
                </c:pt>
                <c:pt idx="9373">
                  <c:v>65.34</c:v>
                </c:pt>
                <c:pt idx="9374">
                  <c:v>68.63</c:v>
                </c:pt>
                <c:pt idx="9375">
                  <c:v>42.28</c:v>
                </c:pt>
                <c:pt idx="9376">
                  <c:v>40.92</c:v>
                </c:pt>
                <c:pt idx="9377">
                  <c:v>38.159999999999997</c:v>
                </c:pt>
                <c:pt idx="9378">
                  <c:v>69.75</c:v>
                </c:pt>
                <c:pt idx="9379">
                  <c:v>44.06</c:v>
                </c:pt>
                <c:pt idx="9380">
                  <c:v>43.72</c:v>
                </c:pt>
                <c:pt idx="9381">
                  <c:v>52.72</c:v>
                </c:pt>
                <c:pt idx="9382">
                  <c:v>68.61</c:v>
                </c:pt>
                <c:pt idx="9383">
                  <c:v>75.23</c:v>
                </c:pt>
                <c:pt idx="9384">
                  <c:v>41.54</c:v>
                </c:pt>
                <c:pt idx="9385">
                  <c:v>38.380000000000003</c:v>
                </c:pt>
                <c:pt idx="9386">
                  <c:v>39.9</c:v>
                </c:pt>
                <c:pt idx="9387">
                  <c:v>40.75</c:v>
                </c:pt>
                <c:pt idx="9388">
                  <c:v>44.63</c:v>
                </c:pt>
                <c:pt idx="9389">
                  <c:v>49.3</c:v>
                </c:pt>
                <c:pt idx="9390">
                  <c:v>69.13</c:v>
                </c:pt>
                <c:pt idx="9391">
                  <c:v>73.180000000000007</c:v>
                </c:pt>
                <c:pt idx="9392">
                  <c:v>40.770000000000003</c:v>
                </c:pt>
                <c:pt idx="9393">
                  <c:v>69.89</c:v>
                </c:pt>
                <c:pt idx="9394">
                  <c:v>64.05</c:v>
                </c:pt>
                <c:pt idx="9395">
                  <c:v>51.3</c:v>
                </c:pt>
                <c:pt idx="9396">
                  <c:v>39.18</c:v>
                </c:pt>
                <c:pt idx="9397">
                  <c:v>38.78</c:v>
                </c:pt>
                <c:pt idx="9398">
                  <c:v>43.67</c:v>
                </c:pt>
                <c:pt idx="9399">
                  <c:v>59.27</c:v>
                </c:pt>
                <c:pt idx="9400">
                  <c:v>50.05</c:v>
                </c:pt>
                <c:pt idx="9401">
                  <c:v>43.14</c:v>
                </c:pt>
                <c:pt idx="9402">
                  <c:v>57.76</c:v>
                </c:pt>
                <c:pt idx="9403">
                  <c:v>62.1</c:v>
                </c:pt>
                <c:pt idx="9404">
                  <c:v>75.33</c:v>
                </c:pt>
                <c:pt idx="9405">
                  <c:v>43.14</c:v>
                </c:pt>
                <c:pt idx="9406">
                  <c:v>40.6</c:v>
                </c:pt>
                <c:pt idx="9407">
                  <c:v>39.54</c:v>
                </c:pt>
                <c:pt idx="9408">
                  <c:v>73.5</c:v>
                </c:pt>
                <c:pt idx="9409">
                  <c:v>40.96</c:v>
                </c:pt>
                <c:pt idx="9410">
                  <c:v>70.72</c:v>
                </c:pt>
                <c:pt idx="9411">
                  <c:v>71.94</c:v>
                </c:pt>
                <c:pt idx="9412">
                  <c:v>71.849999999999994</c:v>
                </c:pt>
                <c:pt idx="9413">
                  <c:v>49.15</c:v>
                </c:pt>
                <c:pt idx="9414">
                  <c:v>44.2</c:v>
                </c:pt>
                <c:pt idx="9415">
                  <c:v>39.22</c:v>
                </c:pt>
                <c:pt idx="9416">
                  <c:v>68.28</c:v>
                </c:pt>
                <c:pt idx="9417">
                  <c:v>65.12</c:v>
                </c:pt>
                <c:pt idx="9418">
                  <c:v>65.48</c:v>
                </c:pt>
                <c:pt idx="9419">
                  <c:v>40.69</c:v>
                </c:pt>
                <c:pt idx="9420">
                  <c:v>73.91</c:v>
                </c:pt>
                <c:pt idx="9421">
                  <c:v>74.67</c:v>
                </c:pt>
                <c:pt idx="9422">
                  <c:v>74.22</c:v>
                </c:pt>
                <c:pt idx="9423">
                  <c:v>44</c:v>
                </c:pt>
                <c:pt idx="9424">
                  <c:v>73.180000000000007</c:v>
                </c:pt>
                <c:pt idx="9425">
                  <c:v>45.09</c:v>
                </c:pt>
                <c:pt idx="9426">
                  <c:v>58.62</c:v>
                </c:pt>
                <c:pt idx="9427">
                  <c:v>44.89</c:v>
                </c:pt>
                <c:pt idx="9428">
                  <c:v>71.14</c:v>
                </c:pt>
                <c:pt idx="9429">
                  <c:v>74.22</c:v>
                </c:pt>
                <c:pt idx="9430">
                  <c:v>62.96</c:v>
                </c:pt>
                <c:pt idx="9431">
                  <c:v>61.27</c:v>
                </c:pt>
                <c:pt idx="9432">
                  <c:v>44.57</c:v>
                </c:pt>
                <c:pt idx="9433">
                  <c:v>45.01</c:v>
                </c:pt>
                <c:pt idx="9434">
                  <c:v>60.1</c:v>
                </c:pt>
                <c:pt idx="9435">
                  <c:v>40.770000000000003</c:v>
                </c:pt>
                <c:pt idx="9436">
                  <c:v>41.5</c:v>
                </c:pt>
                <c:pt idx="9437">
                  <c:v>71.94</c:v>
                </c:pt>
                <c:pt idx="9438">
                  <c:v>43.14</c:v>
                </c:pt>
                <c:pt idx="9439">
                  <c:v>58.59</c:v>
                </c:pt>
                <c:pt idx="9440">
                  <c:v>35.770000000000003</c:v>
                </c:pt>
                <c:pt idx="9441">
                  <c:v>35.71</c:v>
                </c:pt>
                <c:pt idx="9442">
                  <c:v>68.08</c:v>
                </c:pt>
                <c:pt idx="9443">
                  <c:v>40.619999999999997</c:v>
                </c:pt>
                <c:pt idx="9444">
                  <c:v>70.02</c:v>
                </c:pt>
                <c:pt idx="9445">
                  <c:v>62.26</c:v>
                </c:pt>
                <c:pt idx="9446">
                  <c:v>72.86</c:v>
                </c:pt>
                <c:pt idx="9447">
                  <c:v>40.64</c:v>
                </c:pt>
                <c:pt idx="9448">
                  <c:v>49.15</c:v>
                </c:pt>
                <c:pt idx="9449">
                  <c:v>40.72</c:v>
                </c:pt>
                <c:pt idx="9450">
                  <c:v>36.299999999999997</c:v>
                </c:pt>
                <c:pt idx="9451">
                  <c:v>64.150000000000006</c:v>
                </c:pt>
                <c:pt idx="9452">
                  <c:v>74.900000000000006</c:v>
                </c:pt>
                <c:pt idx="9453">
                  <c:v>73.06</c:v>
                </c:pt>
                <c:pt idx="9454">
                  <c:v>40.119999999999997</c:v>
                </c:pt>
                <c:pt idx="9455">
                  <c:v>63.94</c:v>
                </c:pt>
                <c:pt idx="9456">
                  <c:v>46.97</c:v>
                </c:pt>
                <c:pt idx="9457">
                  <c:v>45.38</c:v>
                </c:pt>
                <c:pt idx="9458">
                  <c:v>68.510000000000005</c:v>
                </c:pt>
                <c:pt idx="9459">
                  <c:v>40.92</c:v>
                </c:pt>
                <c:pt idx="9460">
                  <c:v>66.540000000000006</c:v>
                </c:pt>
                <c:pt idx="9461">
                  <c:v>40.69</c:v>
                </c:pt>
                <c:pt idx="9462">
                  <c:v>68.3</c:v>
                </c:pt>
                <c:pt idx="9463">
                  <c:v>48.06</c:v>
                </c:pt>
                <c:pt idx="9464">
                  <c:v>59.87</c:v>
                </c:pt>
                <c:pt idx="9465">
                  <c:v>69.89</c:v>
                </c:pt>
                <c:pt idx="9466">
                  <c:v>62.52</c:v>
                </c:pt>
                <c:pt idx="9467">
                  <c:v>44.92</c:v>
                </c:pt>
                <c:pt idx="9468">
                  <c:v>70.400000000000006</c:v>
                </c:pt>
                <c:pt idx="9469">
                  <c:v>44.21</c:v>
                </c:pt>
                <c:pt idx="9470">
                  <c:v>42.8</c:v>
                </c:pt>
                <c:pt idx="9471">
                  <c:v>70.790000000000006</c:v>
                </c:pt>
                <c:pt idx="9472">
                  <c:v>40.549999999999997</c:v>
                </c:pt>
                <c:pt idx="9473">
                  <c:v>43.72</c:v>
                </c:pt>
                <c:pt idx="9474">
                  <c:v>66.48</c:v>
                </c:pt>
                <c:pt idx="9475">
                  <c:v>44.2</c:v>
                </c:pt>
                <c:pt idx="9476">
                  <c:v>51.43</c:v>
                </c:pt>
                <c:pt idx="9477">
                  <c:v>58.46</c:v>
                </c:pt>
                <c:pt idx="9478">
                  <c:v>64.45</c:v>
                </c:pt>
                <c:pt idx="9479">
                  <c:v>64.63</c:v>
                </c:pt>
                <c:pt idx="9480">
                  <c:v>39.35</c:v>
                </c:pt>
                <c:pt idx="9481">
                  <c:v>71.64</c:v>
                </c:pt>
                <c:pt idx="9482">
                  <c:v>41.17</c:v>
                </c:pt>
                <c:pt idx="9483">
                  <c:v>62.4</c:v>
                </c:pt>
                <c:pt idx="9484">
                  <c:v>44.84</c:v>
                </c:pt>
                <c:pt idx="9485">
                  <c:v>60.84</c:v>
                </c:pt>
                <c:pt idx="9486">
                  <c:v>40.549999999999997</c:v>
                </c:pt>
                <c:pt idx="9487">
                  <c:v>39.81</c:v>
                </c:pt>
                <c:pt idx="9488">
                  <c:v>57.32</c:v>
                </c:pt>
                <c:pt idx="9489">
                  <c:v>65.59</c:v>
                </c:pt>
                <c:pt idx="9490">
                  <c:v>39.96</c:v>
                </c:pt>
                <c:pt idx="9491">
                  <c:v>71.77</c:v>
                </c:pt>
                <c:pt idx="9492">
                  <c:v>41.78</c:v>
                </c:pt>
                <c:pt idx="9493">
                  <c:v>43.21</c:v>
                </c:pt>
                <c:pt idx="9494">
                  <c:v>37.5</c:v>
                </c:pt>
                <c:pt idx="9495">
                  <c:v>52.9</c:v>
                </c:pt>
                <c:pt idx="9496">
                  <c:v>37.799999999999997</c:v>
                </c:pt>
                <c:pt idx="9497">
                  <c:v>39.28</c:v>
                </c:pt>
                <c:pt idx="9498">
                  <c:v>60.1</c:v>
                </c:pt>
                <c:pt idx="9499">
                  <c:v>43.02</c:v>
                </c:pt>
                <c:pt idx="9500">
                  <c:v>41.04</c:v>
                </c:pt>
                <c:pt idx="9501">
                  <c:v>41.92</c:v>
                </c:pt>
                <c:pt idx="9502">
                  <c:v>38.909999999999997</c:v>
                </c:pt>
                <c:pt idx="9503">
                  <c:v>50.32</c:v>
                </c:pt>
                <c:pt idx="9504">
                  <c:v>64.150000000000006</c:v>
                </c:pt>
                <c:pt idx="9505">
                  <c:v>69.98</c:v>
                </c:pt>
                <c:pt idx="9506">
                  <c:v>40.75</c:v>
                </c:pt>
                <c:pt idx="9507">
                  <c:v>40.46</c:v>
                </c:pt>
                <c:pt idx="9508">
                  <c:v>71.77</c:v>
                </c:pt>
                <c:pt idx="9509">
                  <c:v>70.790000000000006</c:v>
                </c:pt>
                <c:pt idx="9510">
                  <c:v>41.85</c:v>
                </c:pt>
                <c:pt idx="9511">
                  <c:v>44.92</c:v>
                </c:pt>
                <c:pt idx="9512">
                  <c:v>49.16</c:v>
                </c:pt>
                <c:pt idx="9513">
                  <c:v>58.79</c:v>
                </c:pt>
                <c:pt idx="9514">
                  <c:v>59.92</c:v>
                </c:pt>
                <c:pt idx="9515">
                  <c:v>40.67</c:v>
                </c:pt>
                <c:pt idx="9516">
                  <c:v>70.36</c:v>
                </c:pt>
                <c:pt idx="9517">
                  <c:v>76.2</c:v>
                </c:pt>
                <c:pt idx="9518">
                  <c:v>46</c:v>
                </c:pt>
                <c:pt idx="9519">
                  <c:v>49.69</c:v>
                </c:pt>
                <c:pt idx="9520">
                  <c:v>40.71</c:v>
                </c:pt>
                <c:pt idx="9521">
                  <c:v>75.599999999999994</c:v>
                </c:pt>
                <c:pt idx="9522">
                  <c:v>49.16</c:v>
                </c:pt>
                <c:pt idx="9523">
                  <c:v>69.510000000000005</c:v>
                </c:pt>
                <c:pt idx="9524">
                  <c:v>56.57</c:v>
                </c:pt>
                <c:pt idx="9525">
                  <c:v>58.86</c:v>
                </c:pt>
                <c:pt idx="9526">
                  <c:v>45.87</c:v>
                </c:pt>
                <c:pt idx="9527">
                  <c:v>45.61</c:v>
                </c:pt>
                <c:pt idx="9528">
                  <c:v>39.659999999999997</c:v>
                </c:pt>
                <c:pt idx="9529">
                  <c:v>40.049999999999997</c:v>
                </c:pt>
                <c:pt idx="9530">
                  <c:v>42.49</c:v>
                </c:pt>
                <c:pt idx="9531">
                  <c:v>65.61</c:v>
                </c:pt>
                <c:pt idx="9532">
                  <c:v>65.34</c:v>
                </c:pt>
                <c:pt idx="9533">
                  <c:v>67.45</c:v>
                </c:pt>
                <c:pt idx="9534">
                  <c:v>69.040000000000006</c:v>
                </c:pt>
                <c:pt idx="9535">
                  <c:v>67.319999999999993</c:v>
                </c:pt>
                <c:pt idx="9536">
                  <c:v>58.05</c:v>
                </c:pt>
                <c:pt idx="9537">
                  <c:v>75.599999999999994</c:v>
                </c:pt>
                <c:pt idx="9538">
                  <c:v>69.23</c:v>
                </c:pt>
                <c:pt idx="9539">
                  <c:v>38.5</c:v>
                </c:pt>
                <c:pt idx="9540">
                  <c:v>44.34</c:v>
                </c:pt>
                <c:pt idx="9541">
                  <c:v>37.5</c:v>
                </c:pt>
                <c:pt idx="9542">
                  <c:v>73.67</c:v>
                </c:pt>
                <c:pt idx="9543">
                  <c:v>39.64</c:v>
                </c:pt>
                <c:pt idx="9544">
                  <c:v>50.39</c:v>
                </c:pt>
                <c:pt idx="9545">
                  <c:v>69.819999999999993</c:v>
                </c:pt>
                <c:pt idx="9546">
                  <c:v>51.95</c:v>
                </c:pt>
                <c:pt idx="9547">
                  <c:v>39.69</c:v>
                </c:pt>
                <c:pt idx="9548">
                  <c:v>43.7</c:v>
                </c:pt>
                <c:pt idx="9549">
                  <c:v>42.28</c:v>
                </c:pt>
                <c:pt idx="9550">
                  <c:v>41.16</c:v>
                </c:pt>
                <c:pt idx="9551">
                  <c:v>73.56</c:v>
                </c:pt>
                <c:pt idx="9552">
                  <c:v>53.16</c:v>
                </c:pt>
                <c:pt idx="9553">
                  <c:v>43.14</c:v>
                </c:pt>
                <c:pt idx="9554">
                  <c:v>40.69</c:v>
                </c:pt>
                <c:pt idx="9555">
                  <c:v>40.659999999999997</c:v>
                </c:pt>
                <c:pt idx="9556">
                  <c:v>67.069999999999993</c:v>
                </c:pt>
                <c:pt idx="9557">
                  <c:v>39.159999999999997</c:v>
                </c:pt>
                <c:pt idx="9558">
                  <c:v>40.75</c:v>
                </c:pt>
                <c:pt idx="9559">
                  <c:v>40.35</c:v>
                </c:pt>
                <c:pt idx="9560">
                  <c:v>69.14</c:v>
                </c:pt>
                <c:pt idx="9561">
                  <c:v>63.13</c:v>
                </c:pt>
                <c:pt idx="9562">
                  <c:v>63.86</c:v>
                </c:pt>
                <c:pt idx="9563">
                  <c:v>49.69</c:v>
                </c:pt>
                <c:pt idx="9564">
                  <c:v>65.34</c:v>
                </c:pt>
                <c:pt idx="9565">
                  <c:v>56.24</c:v>
                </c:pt>
                <c:pt idx="9566">
                  <c:v>66.05</c:v>
                </c:pt>
                <c:pt idx="9567">
                  <c:v>49.25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0151552"/>
        <c:axId val="300153088"/>
      </c:barChart>
      <c:catAx>
        <c:axId val="300151552"/>
        <c:scaling>
          <c:orientation val="minMax"/>
        </c:scaling>
        <c:delete val="0"/>
        <c:axPos val="b"/>
        <c:majorTickMark val="out"/>
        <c:minorTickMark val="none"/>
        <c:tickLblPos val="nextTo"/>
        <c:crossAx val="300153088"/>
        <c:crosses val="autoZero"/>
        <c:auto val="1"/>
        <c:lblAlgn val="ctr"/>
        <c:lblOffset val="100"/>
        <c:noMultiLvlLbl val="0"/>
      </c:catAx>
      <c:valAx>
        <c:axId val="3001530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001515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'Copy of energy_production (1)'!$D$1</c:f>
              <c:strCache>
                <c:ptCount val="1"/>
                <c:pt idx="0">
                  <c:v>r_humidity</c:v>
                </c:pt>
              </c:strCache>
            </c:strRef>
          </c:tx>
          <c:invertIfNegative val="0"/>
          <c:val>
            <c:numRef>
              <c:f>'Copy of energy_production (1)'!$D$2:$D$9569</c:f>
              <c:numCache>
                <c:formatCode>General</c:formatCode>
                <c:ptCount val="9568"/>
                <c:pt idx="0">
                  <c:v>60.1</c:v>
                </c:pt>
                <c:pt idx="1">
                  <c:v>94.67</c:v>
                </c:pt>
                <c:pt idx="2">
                  <c:v>81.69</c:v>
                </c:pt>
                <c:pt idx="3">
                  <c:v>79.08</c:v>
                </c:pt>
                <c:pt idx="4">
                  <c:v>75</c:v>
                </c:pt>
                <c:pt idx="5">
                  <c:v>83.06</c:v>
                </c:pt>
                <c:pt idx="6">
                  <c:v>81.56</c:v>
                </c:pt>
                <c:pt idx="7">
                  <c:v>68.849999999999994</c:v>
                </c:pt>
                <c:pt idx="8">
                  <c:v>55.78</c:v>
                </c:pt>
                <c:pt idx="9">
                  <c:v>85.39</c:v>
                </c:pt>
                <c:pt idx="10">
                  <c:v>69.98</c:v>
                </c:pt>
                <c:pt idx="11">
                  <c:v>72.31</c:v>
                </c:pt>
                <c:pt idx="12">
                  <c:v>70.66</c:v>
                </c:pt>
                <c:pt idx="13">
                  <c:v>42.17</c:v>
                </c:pt>
                <c:pt idx="14">
                  <c:v>48.63</c:v>
                </c:pt>
                <c:pt idx="15">
                  <c:v>72.760000000000005</c:v>
                </c:pt>
                <c:pt idx="16">
                  <c:v>76.209999999999994</c:v>
                </c:pt>
                <c:pt idx="17">
                  <c:v>64.66</c:v>
                </c:pt>
                <c:pt idx="18">
                  <c:v>78.47</c:v>
                </c:pt>
                <c:pt idx="19">
                  <c:v>47.06</c:v>
                </c:pt>
                <c:pt idx="20">
                  <c:v>88.22</c:v>
                </c:pt>
                <c:pt idx="21">
                  <c:v>66.53</c:v>
                </c:pt>
                <c:pt idx="22">
                  <c:v>60.55</c:v>
                </c:pt>
                <c:pt idx="23">
                  <c:v>84.74</c:v>
                </c:pt>
                <c:pt idx="24">
                  <c:v>87.45</c:v>
                </c:pt>
                <c:pt idx="25">
                  <c:v>86.29</c:v>
                </c:pt>
                <c:pt idx="26">
                  <c:v>91.55</c:v>
                </c:pt>
                <c:pt idx="27">
                  <c:v>55.95</c:v>
                </c:pt>
                <c:pt idx="28">
                  <c:v>75.36</c:v>
                </c:pt>
                <c:pt idx="29">
                  <c:v>82.4</c:v>
                </c:pt>
                <c:pt idx="30">
                  <c:v>28.16</c:v>
                </c:pt>
                <c:pt idx="31">
                  <c:v>93.25</c:v>
                </c:pt>
                <c:pt idx="32">
                  <c:v>86.21</c:v>
                </c:pt>
                <c:pt idx="33">
                  <c:v>85.39</c:v>
                </c:pt>
                <c:pt idx="34">
                  <c:v>66.83</c:v>
                </c:pt>
                <c:pt idx="35">
                  <c:v>85.14</c:v>
                </c:pt>
                <c:pt idx="36">
                  <c:v>94.85</c:v>
                </c:pt>
                <c:pt idx="37">
                  <c:v>66.260000000000005</c:v>
                </c:pt>
                <c:pt idx="38">
                  <c:v>69.44</c:v>
                </c:pt>
                <c:pt idx="39">
                  <c:v>69.02</c:v>
                </c:pt>
                <c:pt idx="40">
                  <c:v>74.34</c:v>
                </c:pt>
                <c:pt idx="41">
                  <c:v>55.72</c:v>
                </c:pt>
                <c:pt idx="42">
                  <c:v>52.22</c:v>
                </c:pt>
                <c:pt idx="43">
                  <c:v>86.68</c:v>
                </c:pt>
                <c:pt idx="44">
                  <c:v>100.09</c:v>
                </c:pt>
                <c:pt idx="45">
                  <c:v>56.07</c:v>
                </c:pt>
                <c:pt idx="46">
                  <c:v>80.28</c:v>
                </c:pt>
                <c:pt idx="47">
                  <c:v>78.599999999999994</c:v>
                </c:pt>
                <c:pt idx="48">
                  <c:v>74.09</c:v>
                </c:pt>
                <c:pt idx="49">
                  <c:v>56.58</c:v>
                </c:pt>
                <c:pt idx="50">
                  <c:v>72.09</c:v>
                </c:pt>
                <c:pt idx="51">
                  <c:v>61.62</c:v>
                </c:pt>
                <c:pt idx="52">
                  <c:v>60.83</c:v>
                </c:pt>
                <c:pt idx="53">
                  <c:v>54.03</c:v>
                </c:pt>
                <c:pt idx="54">
                  <c:v>69.709999999999994</c:v>
                </c:pt>
                <c:pt idx="55">
                  <c:v>89.96</c:v>
                </c:pt>
                <c:pt idx="56">
                  <c:v>68.209999999999994</c:v>
                </c:pt>
                <c:pt idx="57">
                  <c:v>93.93</c:v>
                </c:pt>
                <c:pt idx="58">
                  <c:v>81.23</c:v>
                </c:pt>
                <c:pt idx="59">
                  <c:v>89.61</c:v>
                </c:pt>
                <c:pt idx="60">
                  <c:v>64.87</c:v>
                </c:pt>
                <c:pt idx="61">
                  <c:v>70.540000000000006</c:v>
                </c:pt>
                <c:pt idx="62">
                  <c:v>36.6</c:v>
                </c:pt>
                <c:pt idx="63">
                  <c:v>62.9</c:v>
                </c:pt>
                <c:pt idx="64">
                  <c:v>76.53</c:v>
                </c:pt>
                <c:pt idx="65">
                  <c:v>38.82</c:v>
                </c:pt>
                <c:pt idx="66">
                  <c:v>93.69</c:v>
                </c:pt>
                <c:pt idx="67">
                  <c:v>77.39</c:v>
                </c:pt>
                <c:pt idx="68">
                  <c:v>76.78</c:v>
                </c:pt>
                <c:pt idx="69">
                  <c:v>75.709999999999994</c:v>
                </c:pt>
                <c:pt idx="70">
                  <c:v>75.760000000000005</c:v>
                </c:pt>
                <c:pt idx="71">
                  <c:v>60.53</c:v>
                </c:pt>
                <c:pt idx="72">
                  <c:v>92.04</c:v>
                </c:pt>
                <c:pt idx="73">
                  <c:v>61.87</c:v>
                </c:pt>
                <c:pt idx="74">
                  <c:v>67.150000000000006</c:v>
                </c:pt>
                <c:pt idx="75">
                  <c:v>90.8</c:v>
                </c:pt>
                <c:pt idx="76">
                  <c:v>48.61</c:v>
                </c:pt>
                <c:pt idx="77">
                  <c:v>76.599999999999994</c:v>
                </c:pt>
                <c:pt idx="78">
                  <c:v>54.09</c:v>
                </c:pt>
                <c:pt idx="79">
                  <c:v>76.5</c:v>
                </c:pt>
                <c:pt idx="80">
                  <c:v>75.849999999999994</c:v>
                </c:pt>
                <c:pt idx="81">
                  <c:v>87.86</c:v>
                </c:pt>
                <c:pt idx="82">
                  <c:v>99.19</c:v>
                </c:pt>
                <c:pt idx="83">
                  <c:v>74.3</c:v>
                </c:pt>
                <c:pt idx="84">
                  <c:v>67.02</c:v>
                </c:pt>
                <c:pt idx="85">
                  <c:v>81.12</c:v>
                </c:pt>
                <c:pt idx="86">
                  <c:v>43.27</c:v>
                </c:pt>
                <c:pt idx="87">
                  <c:v>83.65</c:v>
                </c:pt>
                <c:pt idx="88">
                  <c:v>78.78</c:v>
                </c:pt>
                <c:pt idx="89">
                  <c:v>79.47</c:v>
                </c:pt>
                <c:pt idx="90">
                  <c:v>58.92</c:v>
                </c:pt>
                <c:pt idx="91">
                  <c:v>39.61</c:v>
                </c:pt>
                <c:pt idx="92">
                  <c:v>76.510000000000005</c:v>
                </c:pt>
                <c:pt idx="93">
                  <c:v>83.58</c:v>
                </c:pt>
                <c:pt idx="94">
                  <c:v>85.26</c:v>
                </c:pt>
                <c:pt idx="95">
                  <c:v>60.1</c:v>
                </c:pt>
                <c:pt idx="96">
                  <c:v>82.27</c:v>
                </c:pt>
                <c:pt idx="97">
                  <c:v>72.47</c:v>
                </c:pt>
                <c:pt idx="98">
                  <c:v>55.72</c:v>
                </c:pt>
                <c:pt idx="99">
                  <c:v>60.38</c:v>
                </c:pt>
                <c:pt idx="100">
                  <c:v>88.84</c:v>
                </c:pt>
                <c:pt idx="101">
                  <c:v>73.900000000000006</c:v>
                </c:pt>
                <c:pt idx="102">
                  <c:v>70.77</c:v>
                </c:pt>
                <c:pt idx="103">
                  <c:v>73.3</c:v>
                </c:pt>
                <c:pt idx="104">
                  <c:v>91.39</c:v>
                </c:pt>
                <c:pt idx="105">
                  <c:v>85.5</c:v>
                </c:pt>
                <c:pt idx="106">
                  <c:v>62.65</c:v>
                </c:pt>
                <c:pt idx="107">
                  <c:v>63.93</c:v>
                </c:pt>
                <c:pt idx="108">
                  <c:v>61.5</c:v>
                </c:pt>
                <c:pt idx="109">
                  <c:v>36.74</c:v>
                </c:pt>
                <c:pt idx="110">
                  <c:v>96.01</c:v>
                </c:pt>
                <c:pt idx="111">
                  <c:v>63.04</c:v>
                </c:pt>
                <c:pt idx="112">
                  <c:v>65.180000000000007</c:v>
                </c:pt>
                <c:pt idx="113">
                  <c:v>89.61</c:v>
                </c:pt>
                <c:pt idx="114">
                  <c:v>79.44</c:v>
                </c:pt>
                <c:pt idx="115">
                  <c:v>97.13</c:v>
                </c:pt>
                <c:pt idx="116">
                  <c:v>55.1</c:v>
                </c:pt>
                <c:pt idx="117">
                  <c:v>52.84</c:v>
                </c:pt>
                <c:pt idx="118">
                  <c:v>90.89</c:v>
                </c:pt>
                <c:pt idx="119">
                  <c:v>86.12</c:v>
                </c:pt>
                <c:pt idx="120">
                  <c:v>71.180000000000007</c:v>
                </c:pt>
                <c:pt idx="121">
                  <c:v>90.35</c:v>
                </c:pt>
                <c:pt idx="122">
                  <c:v>86.7</c:v>
                </c:pt>
                <c:pt idx="123">
                  <c:v>62.2</c:v>
                </c:pt>
                <c:pt idx="124">
                  <c:v>75.53</c:v>
                </c:pt>
                <c:pt idx="125">
                  <c:v>40.33</c:v>
                </c:pt>
                <c:pt idx="126">
                  <c:v>60.64</c:v>
                </c:pt>
                <c:pt idx="127">
                  <c:v>45.06</c:v>
                </c:pt>
                <c:pt idx="128">
                  <c:v>42.75</c:v>
                </c:pt>
                <c:pt idx="129">
                  <c:v>66.67</c:v>
                </c:pt>
                <c:pt idx="130">
                  <c:v>59.02</c:v>
                </c:pt>
                <c:pt idx="131">
                  <c:v>95.86</c:v>
                </c:pt>
                <c:pt idx="132">
                  <c:v>71.58</c:v>
                </c:pt>
                <c:pt idx="133">
                  <c:v>71.92</c:v>
                </c:pt>
                <c:pt idx="134">
                  <c:v>80.099999999999994</c:v>
                </c:pt>
                <c:pt idx="135">
                  <c:v>74.94</c:v>
                </c:pt>
                <c:pt idx="136">
                  <c:v>67.17</c:v>
                </c:pt>
                <c:pt idx="137">
                  <c:v>83.95</c:v>
                </c:pt>
                <c:pt idx="138">
                  <c:v>87.51</c:v>
                </c:pt>
                <c:pt idx="139">
                  <c:v>85.92</c:v>
                </c:pt>
                <c:pt idx="140">
                  <c:v>71.569999999999993</c:v>
                </c:pt>
                <c:pt idx="141">
                  <c:v>68.78</c:v>
                </c:pt>
                <c:pt idx="142">
                  <c:v>85.06</c:v>
                </c:pt>
                <c:pt idx="143">
                  <c:v>64.66</c:v>
                </c:pt>
                <c:pt idx="144">
                  <c:v>76.59</c:v>
                </c:pt>
                <c:pt idx="145">
                  <c:v>62.03</c:v>
                </c:pt>
                <c:pt idx="146">
                  <c:v>62.94</c:v>
                </c:pt>
                <c:pt idx="147">
                  <c:v>90.05</c:v>
                </c:pt>
                <c:pt idx="148">
                  <c:v>89.12</c:v>
                </c:pt>
                <c:pt idx="149">
                  <c:v>77.42</c:v>
                </c:pt>
                <c:pt idx="150">
                  <c:v>69.2</c:v>
                </c:pt>
                <c:pt idx="151">
                  <c:v>44.3</c:v>
                </c:pt>
                <c:pt idx="152">
                  <c:v>76.16</c:v>
                </c:pt>
                <c:pt idx="153">
                  <c:v>84.9</c:v>
                </c:pt>
                <c:pt idx="154">
                  <c:v>55.53</c:v>
                </c:pt>
                <c:pt idx="155">
                  <c:v>77.62</c:v>
                </c:pt>
                <c:pt idx="156">
                  <c:v>76.02</c:v>
                </c:pt>
                <c:pt idx="157">
                  <c:v>70.989999999999995</c:v>
                </c:pt>
                <c:pt idx="158">
                  <c:v>66.510000000000005</c:v>
                </c:pt>
                <c:pt idx="159">
                  <c:v>89.23</c:v>
                </c:pt>
                <c:pt idx="160">
                  <c:v>89.12</c:v>
                </c:pt>
                <c:pt idx="161">
                  <c:v>65.569999999999993</c:v>
                </c:pt>
                <c:pt idx="162">
                  <c:v>49.88</c:v>
                </c:pt>
                <c:pt idx="163">
                  <c:v>76</c:v>
                </c:pt>
                <c:pt idx="164">
                  <c:v>54.5</c:v>
                </c:pt>
                <c:pt idx="165">
                  <c:v>87.48</c:v>
                </c:pt>
                <c:pt idx="166">
                  <c:v>64.430000000000007</c:v>
                </c:pt>
                <c:pt idx="167">
                  <c:v>52.1</c:v>
                </c:pt>
                <c:pt idx="168">
                  <c:v>67.98</c:v>
                </c:pt>
                <c:pt idx="169">
                  <c:v>69.83</c:v>
                </c:pt>
                <c:pt idx="170">
                  <c:v>63.22</c:v>
                </c:pt>
                <c:pt idx="171">
                  <c:v>52.01</c:v>
                </c:pt>
                <c:pt idx="172">
                  <c:v>63.88</c:v>
                </c:pt>
                <c:pt idx="173">
                  <c:v>37.9</c:v>
                </c:pt>
                <c:pt idx="174">
                  <c:v>73.260000000000005</c:v>
                </c:pt>
                <c:pt idx="175">
                  <c:v>90.88</c:v>
                </c:pt>
                <c:pt idx="176">
                  <c:v>78.87</c:v>
                </c:pt>
                <c:pt idx="177">
                  <c:v>99.16</c:v>
                </c:pt>
                <c:pt idx="178">
                  <c:v>75.16</c:v>
                </c:pt>
                <c:pt idx="179">
                  <c:v>70.8</c:v>
                </c:pt>
                <c:pt idx="180">
                  <c:v>72.290000000000006</c:v>
                </c:pt>
                <c:pt idx="181">
                  <c:v>78.91</c:v>
                </c:pt>
                <c:pt idx="182">
                  <c:v>41.54</c:v>
                </c:pt>
                <c:pt idx="183">
                  <c:v>44.91</c:v>
                </c:pt>
                <c:pt idx="184">
                  <c:v>70.62</c:v>
                </c:pt>
                <c:pt idx="185">
                  <c:v>100.13</c:v>
                </c:pt>
                <c:pt idx="186">
                  <c:v>75.61</c:v>
                </c:pt>
                <c:pt idx="187">
                  <c:v>95.25</c:v>
                </c:pt>
                <c:pt idx="188">
                  <c:v>78.42</c:v>
                </c:pt>
                <c:pt idx="189">
                  <c:v>77.94</c:v>
                </c:pt>
                <c:pt idx="190">
                  <c:v>85.65</c:v>
                </c:pt>
                <c:pt idx="191">
                  <c:v>50.93</c:v>
                </c:pt>
                <c:pt idx="192">
                  <c:v>57.01</c:v>
                </c:pt>
                <c:pt idx="193">
                  <c:v>86.16</c:v>
                </c:pt>
                <c:pt idx="194">
                  <c:v>91.21</c:v>
                </c:pt>
                <c:pt idx="195">
                  <c:v>79.27</c:v>
                </c:pt>
                <c:pt idx="196">
                  <c:v>100.14</c:v>
                </c:pt>
                <c:pt idx="197">
                  <c:v>63.54</c:v>
                </c:pt>
                <c:pt idx="198">
                  <c:v>71.19</c:v>
                </c:pt>
                <c:pt idx="199">
                  <c:v>46</c:v>
                </c:pt>
                <c:pt idx="200">
                  <c:v>81.83</c:v>
                </c:pt>
                <c:pt idx="201">
                  <c:v>75.849999999999994</c:v>
                </c:pt>
                <c:pt idx="202">
                  <c:v>54.41</c:v>
                </c:pt>
                <c:pt idx="203">
                  <c:v>89.24</c:v>
                </c:pt>
                <c:pt idx="204">
                  <c:v>61.14</c:v>
                </c:pt>
                <c:pt idx="205">
                  <c:v>86.8</c:v>
                </c:pt>
                <c:pt idx="206">
                  <c:v>55.75</c:v>
                </c:pt>
                <c:pt idx="207">
                  <c:v>92.81</c:v>
                </c:pt>
                <c:pt idx="208">
                  <c:v>43.36</c:v>
                </c:pt>
                <c:pt idx="209">
                  <c:v>57.74</c:v>
                </c:pt>
                <c:pt idx="210">
                  <c:v>73.06</c:v>
                </c:pt>
                <c:pt idx="211">
                  <c:v>67.72</c:v>
                </c:pt>
                <c:pt idx="212">
                  <c:v>75.099999999999994</c:v>
                </c:pt>
                <c:pt idx="213">
                  <c:v>52.56</c:v>
                </c:pt>
                <c:pt idx="214">
                  <c:v>55.74</c:v>
                </c:pt>
                <c:pt idx="215">
                  <c:v>65.13</c:v>
                </c:pt>
                <c:pt idx="216">
                  <c:v>58.13</c:v>
                </c:pt>
                <c:pt idx="217">
                  <c:v>70.209999999999994</c:v>
                </c:pt>
                <c:pt idx="218">
                  <c:v>73.73</c:v>
                </c:pt>
                <c:pt idx="219">
                  <c:v>94.41</c:v>
                </c:pt>
                <c:pt idx="220">
                  <c:v>61.8</c:v>
                </c:pt>
                <c:pt idx="221">
                  <c:v>70.540000000000006</c:v>
                </c:pt>
                <c:pt idx="222">
                  <c:v>59.04</c:v>
                </c:pt>
                <c:pt idx="223">
                  <c:v>61.43</c:v>
                </c:pt>
                <c:pt idx="224">
                  <c:v>88.9</c:v>
                </c:pt>
                <c:pt idx="225">
                  <c:v>63.8</c:v>
                </c:pt>
                <c:pt idx="226">
                  <c:v>79.680000000000007</c:v>
                </c:pt>
                <c:pt idx="227">
                  <c:v>96.45</c:v>
                </c:pt>
                <c:pt idx="228">
                  <c:v>38.369999999999997</c:v>
                </c:pt>
                <c:pt idx="229">
                  <c:v>54.37</c:v>
                </c:pt>
                <c:pt idx="230">
                  <c:v>58.69</c:v>
                </c:pt>
                <c:pt idx="231">
                  <c:v>81.290000000000006</c:v>
                </c:pt>
                <c:pt idx="232">
                  <c:v>66.17</c:v>
                </c:pt>
                <c:pt idx="233">
                  <c:v>26.67</c:v>
                </c:pt>
                <c:pt idx="234">
                  <c:v>53.52</c:v>
                </c:pt>
                <c:pt idx="235">
                  <c:v>67.3</c:v>
                </c:pt>
                <c:pt idx="236">
                  <c:v>68.349999999999994</c:v>
                </c:pt>
                <c:pt idx="237">
                  <c:v>71.91</c:v>
                </c:pt>
                <c:pt idx="238">
                  <c:v>97.55</c:v>
                </c:pt>
                <c:pt idx="239">
                  <c:v>95.3</c:v>
                </c:pt>
                <c:pt idx="240">
                  <c:v>71.78</c:v>
                </c:pt>
                <c:pt idx="241">
                  <c:v>73.209999999999994</c:v>
                </c:pt>
                <c:pt idx="242">
                  <c:v>51.74</c:v>
                </c:pt>
                <c:pt idx="243">
                  <c:v>74.239999999999995</c:v>
                </c:pt>
                <c:pt idx="244">
                  <c:v>77.63</c:v>
                </c:pt>
                <c:pt idx="245">
                  <c:v>56.13</c:v>
                </c:pt>
                <c:pt idx="246">
                  <c:v>71.989999999999995</c:v>
                </c:pt>
                <c:pt idx="247">
                  <c:v>59.42</c:v>
                </c:pt>
                <c:pt idx="248">
                  <c:v>92.37</c:v>
                </c:pt>
                <c:pt idx="249">
                  <c:v>58.83</c:v>
                </c:pt>
                <c:pt idx="250">
                  <c:v>74.23</c:v>
                </c:pt>
                <c:pt idx="251">
                  <c:v>78.87</c:v>
                </c:pt>
                <c:pt idx="252">
                  <c:v>93.64</c:v>
                </c:pt>
                <c:pt idx="253">
                  <c:v>97.34</c:v>
                </c:pt>
                <c:pt idx="254">
                  <c:v>87.88</c:v>
                </c:pt>
                <c:pt idx="255">
                  <c:v>68.959999999999994</c:v>
                </c:pt>
                <c:pt idx="256">
                  <c:v>84.85</c:v>
                </c:pt>
                <c:pt idx="257">
                  <c:v>46.95</c:v>
                </c:pt>
                <c:pt idx="258">
                  <c:v>73.66</c:v>
                </c:pt>
                <c:pt idx="259">
                  <c:v>45.65</c:v>
                </c:pt>
                <c:pt idx="260">
                  <c:v>88.11</c:v>
                </c:pt>
                <c:pt idx="261">
                  <c:v>61.58</c:v>
                </c:pt>
                <c:pt idx="262">
                  <c:v>83.88</c:v>
                </c:pt>
                <c:pt idx="263">
                  <c:v>75.83</c:v>
                </c:pt>
                <c:pt idx="264">
                  <c:v>59.42</c:v>
                </c:pt>
                <c:pt idx="265">
                  <c:v>92.16</c:v>
                </c:pt>
                <c:pt idx="266">
                  <c:v>61.11</c:v>
                </c:pt>
                <c:pt idx="267">
                  <c:v>84.39</c:v>
                </c:pt>
                <c:pt idx="268">
                  <c:v>94.98</c:v>
                </c:pt>
                <c:pt idx="269">
                  <c:v>73.81</c:v>
                </c:pt>
                <c:pt idx="270">
                  <c:v>82.86</c:v>
                </c:pt>
                <c:pt idx="271">
                  <c:v>48.8</c:v>
                </c:pt>
                <c:pt idx="272">
                  <c:v>62.74</c:v>
                </c:pt>
                <c:pt idx="273">
                  <c:v>62.02</c:v>
                </c:pt>
                <c:pt idx="274">
                  <c:v>70.19</c:v>
                </c:pt>
                <c:pt idx="275">
                  <c:v>58.83</c:v>
                </c:pt>
                <c:pt idx="276">
                  <c:v>57.39</c:v>
                </c:pt>
                <c:pt idx="277">
                  <c:v>90.62</c:v>
                </c:pt>
                <c:pt idx="278">
                  <c:v>89.64</c:v>
                </c:pt>
                <c:pt idx="279">
                  <c:v>72.400000000000006</c:v>
                </c:pt>
                <c:pt idx="280">
                  <c:v>83.63</c:v>
                </c:pt>
                <c:pt idx="281">
                  <c:v>74.33</c:v>
                </c:pt>
                <c:pt idx="282">
                  <c:v>59.71</c:v>
                </c:pt>
                <c:pt idx="283">
                  <c:v>74.83</c:v>
                </c:pt>
                <c:pt idx="284">
                  <c:v>69.260000000000005</c:v>
                </c:pt>
                <c:pt idx="285">
                  <c:v>65.14</c:v>
                </c:pt>
                <c:pt idx="286">
                  <c:v>67.5</c:v>
                </c:pt>
                <c:pt idx="287">
                  <c:v>47.89</c:v>
                </c:pt>
                <c:pt idx="288">
                  <c:v>75.22</c:v>
                </c:pt>
                <c:pt idx="289">
                  <c:v>78.7</c:v>
                </c:pt>
                <c:pt idx="290">
                  <c:v>66.14</c:v>
                </c:pt>
                <c:pt idx="291">
                  <c:v>68.94</c:v>
                </c:pt>
                <c:pt idx="292">
                  <c:v>68.67</c:v>
                </c:pt>
                <c:pt idx="293">
                  <c:v>84.6</c:v>
                </c:pt>
                <c:pt idx="294">
                  <c:v>68.599999999999994</c:v>
                </c:pt>
                <c:pt idx="295">
                  <c:v>78.53</c:v>
                </c:pt>
                <c:pt idx="296">
                  <c:v>86.05</c:v>
                </c:pt>
                <c:pt idx="297">
                  <c:v>66.61</c:v>
                </c:pt>
                <c:pt idx="298">
                  <c:v>44.37</c:v>
                </c:pt>
                <c:pt idx="299">
                  <c:v>84.83</c:v>
                </c:pt>
                <c:pt idx="300">
                  <c:v>52.68</c:v>
                </c:pt>
                <c:pt idx="301">
                  <c:v>65.08</c:v>
                </c:pt>
                <c:pt idx="302">
                  <c:v>55.38</c:v>
                </c:pt>
                <c:pt idx="303">
                  <c:v>85.72</c:v>
                </c:pt>
                <c:pt idx="304">
                  <c:v>77.87</c:v>
                </c:pt>
                <c:pt idx="305">
                  <c:v>86.4</c:v>
                </c:pt>
                <c:pt idx="306">
                  <c:v>60.55</c:v>
                </c:pt>
                <c:pt idx="307">
                  <c:v>88.23</c:v>
                </c:pt>
                <c:pt idx="308">
                  <c:v>68.28</c:v>
                </c:pt>
                <c:pt idx="309">
                  <c:v>83.8</c:v>
                </c:pt>
                <c:pt idx="310">
                  <c:v>69.14</c:v>
                </c:pt>
                <c:pt idx="311">
                  <c:v>64.52</c:v>
                </c:pt>
                <c:pt idx="312">
                  <c:v>74.790000000000006</c:v>
                </c:pt>
                <c:pt idx="313">
                  <c:v>81.55</c:v>
                </c:pt>
                <c:pt idx="314">
                  <c:v>72.709999999999994</c:v>
                </c:pt>
                <c:pt idx="315">
                  <c:v>69.84</c:v>
                </c:pt>
                <c:pt idx="316">
                  <c:v>72.8</c:v>
                </c:pt>
                <c:pt idx="317">
                  <c:v>79.040000000000006</c:v>
                </c:pt>
                <c:pt idx="318">
                  <c:v>87.28</c:v>
                </c:pt>
                <c:pt idx="319">
                  <c:v>61.96</c:v>
                </c:pt>
                <c:pt idx="320">
                  <c:v>62.15</c:v>
                </c:pt>
                <c:pt idx="321">
                  <c:v>78.84</c:v>
                </c:pt>
                <c:pt idx="322">
                  <c:v>67.319999999999993</c:v>
                </c:pt>
                <c:pt idx="323">
                  <c:v>67.319999999999993</c:v>
                </c:pt>
                <c:pt idx="324">
                  <c:v>54.99</c:v>
                </c:pt>
                <c:pt idx="325">
                  <c:v>89.96</c:v>
                </c:pt>
                <c:pt idx="326">
                  <c:v>68.14</c:v>
                </c:pt>
                <c:pt idx="327">
                  <c:v>88.48</c:v>
                </c:pt>
                <c:pt idx="328">
                  <c:v>60.97</c:v>
                </c:pt>
                <c:pt idx="329">
                  <c:v>93.24</c:v>
                </c:pt>
                <c:pt idx="330">
                  <c:v>82.52</c:v>
                </c:pt>
                <c:pt idx="331">
                  <c:v>59.49</c:v>
                </c:pt>
                <c:pt idx="332">
                  <c:v>86.32</c:v>
                </c:pt>
                <c:pt idx="333">
                  <c:v>54.03</c:v>
                </c:pt>
                <c:pt idx="334">
                  <c:v>80.849999999999994</c:v>
                </c:pt>
                <c:pt idx="335">
                  <c:v>80.239999999999995</c:v>
                </c:pt>
                <c:pt idx="336">
                  <c:v>85.93</c:v>
                </c:pt>
                <c:pt idx="337">
                  <c:v>65.319999999999993</c:v>
                </c:pt>
                <c:pt idx="338">
                  <c:v>68.31</c:v>
                </c:pt>
                <c:pt idx="339">
                  <c:v>45.71</c:v>
                </c:pt>
                <c:pt idx="340">
                  <c:v>49.97</c:v>
                </c:pt>
                <c:pt idx="341">
                  <c:v>53.3</c:v>
                </c:pt>
                <c:pt idx="342">
                  <c:v>46.57</c:v>
                </c:pt>
                <c:pt idx="343">
                  <c:v>75.75</c:v>
                </c:pt>
                <c:pt idx="344">
                  <c:v>45.6</c:v>
                </c:pt>
                <c:pt idx="345">
                  <c:v>85.32</c:v>
                </c:pt>
                <c:pt idx="346">
                  <c:v>77.34</c:v>
                </c:pt>
                <c:pt idx="347">
                  <c:v>60.44</c:v>
                </c:pt>
                <c:pt idx="348">
                  <c:v>74.45</c:v>
                </c:pt>
                <c:pt idx="349">
                  <c:v>84.22</c:v>
                </c:pt>
                <c:pt idx="350">
                  <c:v>91.07</c:v>
                </c:pt>
                <c:pt idx="351">
                  <c:v>75.09</c:v>
                </c:pt>
                <c:pt idx="352">
                  <c:v>90.08</c:v>
                </c:pt>
                <c:pt idx="353">
                  <c:v>81.510000000000005</c:v>
                </c:pt>
                <c:pt idx="354">
                  <c:v>67.59</c:v>
                </c:pt>
                <c:pt idx="355">
                  <c:v>38.1</c:v>
                </c:pt>
                <c:pt idx="356">
                  <c:v>95.39</c:v>
                </c:pt>
                <c:pt idx="357">
                  <c:v>62.89</c:v>
                </c:pt>
                <c:pt idx="358">
                  <c:v>80.05</c:v>
                </c:pt>
                <c:pt idx="359">
                  <c:v>80.42</c:v>
                </c:pt>
                <c:pt idx="360">
                  <c:v>53.49</c:v>
                </c:pt>
                <c:pt idx="361">
                  <c:v>65.23</c:v>
                </c:pt>
                <c:pt idx="362">
                  <c:v>54.1</c:v>
                </c:pt>
                <c:pt idx="363">
                  <c:v>98.04</c:v>
                </c:pt>
                <c:pt idx="364">
                  <c:v>81.95</c:v>
                </c:pt>
                <c:pt idx="365">
                  <c:v>69.37</c:v>
                </c:pt>
                <c:pt idx="366">
                  <c:v>64.83</c:v>
                </c:pt>
                <c:pt idx="367">
                  <c:v>38.270000000000003</c:v>
                </c:pt>
                <c:pt idx="368">
                  <c:v>96.16</c:v>
                </c:pt>
                <c:pt idx="369">
                  <c:v>80.2</c:v>
                </c:pt>
                <c:pt idx="370">
                  <c:v>64.67</c:v>
                </c:pt>
                <c:pt idx="371">
                  <c:v>71.349999999999994</c:v>
                </c:pt>
                <c:pt idx="372">
                  <c:v>52.6</c:v>
                </c:pt>
                <c:pt idx="373">
                  <c:v>84.42</c:v>
                </c:pt>
                <c:pt idx="374">
                  <c:v>95.25</c:v>
                </c:pt>
                <c:pt idx="375">
                  <c:v>58.16</c:v>
                </c:pt>
                <c:pt idx="376">
                  <c:v>80.540000000000006</c:v>
                </c:pt>
                <c:pt idx="377">
                  <c:v>77.33</c:v>
                </c:pt>
                <c:pt idx="378">
                  <c:v>83.61</c:v>
                </c:pt>
                <c:pt idx="379">
                  <c:v>85.02</c:v>
                </c:pt>
                <c:pt idx="380">
                  <c:v>72.930000000000007</c:v>
                </c:pt>
                <c:pt idx="381">
                  <c:v>40.130000000000003</c:v>
                </c:pt>
                <c:pt idx="382">
                  <c:v>80.959999999999994</c:v>
                </c:pt>
                <c:pt idx="383">
                  <c:v>49.34</c:v>
                </c:pt>
                <c:pt idx="384">
                  <c:v>75.680000000000007</c:v>
                </c:pt>
                <c:pt idx="385">
                  <c:v>69.59</c:v>
                </c:pt>
                <c:pt idx="386">
                  <c:v>81.319999999999993</c:v>
                </c:pt>
                <c:pt idx="387">
                  <c:v>68.8</c:v>
                </c:pt>
                <c:pt idx="388">
                  <c:v>81.59</c:v>
                </c:pt>
                <c:pt idx="389">
                  <c:v>81.96</c:v>
                </c:pt>
                <c:pt idx="390">
                  <c:v>86.25</c:v>
                </c:pt>
                <c:pt idx="391">
                  <c:v>79.33</c:v>
                </c:pt>
                <c:pt idx="392">
                  <c:v>84.79</c:v>
                </c:pt>
                <c:pt idx="393">
                  <c:v>71.459999999999994</c:v>
                </c:pt>
                <c:pt idx="394">
                  <c:v>75.290000000000006</c:v>
                </c:pt>
                <c:pt idx="395">
                  <c:v>55.74</c:v>
                </c:pt>
                <c:pt idx="396">
                  <c:v>86.28</c:v>
                </c:pt>
                <c:pt idx="397">
                  <c:v>91.92</c:v>
                </c:pt>
                <c:pt idx="398">
                  <c:v>45.4</c:v>
                </c:pt>
                <c:pt idx="399">
                  <c:v>69.09</c:v>
                </c:pt>
                <c:pt idx="400">
                  <c:v>26.3</c:v>
                </c:pt>
                <c:pt idx="401">
                  <c:v>51.05</c:v>
                </c:pt>
                <c:pt idx="402">
                  <c:v>97.62</c:v>
                </c:pt>
                <c:pt idx="403">
                  <c:v>68.59</c:v>
                </c:pt>
                <c:pt idx="404">
                  <c:v>94.54</c:v>
                </c:pt>
                <c:pt idx="405">
                  <c:v>59.15</c:v>
                </c:pt>
                <c:pt idx="406">
                  <c:v>75.28</c:v>
                </c:pt>
                <c:pt idx="407">
                  <c:v>41.66</c:v>
                </c:pt>
                <c:pt idx="408">
                  <c:v>38.479999999999997</c:v>
                </c:pt>
                <c:pt idx="409">
                  <c:v>71.52</c:v>
                </c:pt>
                <c:pt idx="410">
                  <c:v>58.58</c:v>
                </c:pt>
                <c:pt idx="411">
                  <c:v>79.95</c:v>
                </c:pt>
                <c:pt idx="412">
                  <c:v>88.1</c:v>
                </c:pt>
                <c:pt idx="413">
                  <c:v>64.459999999999994</c:v>
                </c:pt>
                <c:pt idx="414">
                  <c:v>44.8</c:v>
                </c:pt>
                <c:pt idx="415">
                  <c:v>78.88</c:v>
                </c:pt>
                <c:pt idx="416">
                  <c:v>83.61</c:v>
                </c:pt>
                <c:pt idx="417">
                  <c:v>85.7</c:v>
                </c:pt>
                <c:pt idx="418">
                  <c:v>76.16</c:v>
                </c:pt>
                <c:pt idx="419">
                  <c:v>85.63</c:v>
                </c:pt>
                <c:pt idx="420">
                  <c:v>55.92</c:v>
                </c:pt>
                <c:pt idx="421">
                  <c:v>46.15</c:v>
                </c:pt>
                <c:pt idx="422">
                  <c:v>78.239999999999995</c:v>
                </c:pt>
                <c:pt idx="423">
                  <c:v>63.45</c:v>
                </c:pt>
                <c:pt idx="424">
                  <c:v>84.06</c:v>
                </c:pt>
                <c:pt idx="425">
                  <c:v>83.72</c:v>
                </c:pt>
                <c:pt idx="426">
                  <c:v>82.04</c:v>
                </c:pt>
                <c:pt idx="427">
                  <c:v>48.29</c:v>
                </c:pt>
                <c:pt idx="428">
                  <c:v>97.59</c:v>
                </c:pt>
                <c:pt idx="429">
                  <c:v>93.27</c:v>
                </c:pt>
                <c:pt idx="430">
                  <c:v>77.489999999999995</c:v>
                </c:pt>
                <c:pt idx="431">
                  <c:v>74.69</c:v>
                </c:pt>
                <c:pt idx="432">
                  <c:v>58.47</c:v>
                </c:pt>
                <c:pt idx="433">
                  <c:v>84.23</c:v>
                </c:pt>
                <c:pt idx="434">
                  <c:v>96.02</c:v>
                </c:pt>
                <c:pt idx="435">
                  <c:v>67.599999999999994</c:v>
                </c:pt>
                <c:pt idx="436">
                  <c:v>88.51</c:v>
                </c:pt>
                <c:pt idx="437">
                  <c:v>66.2</c:v>
                </c:pt>
                <c:pt idx="438">
                  <c:v>80.790000000000006</c:v>
                </c:pt>
                <c:pt idx="439">
                  <c:v>71.48</c:v>
                </c:pt>
                <c:pt idx="440">
                  <c:v>79.12</c:v>
                </c:pt>
                <c:pt idx="441">
                  <c:v>64.84</c:v>
                </c:pt>
                <c:pt idx="442">
                  <c:v>51.67</c:v>
                </c:pt>
                <c:pt idx="443">
                  <c:v>51.51</c:v>
                </c:pt>
                <c:pt idx="444">
                  <c:v>87.28</c:v>
                </c:pt>
                <c:pt idx="445">
                  <c:v>84.02</c:v>
                </c:pt>
                <c:pt idx="446">
                  <c:v>66.69</c:v>
                </c:pt>
                <c:pt idx="447">
                  <c:v>40.159999999999997</c:v>
                </c:pt>
                <c:pt idx="448">
                  <c:v>67.48</c:v>
                </c:pt>
                <c:pt idx="449">
                  <c:v>68.819999999999993</c:v>
                </c:pt>
                <c:pt idx="450">
                  <c:v>54.34</c:v>
                </c:pt>
                <c:pt idx="451">
                  <c:v>83.25</c:v>
                </c:pt>
                <c:pt idx="452">
                  <c:v>59.56</c:v>
                </c:pt>
                <c:pt idx="453">
                  <c:v>57.48</c:v>
                </c:pt>
                <c:pt idx="454">
                  <c:v>44.59</c:v>
                </c:pt>
                <c:pt idx="455">
                  <c:v>75.41</c:v>
                </c:pt>
                <c:pt idx="456">
                  <c:v>89.05</c:v>
                </c:pt>
                <c:pt idx="457">
                  <c:v>48.98</c:v>
                </c:pt>
                <c:pt idx="458">
                  <c:v>63.76</c:v>
                </c:pt>
                <c:pt idx="459">
                  <c:v>61.47</c:v>
                </c:pt>
                <c:pt idx="460">
                  <c:v>96.05</c:v>
                </c:pt>
                <c:pt idx="461">
                  <c:v>84.29</c:v>
                </c:pt>
                <c:pt idx="462">
                  <c:v>90.36</c:v>
                </c:pt>
                <c:pt idx="463">
                  <c:v>63.78</c:v>
                </c:pt>
                <c:pt idx="464">
                  <c:v>48.91</c:v>
                </c:pt>
                <c:pt idx="465">
                  <c:v>93.15</c:v>
                </c:pt>
                <c:pt idx="466">
                  <c:v>67.319999999999993</c:v>
                </c:pt>
                <c:pt idx="467">
                  <c:v>78.3</c:v>
                </c:pt>
                <c:pt idx="468">
                  <c:v>53.25</c:v>
                </c:pt>
                <c:pt idx="469">
                  <c:v>40.479999999999997</c:v>
                </c:pt>
                <c:pt idx="470">
                  <c:v>86.02</c:v>
                </c:pt>
                <c:pt idx="471">
                  <c:v>71.8</c:v>
                </c:pt>
                <c:pt idx="472">
                  <c:v>55.98</c:v>
                </c:pt>
                <c:pt idx="473">
                  <c:v>31.9</c:v>
                </c:pt>
                <c:pt idx="474">
                  <c:v>93.42</c:v>
                </c:pt>
                <c:pt idx="475">
                  <c:v>51.66</c:v>
                </c:pt>
                <c:pt idx="476">
                  <c:v>52.62</c:v>
                </c:pt>
                <c:pt idx="477">
                  <c:v>80.59</c:v>
                </c:pt>
                <c:pt idx="478">
                  <c:v>93.12</c:v>
                </c:pt>
                <c:pt idx="479">
                  <c:v>39.200000000000003</c:v>
                </c:pt>
                <c:pt idx="480">
                  <c:v>66.28</c:v>
                </c:pt>
                <c:pt idx="481">
                  <c:v>77.81</c:v>
                </c:pt>
                <c:pt idx="482">
                  <c:v>67.900000000000006</c:v>
                </c:pt>
                <c:pt idx="483">
                  <c:v>81.87</c:v>
                </c:pt>
                <c:pt idx="484">
                  <c:v>66.16</c:v>
                </c:pt>
                <c:pt idx="485">
                  <c:v>73.010000000000005</c:v>
                </c:pt>
                <c:pt idx="486">
                  <c:v>83.35</c:v>
                </c:pt>
                <c:pt idx="487">
                  <c:v>75.28</c:v>
                </c:pt>
                <c:pt idx="488">
                  <c:v>45.05</c:v>
                </c:pt>
                <c:pt idx="489">
                  <c:v>95.46</c:v>
                </c:pt>
                <c:pt idx="490">
                  <c:v>81.16</c:v>
                </c:pt>
                <c:pt idx="491">
                  <c:v>87.04</c:v>
                </c:pt>
                <c:pt idx="492">
                  <c:v>57.34</c:v>
                </c:pt>
                <c:pt idx="493">
                  <c:v>58.92</c:v>
                </c:pt>
                <c:pt idx="494">
                  <c:v>69.13</c:v>
                </c:pt>
                <c:pt idx="495">
                  <c:v>41.54</c:v>
                </c:pt>
                <c:pt idx="496">
                  <c:v>85.08</c:v>
                </c:pt>
                <c:pt idx="497">
                  <c:v>81.25</c:v>
                </c:pt>
                <c:pt idx="498">
                  <c:v>77.72</c:v>
                </c:pt>
                <c:pt idx="499">
                  <c:v>54.09</c:v>
                </c:pt>
                <c:pt idx="500">
                  <c:v>62.41</c:v>
                </c:pt>
                <c:pt idx="501">
                  <c:v>47.39</c:v>
                </c:pt>
                <c:pt idx="502">
                  <c:v>94.74</c:v>
                </c:pt>
                <c:pt idx="503">
                  <c:v>100.11</c:v>
                </c:pt>
                <c:pt idx="504">
                  <c:v>53.39</c:v>
                </c:pt>
                <c:pt idx="505">
                  <c:v>72.47</c:v>
                </c:pt>
                <c:pt idx="506">
                  <c:v>84.57</c:v>
                </c:pt>
                <c:pt idx="507">
                  <c:v>85.15</c:v>
                </c:pt>
                <c:pt idx="508">
                  <c:v>86.83</c:v>
                </c:pt>
                <c:pt idx="509">
                  <c:v>86.83</c:v>
                </c:pt>
                <c:pt idx="510">
                  <c:v>74.64</c:v>
                </c:pt>
                <c:pt idx="511">
                  <c:v>42.34</c:v>
                </c:pt>
                <c:pt idx="512">
                  <c:v>66.069999999999993</c:v>
                </c:pt>
                <c:pt idx="513">
                  <c:v>51.32</c:v>
                </c:pt>
                <c:pt idx="514">
                  <c:v>95.2</c:v>
                </c:pt>
                <c:pt idx="515">
                  <c:v>76.459999999999994</c:v>
                </c:pt>
                <c:pt idx="516">
                  <c:v>81.98</c:v>
                </c:pt>
                <c:pt idx="517">
                  <c:v>65.13</c:v>
                </c:pt>
                <c:pt idx="518">
                  <c:v>89.72</c:v>
                </c:pt>
                <c:pt idx="519">
                  <c:v>61.08</c:v>
                </c:pt>
                <c:pt idx="520">
                  <c:v>87.44</c:v>
                </c:pt>
                <c:pt idx="521">
                  <c:v>97.8</c:v>
                </c:pt>
                <c:pt idx="522">
                  <c:v>91.12</c:v>
                </c:pt>
                <c:pt idx="523">
                  <c:v>95.84</c:v>
                </c:pt>
                <c:pt idx="524">
                  <c:v>88.68</c:v>
                </c:pt>
                <c:pt idx="525">
                  <c:v>79.56</c:v>
                </c:pt>
                <c:pt idx="526">
                  <c:v>80.91</c:v>
                </c:pt>
                <c:pt idx="527">
                  <c:v>59.3</c:v>
                </c:pt>
                <c:pt idx="528">
                  <c:v>48.92</c:v>
                </c:pt>
                <c:pt idx="529">
                  <c:v>81.28</c:v>
                </c:pt>
                <c:pt idx="530">
                  <c:v>82.1</c:v>
                </c:pt>
                <c:pt idx="531">
                  <c:v>74.88</c:v>
                </c:pt>
                <c:pt idx="532">
                  <c:v>53.49</c:v>
                </c:pt>
                <c:pt idx="533">
                  <c:v>51.5</c:v>
                </c:pt>
                <c:pt idx="534">
                  <c:v>82.32</c:v>
                </c:pt>
                <c:pt idx="535">
                  <c:v>87.68</c:v>
                </c:pt>
                <c:pt idx="536">
                  <c:v>81.2</c:v>
                </c:pt>
                <c:pt idx="537">
                  <c:v>60.48</c:v>
                </c:pt>
                <c:pt idx="538">
                  <c:v>41.85</c:v>
                </c:pt>
                <c:pt idx="539">
                  <c:v>63.31</c:v>
                </c:pt>
                <c:pt idx="540">
                  <c:v>82.81</c:v>
                </c:pt>
                <c:pt idx="541">
                  <c:v>65.09</c:v>
                </c:pt>
                <c:pt idx="542">
                  <c:v>82.56</c:v>
                </c:pt>
                <c:pt idx="543">
                  <c:v>87.46</c:v>
                </c:pt>
                <c:pt idx="544">
                  <c:v>93.68</c:v>
                </c:pt>
                <c:pt idx="545">
                  <c:v>67.209999999999994</c:v>
                </c:pt>
                <c:pt idx="546">
                  <c:v>95.82</c:v>
                </c:pt>
                <c:pt idx="547">
                  <c:v>89.69</c:v>
                </c:pt>
                <c:pt idx="548">
                  <c:v>82.06</c:v>
                </c:pt>
                <c:pt idx="549">
                  <c:v>89.39</c:v>
                </c:pt>
                <c:pt idx="550">
                  <c:v>57.8</c:v>
                </c:pt>
                <c:pt idx="551">
                  <c:v>51.58</c:v>
                </c:pt>
                <c:pt idx="552">
                  <c:v>82.12</c:v>
                </c:pt>
                <c:pt idx="553">
                  <c:v>83.64</c:v>
                </c:pt>
                <c:pt idx="554">
                  <c:v>78.599999999999994</c:v>
                </c:pt>
                <c:pt idx="555">
                  <c:v>49.33</c:v>
                </c:pt>
                <c:pt idx="556">
                  <c:v>72.33</c:v>
                </c:pt>
                <c:pt idx="557">
                  <c:v>64.430000000000007</c:v>
                </c:pt>
                <c:pt idx="558">
                  <c:v>70.12</c:v>
                </c:pt>
                <c:pt idx="559">
                  <c:v>46.78</c:v>
                </c:pt>
                <c:pt idx="560">
                  <c:v>84.38</c:v>
                </c:pt>
                <c:pt idx="561">
                  <c:v>37.28</c:v>
                </c:pt>
                <c:pt idx="562">
                  <c:v>87.84</c:v>
                </c:pt>
                <c:pt idx="563">
                  <c:v>59.99</c:v>
                </c:pt>
                <c:pt idx="564">
                  <c:v>77.33</c:v>
                </c:pt>
                <c:pt idx="565">
                  <c:v>81.510000000000005</c:v>
                </c:pt>
                <c:pt idx="566">
                  <c:v>82.49</c:v>
                </c:pt>
                <c:pt idx="567">
                  <c:v>90.05</c:v>
                </c:pt>
                <c:pt idx="568">
                  <c:v>78.290000000000006</c:v>
                </c:pt>
                <c:pt idx="569">
                  <c:v>80.260000000000005</c:v>
                </c:pt>
                <c:pt idx="570">
                  <c:v>63.61</c:v>
                </c:pt>
                <c:pt idx="571">
                  <c:v>91.9</c:v>
                </c:pt>
                <c:pt idx="572">
                  <c:v>89.56</c:v>
                </c:pt>
                <c:pt idx="573">
                  <c:v>49.46</c:v>
                </c:pt>
                <c:pt idx="574">
                  <c:v>84.41</c:v>
                </c:pt>
                <c:pt idx="575">
                  <c:v>81.27</c:v>
                </c:pt>
                <c:pt idx="576">
                  <c:v>85.14</c:v>
                </c:pt>
                <c:pt idx="577">
                  <c:v>85.9</c:v>
                </c:pt>
                <c:pt idx="578">
                  <c:v>64.11</c:v>
                </c:pt>
                <c:pt idx="579">
                  <c:v>87.59</c:v>
                </c:pt>
                <c:pt idx="580">
                  <c:v>89.7</c:v>
                </c:pt>
                <c:pt idx="581">
                  <c:v>73.67</c:v>
                </c:pt>
                <c:pt idx="582">
                  <c:v>83.97</c:v>
                </c:pt>
                <c:pt idx="583">
                  <c:v>65.760000000000005</c:v>
                </c:pt>
                <c:pt idx="584">
                  <c:v>75.849999999999994</c:v>
                </c:pt>
                <c:pt idx="585">
                  <c:v>43.16</c:v>
                </c:pt>
                <c:pt idx="586">
                  <c:v>47.56</c:v>
                </c:pt>
                <c:pt idx="587">
                  <c:v>78.03</c:v>
                </c:pt>
                <c:pt idx="588">
                  <c:v>57.71</c:v>
                </c:pt>
                <c:pt idx="589">
                  <c:v>47.04</c:v>
                </c:pt>
                <c:pt idx="590">
                  <c:v>68.87</c:v>
                </c:pt>
                <c:pt idx="591">
                  <c:v>78.8</c:v>
                </c:pt>
                <c:pt idx="592">
                  <c:v>96.14</c:v>
                </c:pt>
                <c:pt idx="593">
                  <c:v>79.83</c:v>
                </c:pt>
                <c:pt idx="594">
                  <c:v>88.27</c:v>
                </c:pt>
                <c:pt idx="595">
                  <c:v>65.16</c:v>
                </c:pt>
                <c:pt idx="596">
                  <c:v>72.38</c:v>
                </c:pt>
                <c:pt idx="597">
                  <c:v>95.91</c:v>
                </c:pt>
                <c:pt idx="598">
                  <c:v>67.72</c:v>
                </c:pt>
                <c:pt idx="599">
                  <c:v>72.400000000000006</c:v>
                </c:pt>
                <c:pt idx="600">
                  <c:v>87.71</c:v>
                </c:pt>
                <c:pt idx="601">
                  <c:v>59.22</c:v>
                </c:pt>
                <c:pt idx="602">
                  <c:v>54.77</c:v>
                </c:pt>
                <c:pt idx="603">
                  <c:v>72.08</c:v>
                </c:pt>
                <c:pt idx="604">
                  <c:v>57.1</c:v>
                </c:pt>
                <c:pt idx="605">
                  <c:v>84.53</c:v>
                </c:pt>
                <c:pt idx="606">
                  <c:v>78.42</c:v>
                </c:pt>
                <c:pt idx="607">
                  <c:v>99.59</c:v>
                </c:pt>
                <c:pt idx="608">
                  <c:v>76.05</c:v>
                </c:pt>
                <c:pt idx="609">
                  <c:v>75.900000000000006</c:v>
                </c:pt>
                <c:pt idx="610">
                  <c:v>92.07</c:v>
                </c:pt>
                <c:pt idx="611">
                  <c:v>63.37</c:v>
                </c:pt>
                <c:pt idx="612">
                  <c:v>75.48</c:v>
                </c:pt>
                <c:pt idx="613">
                  <c:v>84.1</c:v>
                </c:pt>
                <c:pt idx="614">
                  <c:v>61.62</c:v>
                </c:pt>
                <c:pt idx="615">
                  <c:v>70.03</c:v>
                </c:pt>
                <c:pt idx="616">
                  <c:v>66.849999999999994</c:v>
                </c:pt>
                <c:pt idx="617">
                  <c:v>77.040000000000006</c:v>
                </c:pt>
                <c:pt idx="618">
                  <c:v>53.69</c:v>
                </c:pt>
                <c:pt idx="619">
                  <c:v>63.89</c:v>
                </c:pt>
                <c:pt idx="620">
                  <c:v>88.54</c:v>
                </c:pt>
                <c:pt idx="621">
                  <c:v>76.22</c:v>
                </c:pt>
                <c:pt idx="622">
                  <c:v>95.05</c:v>
                </c:pt>
                <c:pt idx="623">
                  <c:v>93.88</c:v>
                </c:pt>
                <c:pt idx="624">
                  <c:v>85.81</c:v>
                </c:pt>
                <c:pt idx="625">
                  <c:v>88.22</c:v>
                </c:pt>
                <c:pt idx="626">
                  <c:v>93.31</c:v>
                </c:pt>
                <c:pt idx="627">
                  <c:v>70.569999999999993</c:v>
                </c:pt>
                <c:pt idx="628">
                  <c:v>74.27</c:v>
                </c:pt>
                <c:pt idx="629">
                  <c:v>91.09</c:v>
                </c:pt>
                <c:pt idx="630">
                  <c:v>95.18</c:v>
                </c:pt>
                <c:pt idx="631">
                  <c:v>84.32</c:v>
                </c:pt>
                <c:pt idx="632">
                  <c:v>74.849999999999994</c:v>
                </c:pt>
                <c:pt idx="633">
                  <c:v>76.510000000000005</c:v>
                </c:pt>
                <c:pt idx="634">
                  <c:v>72.709999999999994</c:v>
                </c:pt>
                <c:pt idx="635">
                  <c:v>53.39</c:v>
                </c:pt>
                <c:pt idx="636">
                  <c:v>86.68</c:v>
                </c:pt>
                <c:pt idx="637">
                  <c:v>90.7</c:v>
                </c:pt>
                <c:pt idx="638">
                  <c:v>84.09</c:v>
                </c:pt>
                <c:pt idx="639">
                  <c:v>79.040000000000006</c:v>
                </c:pt>
                <c:pt idx="640">
                  <c:v>81.17</c:v>
                </c:pt>
                <c:pt idx="641">
                  <c:v>87.36</c:v>
                </c:pt>
                <c:pt idx="642">
                  <c:v>96.23</c:v>
                </c:pt>
                <c:pt idx="643">
                  <c:v>68.180000000000007</c:v>
                </c:pt>
                <c:pt idx="644">
                  <c:v>94.22</c:v>
                </c:pt>
                <c:pt idx="645">
                  <c:v>75.89</c:v>
                </c:pt>
                <c:pt idx="646">
                  <c:v>82.8</c:v>
                </c:pt>
                <c:pt idx="647">
                  <c:v>83.82</c:v>
                </c:pt>
                <c:pt idx="648">
                  <c:v>83.94</c:v>
                </c:pt>
                <c:pt idx="649">
                  <c:v>84.91</c:v>
                </c:pt>
                <c:pt idx="650">
                  <c:v>66.599999999999994</c:v>
                </c:pt>
                <c:pt idx="651">
                  <c:v>64.88</c:v>
                </c:pt>
                <c:pt idx="652">
                  <c:v>88.28</c:v>
                </c:pt>
                <c:pt idx="653">
                  <c:v>92.04</c:v>
                </c:pt>
                <c:pt idx="654">
                  <c:v>54.75</c:v>
                </c:pt>
                <c:pt idx="655">
                  <c:v>42.51</c:v>
                </c:pt>
                <c:pt idx="656">
                  <c:v>63.02</c:v>
                </c:pt>
                <c:pt idx="657">
                  <c:v>60.98</c:v>
                </c:pt>
                <c:pt idx="658">
                  <c:v>58.39</c:v>
                </c:pt>
                <c:pt idx="659">
                  <c:v>37.130000000000003</c:v>
                </c:pt>
                <c:pt idx="660">
                  <c:v>49.95</c:v>
                </c:pt>
                <c:pt idx="661">
                  <c:v>39.950000000000003</c:v>
                </c:pt>
                <c:pt idx="662">
                  <c:v>74.48</c:v>
                </c:pt>
                <c:pt idx="663">
                  <c:v>70.86</c:v>
                </c:pt>
                <c:pt idx="664">
                  <c:v>62.42</c:v>
                </c:pt>
                <c:pt idx="665">
                  <c:v>48.98</c:v>
                </c:pt>
                <c:pt idx="666">
                  <c:v>80.900000000000006</c:v>
                </c:pt>
                <c:pt idx="667">
                  <c:v>86.03</c:v>
                </c:pt>
                <c:pt idx="668">
                  <c:v>87.33</c:v>
                </c:pt>
                <c:pt idx="669">
                  <c:v>54.42</c:v>
                </c:pt>
                <c:pt idx="670">
                  <c:v>99.86</c:v>
                </c:pt>
                <c:pt idx="671">
                  <c:v>90.48</c:v>
                </c:pt>
                <c:pt idx="672">
                  <c:v>91.49</c:v>
                </c:pt>
                <c:pt idx="673">
                  <c:v>95.85</c:v>
                </c:pt>
                <c:pt idx="674">
                  <c:v>74.06</c:v>
                </c:pt>
                <c:pt idx="675">
                  <c:v>93.7</c:v>
                </c:pt>
                <c:pt idx="676">
                  <c:v>53.75</c:v>
                </c:pt>
                <c:pt idx="677">
                  <c:v>54.57</c:v>
                </c:pt>
                <c:pt idx="678">
                  <c:v>89.62</c:v>
                </c:pt>
                <c:pt idx="679">
                  <c:v>85.04</c:v>
                </c:pt>
                <c:pt idx="680">
                  <c:v>81.53</c:v>
                </c:pt>
                <c:pt idx="681">
                  <c:v>95.66</c:v>
                </c:pt>
                <c:pt idx="682">
                  <c:v>57.7</c:v>
                </c:pt>
                <c:pt idx="683">
                  <c:v>77.400000000000006</c:v>
                </c:pt>
                <c:pt idx="684">
                  <c:v>86.45</c:v>
                </c:pt>
                <c:pt idx="685">
                  <c:v>37.19</c:v>
                </c:pt>
                <c:pt idx="686">
                  <c:v>78.959999999999994</c:v>
                </c:pt>
                <c:pt idx="687">
                  <c:v>74.319999999999993</c:v>
                </c:pt>
                <c:pt idx="688">
                  <c:v>84.4</c:v>
                </c:pt>
                <c:pt idx="689">
                  <c:v>74.95</c:v>
                </c:pt>
                <c:pt idx="690">
                  <c:v>84.2</c:v>
                </c:pt>
                <c:pt idx="691">
                  <c:v>89.78</c:v>
                </c:pt>
                <c:pt idx="692">
                  <c:v>73.72</c:v>
                </c:pt>
                <c:pt idx="693">
                  <c:v>73.22</c:v>
                </c:pt>
                <c:pt idx="694">
                  <c:v>79.77</c:v>
                </c:pt>
                <c:pt idx="695">
                  <c:v>55.66</c:v>
                </c:pt>
                <c:pt idx="696">
                  <c:v>52.08</c:v>
                </c:pt>
                <c:pt idx="697">
                  <c:v>78.5</c:v>
                </c:pt>
                <c:pt idx="698">
                  <c:v>47.51</c:v>
                </c:pt>
                <c:pt idx="699">
                  <c:v>51.63</c:v>
                </c:pt>
                <c:pt idx="700">
                  <c:v>51.36</c:v>
                </c:pt>
                <c:pt idx="701">
                  <c:v>82</c:v>
                </c:pt>
                <c:pt idx="702">
                  <c:v>86.66</c:v>
                </c:pt>
                <c:pt idx="703">
                  <c:v>76.069999999999993</c:v>
                </c:pt>
                <c:pt idx="704">
                  <c:v>90.95</c:v>
                </c:pt>
                <c:pt idx="705">
                  <c:v>90.01</c:v>
                </c:pt>
                <c:pt idx="706">
                  <c:v>72.459999999999994</c:v>
                </c:pt>
                <c:pt idx="707">
                  <c:v>77.31</c:v>
                </c:pt>
                <c:pt idx="708">
                  <c:v>58.82</c:v>
                </c:pt>
                <c:pt idx="709">
                  <c:v>54.22</c:v>
                </c:pt>
                <c:pt idx="710">
                  <c:v>78.84</c:v>
                </c:pt>
                <c:pt idx="711">
                  <c:v>92.08</c:v>
                </c:pt>
                <c:pt idx="712">
                  <c:v>73.14</c:v>
                </c:pt>
                <c:pt idx="713">
                  <c:v>69.959999999999994</c:v>
                </c:pt>
                <c:pt idx="714">
                  <c:v>77.349999999999994</c:v>
                </c:pt>
                <c:pt idx="715">
                  <c:v>58.86</c:v>
                </c:pt>
                <c:pt idx="716">
                  <c:v>90.6</c:v>
                </c:pt>
                <c:pt idx="717">
                  <c:v>40.69</c:v>
                </c:pt>
                <c:pt idx="718">
                  <c:v>80.569999999999993</c:v>
                </c:pt>
                <c:pt idx="719">
                  <c:v>94.19</c:v>
                </c:pt>
                <c:pt idx="720">
                  <c:v>62.81</c:v>
                </c:pt>
                <c:pt idx="721">
                  <c:v>82.44</c:v>
                </c:pt>
                <c:pt idx="722">
                  <c:v>76.86</c:v>
                </c:pt>
                <c:pt idx="723">
                  <c:v>95.19</c:v>
                </c:pt>
                <c:pt idx="724">
                  <c:v>53.75</c:v>
                </c:pt>
                <c:pt idx="725">
                  <c:v>54.71</c:v>
                </c:pt>
                <c:pt idx="726">
                  <c:v>80.09</c:v>
                </c:pt>
                <c:pt idx="727">
                  <c:v>58.08</c:v>
                </c:pt>
                <c:pt idx="728">
                  <c:v>83.57</c:v>
                </c:pt>
                <c:pt idx="729">
                  <c:v>65.87</c:v>
                </c:pt>
                <c:pt idx="730">
                  <c:v>84.04</c:v>
                </c:pt>
                <c:pt idx="731">
                  <c:v>52.85</c:v>
                </c:pt>
                <c:pt idx="732">
                  <c:v>81.739999999999995</c:v>
                </c:pt>
                <c:pt idx="733">
                  <c:v>97.41</c:v>
                </c:pt>
                <c:pt idx="734">
                  <c:v>81.05</c:v>
                </c:pt>
                <c:pt idx="735">
                  <c:v>87.54</c:v>
                </c:pt>
                <c:pt idx="736">
                  <c:v>72.73</c:v>
                </c:pt>
                <c:pt idx="737">
                  <c:v>65.67</c:v>
                </c:pt>
                <c:pt idx="738">
                  <c:v>68.48</c:v>
                </c:pt>
                <c:pt idx="739">
                  <c:v>70.430000000000007</c:v>
                </c:pt>
                <c:pt idx="740">
                  <c:v>62.68</c:v>
                </c:pt>
                <c:pt idx="741">
                  <c:v>90.79</c:v>
                </c:pt>
                <c:pt idx="742">
                  <c:v>87.2</c:v>
                </c:pt>
                <c:pt idx="743">
                  <c:v>54.82</c:v>
                </c:pt>
                <c:pt idx="744">
                  <c:v>53.48</c:v>
                </c:pt>
                <c:pt idx="745">
                  <c:v>68.37</c:v>
                </c:pt>
                <c:pt idx="746">
                  <c:v>80.95</c:v>
                </c:pt>
                <c:pt idx="747">
                  <c:v>94.32</c:v>
                </c:pt>
                <c:pt idx="748">
                  <c:v>64.02</c:v>
                </c:pt>
                <c:pt idx="749">
                  <c:v>86.49</c:v>
                </c:pt>
                <c:pt idx="750">
                  <c:v>82.41</c:v>
                </c:pt>
                <c:pt idx="751">
                  <c:v>79.89</c:v>
                </c:pt>
                <c:pt idx="752">
                  <c:v>82.26</c:v>
                </c:pt>
                <c:pt idx="753">
                  <c:v>32.25</c:v>
                </c:pt>
                <c:pt idx="754">
                  <c:v>52.17</c:v>
                </c:pt>
                <c:pt idx="755">
                  <c:v>61.08</c:v>
                </c:pt>
                <c:pt idx="756">
                  <c:v>73.959999999999994</c:v>
                </c:pt>
                <c:pt idx="757">
                  <c:v>80.25</c:v>
                </c:pt>
                <c:pt idx="758">
                  <c:v>75.78</c:v>
                </c:pt>
                <c:pt idx="759">
                  <c:v>81.89</c:v>
                </c:pt>
                <c:pt idx="760">
                  <c:v>71.069999999999993</c:v>
                </c:pt>
                <c:pt idx="761">
                  <c:v>76.91</c:v>
                </c:pt>
                <c:pt idx="762">
                  <c:v>64.69</c:v>
                </c:pt>
                <c:pt idx="763">
                  <c:v>74.97</c:v>
                </c:pt>
                <c:pt idx="764">
                  <c:v>76.180000000000007</c:v>
                </c:pt>
                <c:pt idx="765">
                  <c:v>69.42</c:v>
                </c:pt>
                <c:pt idx="766">
                  <c:v>57.95</c:v>
                </c:pt>
                <c:pt idx="767">
                  <c:v>88.97</c:v>
                </c:pt>
                <c:pt idx="768">
                  <c:v>85.06</c:v>
                </c:pt>
                <c:pt idx="769">
                  <c:v>38.75</c:v>
                </c:pt>
                <c:pt idx="770">
                  <c:v>87.36</c:v>
                </c:pt>
                <c:pt idx="771">
                  <c:v>44.95</c:v>
                </c:pt>
                <c:pt idx="772">
                  <c:v>73.3</c:v>
                </c:pt>
                <c:pt idx="773">
                  <c:v>97.99</c:v>
                </c:pt>
                <c:pt idx="774">
                  <c:v>61.1</c:v>
                </c:pt>
                <c:pt idx="775">
                  <c:v>60.71</c:v>
                </c:pt>
                <c:pt idx="776">
                  <c:v>90.21</c:v>
                </c:pt>
                <c:pt idx="777">
                  <c:v>90.09</c:v>
                </c:pt>
                <c:pt idx="778">
                  <c:v>85.03</c:v>
                </c:pt>
                <c:pt idx="779">
                  <c:v>94.26</c:v>
                </c:pt>
                <c:pt idx="780">
                  <c:v>55.09</c:v>
                </c:pt>
                <c:pt idx="781">
                  <c:v>67.56</c:v>
                </c:pt>
                <c:pt idx="782">
                  <c:v>87.56</c:v>
                </c:pt>
                <c:pt idx="783">
                  <c:v>53.59</c:v>
                </c:pt>
                <c:pt idx="784">
                  <c:v>71.900000000000006</c:v>
                </c:pt>
                <c:pt idx="785">
                  <c:v>86.2</c:v>
                </c:pt>
                <c:pt idx="786">
                  <c:v>93.52</c:v>
                </c:pt>
                <c:pt idx="787">
                  <c:v>44.83</c:v>
                </c:pt>
                <c:pt idx="788">
                  <c:v>69.81</c:v>
                </c:pt>
                <c:pt idx="789">
                  <c:v>73.06</c:v>
                </c:pt>
                <c:pt idx="790">
                  <c:v>73.45</c:v>
                </c:pt>
                <c:pt idx="791">
                  <c:v>67.78</c:v>
                </c:pt>
                <c:pt idx="792">
                  <c:v>70.55</c:v>
                </c:pt>
                <c:pt idx="793">
                  <c:v>64.38</c:v>
                </c:pt>
                <c:pt idx="794">
                  <c:v>75.319999999999993</c:v>
                </c:pt>
                <c:pt idx="795">
                  <c:v>89.83</c:v>
                </c:pt>
                <c:pt idx="796">
                  <c:v>48.21</c:v>
                </c:pt>
                <c:pt idx="797">
                  <c:v>77.53</c:v>
                </c:pt>
                <c:pt idx="798">
                  <c:v>90.47</c:v>
                </c:pt>
                <c:pt idx="799">
                  <c:v>93.23</c:v>
                </c:pt>
                <c:pt idx="800">
                  <c:v>84.94</c:v>
                </c:pt>
                <c:pt idx="801">
                  <c:v>78.739999999999995</c:v>
                </c:pt>
                <c:pt idx="802">
                  <c:v>52.79</c:v>
                </c:pt>
                <c:pt idx="803">
                  <c:v>84.74</c:v>
                </c:pt>
                <c:pt idx="804">
                  <c:v>84.16</c:v>
                </c:pt>
                <c:pt idx="805">
                  <c:v>86.64</c:v>
                </c:pt>
                <c:pt idx="806">
                  <c:v>67.33</c:v>
                </c:pt>
                <c:pt idx="807">
                  <c:v>96.88</c:v>
                </c:pt>
                <c:pt idx="808">
                  <c:v>68.540000000000006</c:v>
                </c:pt>
                <c:pt idx="809">
                  <c:v>89.34</c:v>
                </c:pt>
                <c:pt idx="810">
                  <c:v>79.12</c:v>
                </c:pt>
                <c:pt idx="811">
                  <c:v>81.14</c:v>
                </c:pt>
                <c:pt idx="812">
                  <c:v>84.66</c:v>
                </c:pt>
                <c:pt idx="813">
                  <c:v>84.86</c:v>
                </c:pt>
                <c:pt idx="814">
                  <c:v>76.72</c:v>
                </c:pt>
                <c:pt idx="815">
                  <c:v>58.1</c:v>
                </c:pt>
                <c:pt idx="816">
                  <c:v>63.38</c:v>
                </c:pt>
                <c:pt idx="817">
                  <c:v>94.72</c:v>
                </c:pt>
                <c:pt idx="818">
                  <c:v>81.5</c:v>
                </c:pt>
                <c:pt idx="819">
                  <c:v>81.89</c:v>
                </c:pt>
                <c:pt idx="820">
                  <c:v>66.209999999999994</c:v>
                </c:pt>
                <c:pt idx="821">
                  <c:v>66.040000000000006</c:v>
                </c:pt>
                <c:pt idx="822">
                  <c:v>55.9</c:v>
                </c:pt>
                <c:pt idx="823">
                  <c:v>59.52</c:v>
                </c:pt>
                <c:pt idx="824">
                  <c:v>88.29</c:v>
                </c:pt>
                <c:pt idx="825">
                  <c:v>66.42</c:v>
                </c:pt>
                <c:pt idx="826">
                  <c:v>52.71</c:v>
                </c:pt>
                <c:pt idx="827">
                  <c:v>74.77</c:v>
                </c:pt>
                <c:pt idx="828">
                  <c:v>53.09</c:v>
                </c:pt>
                <c:pt idx="829">
                  <c:v>56.79</c:v>
                </c:pt>
                <c:pt idx="830">
                  <c:v>85.79</c:v>
                </c:pt>
                <c:pt idx="831">
                  <c:v>85.68</c:v>
                </c:pt>
                <c:pt idx="832">
                  <c:v>84.16</c:v>
                </c:pt>
                <c:pt idx="833">
                  <c:v>61.8</c:v>
                </c:pt>
                <c:pt idx="834">
                  <c:v>66.819999999999993</c:v>
                </c:pt>
                <c:pt idx="835">
                  <c:v>74.28</c:v>
                </c:pt>
                <c:pt idx="836">
                  <c:v>99.1</c:v>
                </c:pt>
                <c:pt idx="837">
                  <c:v>55.89</c:v>
                </c:pt>
                <c:pt idx="838">
                  <c:v>77.52</c:v>
                </c:pt>
                <c:pt idx="839">
                  <c:v>50.63</c:v>
                </c:pt>
                <c:pt idx="840">
                  <c:v>56.43</c:v>
                </c:pt>
                <c:pt idx="841">
                  <c:v>86.28</c:v>
                </c:pt>
                <c:pt idx="842">
                  <c:v>82.17</c:v>
                </c:pt>
                <c:pt idx="843">
                  <c:v>56.04</c:v>
                </c:pt>
                <c:pt idx="844">
                  <c:v>61.15</c:v>
                </c:pt>
                <c:pt idx="845">
                  <c:v>53.29</c:v>
                </c:pt>
                <c:pt idx="846">
                  <c:v>37.79</c:v>
                </c:pt>
                <c:pt idx="847">
                  <c:v>83.63</c:v>
                </c:pt>
                <c:pt idx="848">
                  <c:v>73.319999999999993</c:v>
                </c:pt>
                <c:pt idx="849">
                  <c:v>65.8</c:v>
                </c:pt>
                <c:pt idx="850">
                  <c:v>84.53</c:v>
                </c:pt>
                <c:pt idx="851">
                  <c:v>67.989999999999995</c:v>
                </c:pt>
                <c:pt idx="852">
                  <c:v>64.650000000000006</c:v>
                </c:pt>
                <c:pt idx="853">
                  <c:v>85.55</c:v>
                </c:pt>
                <c:pt idx="854">
                  <c:v>85.25</c:v>
                </c:pt>
                <c:pt idx="855">
                  <c:v>59.6</c:v>
                </c:pt>
                <c:pt idx="856">
                  <c:v>89.29</c:v>
                </c:pt>
                <c:pt idx="857">
                  <c:v>63.62</c:v>
                </c:pt>
                <c:pt idx="858">
                  <c:v>62.04</c:v>
                </c:pt>
                <c:pt idx="859">
                  <c:v>78.59</c:v>
                </c:pt>
                <c:pt idx="860">
                  <c:v>67.44</c:v>
                </c:pt>
                <c:pt idx="861">
                  <c:v>54.97</c:v>
                </c:pt>
                <c:pt idx="862">
                  <c:v>73.11</c:v>
                </c:pt>
                <c:pt idx="863">
                  <c:v>80.930000000000007</c:v>
                </c:pt>
                <c:pt idx="864">
                  <c:v>68.52</c:v>
                </c:pt>
                <c:pt idx="865">
                  <c:v>70.14</c:v>
                </c:pt>
                <c:pt idx="866">
                  <c:v>61.85</c:v>
                </c:pt>
                <c:pt idx="867">
                  <c:v>83.61</c:v>
                </c:pt>
                <c:pt idx="868">
                  <c:v>97.17</c:v>
                </c:pt>
                <c:pt idx="869">
                  <c:v>39.049999999999997</c:v>
                </c:pt>
                <c:pt idx="870">
                  <c:v>64.67</c:v>
                </c:pt>
                <c:pt idx="871">
                  <c:v>35.64</c:v>
                </c:pt>
                <c:pt idx="872">
                  <c:v>84.75</c:v>
                </c:pt>
                <c:pt idx="873">
                  <c:v>76.41</c:v>
                </c:pt>
                <c:pt idx="874">
                  <c:v>83.26</c:v>
                </c:pt>
                <c:pt idx="875">
                  <c:v>91.17</c:v>
                </c:pt>
                <c:pt idx="876">
                  <c:v>53.1</c:v>
                </c:pt>
                <c:pt idx="877">
                  <c:v>66.739999999999995</c:v>
                </c:pt>
                <c:pt idx="878">
                  <c:v>89.45</c:v>
                </c:pt>
                <c:pt idx="879">
                  <c:v>85.19</c:v>
                </c:pt>
                <c:pt idx="880">
                  <c:v>75.91</c:v>
                </c:pt>
                <c:pt idx="881">
                  <c:v>57.55</c:v>
                </c:pt>
                <c:pt idx="882">
                  <c:v>100.09</c:v>
                </c:pt>
                <c:pt idx="883">
                  <c:v>85.64</c:v>
                </c:pt>
                <c:pt idx="884">
                  <c:v>77.22</c:v>
                </c:pt>
                <c:pt idx="885">
                  <c:v>82.87</c:v>
                </c:pt>
                <c:pt idx="886">
                  <c:v>89.12</c:v>
                </c:pt>
                <c:pt idx="887">
                  <c:v>66.930000000000007</c:v>
                </c:pt>
                <c:pt idx="888">
                  <c:v>68.900000000000006</c:v>
                </c:pt>
                <c:pt idx="889">
                  <c:v>79.260000000000005</c:v>
                </c:pt>
                <c:pt idx="890">
                  <c:v>86.78</c:v>
                </c:pt>
                <c:pt idx="891">
                  <c:v>56.39</c:v>
                </c:pt>
                <c:pt idx="892">
                  <c:v>65.17</c:v>
                </c:pt>
                <c:pt idx="893">
                  <c:v>87.55</c:v>
                </c:pt>
                <c:pt idx="894">
                  <c:v>86.39</c:v>
                </c:pt>
                <c:pt idx="895">
                  <c:v>89.07</c:v>
                </c:pt>
                <c:pt idx="896">
                  <c:v>83.33</c:v>
                </c:pt>
                <c:pt idx="897">
                  <c:v>63.16</c:v>
                </c:pt>
                <c:pt idx="898">
                  <c:v>93.45</c:v>
                </c:pt>
                <c:pt idx="899">
                  <c:v>40.799999999999997</c:v>
                </c:pt>
                <c:pt idx="900">
                  <c:v>59.17</c:v>
                </c:pt>
                <c:pt idx="901">
                  <c:v>81.09</c:v>
                </c:pt>
                <c:pt idx="902">
                  <c:v>86.05</c:v>
                </c:pt>
                <c:pt idx="903">
                  <c:v>55.26</c:v>
                </c:pt>
                <c:pt idx="904">
                  <c:v>64.37</c:v>
                </c:pt>
                <c:pt idx="905">
                  <c:v>60.46</c:v>
                </c:pt>
                <c:pt idx="906">
                  <c:v>47.19</c:v>
                </c:pt>
                <c:pt idx="907">
                  <c:v>69.31</c:v>
                </c:pt>
                <c:pt idx="908">
                  <c:v>55.99</c:v>
                </c:pt>
                <c:pt idx="909">
                  <c:v>75.8</c:v>
                </c:pt>
                <c:pt idx="910">
                  <c:v>93.78</c:v>
                </c:pt>
                <c:pt idx="911">
                  <c:v>92.13</c:v>
                </c:pt>
                <c:pt idx="912">
                  <c:v>63.68</c:v>
                </c:pt>
                <c:pt idx="913">
                  <c:v>70.33</c:v>
                </c:pt>
                <c:pt idx="914">
                  <c:v>61.46</c:v>
                </c:pt>
                <c:pt idx="915">
                  <c:v>94.09</c:v>
                </c:pt>
                <c:pt idx="916">
                  <c:v>95.45</c:v>
                </c:pt>
                <c:pt idx="917">
                  <c:v>43.08</c:v>
                </c:pt>
                <c:pt idx="918">
                  <c:v>62.98</c:v>
                </c:pt>
                <c:pt idx="919">
                  <c:v>66.11</c:v>
                </c:pt>
                <c:pt idx="920">
                  <c:v>69.849999999999994</c:v>
                </c:pt>
                <c:pt idx="921">
                  <c:v>47.4</c:v>
                </c:pt>
                <c:pt idx="922">
                  <c:v>85.57</c:v>
                </c:pt>
                <c:pt idx="923">
                  <c:v>51.29</c:v>
                </c:pt>
                <c:pt idx="924">
                  <c:v>97.11</c:v>
                </c:pt>
                <c:pt idx="925">
                  <c:v>70.53</c:v>
                </c:pt>
                <c:pt idx="926">
                  <c:v>84.36</c:v>
                </c:pt>
                <c:pt idx="927">
                  <c:v>54.01</c:v>
                </c:pt>
                <c:pt idx="928">
                  <c:v>82.13</c:v>
                </c:pt>
                <c:pt idx="929">
                  <c:v>78.239999999999995</c:v>
                </c:pt>
                <c:pt idx="930">
                  <c:v>92.7</c:v>
                </c:pt>
                <c:pt idx="931">
                  <c:v>79.39</c:v>
                </c:pt>
                <c:pt idx="932">
                  <c:v>65.36</c:v>
                </c:pt>
                <c:pt idx="933">
                  <c:v>85.67</c:v>
                </c:pt>
                <c:pt idx="934">
                  <c:v>79.16</c:v>
                </c:pt>
                <c:pt idx="935">
                  <c:v>63.46</c:v>
                </c:pt>
                <c:pt idx="936">
                  <c:v>83.37</c:v>
                </c:pt>
                <c:pt idx="937">
                  <c:v>61.27</c:v>
                </c:pt>
                <c:pt idx="938">
                  <c:v>87.89</c:v>
                </c:pt>
                <c:pt idx="939">
                  <c:v>98.86</c:v>
                </c:pt>
                <c:pt idx="940">
                  <c:v>92.42</c:v>
                </c:pt>
                <c:pt idx="941">
                  <c:v>79.02</c:v>
                </c:pt>
                <c:pt idx="942">
                  <c:v>69.14</c:v>
                </c:pt>
                <c:pt idx="943">
                  <c:v>55.51</c:v>
                </c:pt>
                <c:pt idx="944">
                  <c:v>60.97</c:v>
                </c:pt>
                <c:pt idx="945">
                  <c:v>68.45</c:v>
                </c:pt>
                <c:pt idx="946">
                  <c:v>68.23</c:v>
                </c:pt>
                <c:pt idx="947">
                  <c:v>77.180000000000007</c:v>
                </c:pt>
                <c:pt idx="948">
                  <c:v>86.22</c:v>
                </c:pt>
                <c:pt idx="949">
                  <c:v>58.09</c:v>
                </c:pt>
                <c:pt idx="950">
                  <c:v>91.67</c:v>
                </c:pt>
                <c:pt idx="951">
                  <c:v>93.35</c:v>
                </c:pt>
                <c:pt idx="952">
                  <c:v>88.91</c:v>
                </c:pt>
                <c:pt idx="953">
                  <c:v>56.67</c:v>
                </c:pt>
                <c:pt idx="954">
                  <c:v>82.35</c:v>
                </c:pt>
                <c:pt idx="955">
                  <c:v>72.849999999999994</c:v>
                </c:pt>
                <c:pt idx="956">
                  <c:v>85.05</c:v>
                </c:pt>
                <c:pt idx="957">
                  <c:v>58.34</c:v>
                </c:pt>
                <c:pt idx="958">
                  <c:v>59.32</c:v>
                </c:pt>
                <c:pt idx="959">
                  <c:v>60.92</c:v>
                </c:pt>
                <c:pt idx="960">
                  <c:v>78.599999999999994</c:v>
                </c:pt>
                <c:pt idx="961">
                  <c:v>38.200000000000003</c:v>
                </c:pt>
                <c:pt idx="962">
                  <c:v>82.04</c:v>
                </c:pt>
                <c:pt idx="963">
                  <c:v>44.45</c:v>
                </c:pt>
                <c:pt idx="964">
                  <c:v>89.35</c:v>
                </c:pt>
                <c:pt idx="965">
                  <c:v>58.66</c:v>
                </c:pt>
                <c:pt idx="966">
                  <c:v>49.76</c:v>
                </c:pt>
                <c:pt idx="967">
                  <c:v>40.32</c:v>
                </c:pt>
                <c:pt idx="968">
                  <c:v>83.83</c:v>
                </c:pt>
                <c:pt idx="969">
                  <c:v>77.930000000000007</c:v>
                </c:pt>
                <c:pt idx="970">
                  <c:v>84.64</c:v>
                </c:pt>
                <c:pt idx="971">
                  <c:v>50.36</c:v>
                </c:pt>
                <c:pt idx="972">
                  <c:v>84.31</c:v>
                </c:pt>
                <c:pt idx="973">
                  <c:v>55.59</c:v>
                </c:pt>
                <c:pt idx="974">
                  <c:v>69.7</c:v>
                </c:pt>
                <c:pt idx="975">
                  <c:v>56.85</c:v>
                </c:pt>
                <c:pt idx="976">
                  <c:v>78.58</c:v>
                </c:pt>
                <c:pt idx="977">
                  <c:v>49.78</c:v>
                </c:pt>
                <c:pt idx="978">
                  <c:v>79.959999999999994</c:v>
                </c:pt>
                <c:pt idx="979">
                  <c:v>79.77</c:v>
                </c:pt>
                <c:pt idx="980">
                  <c:v>61.78</c:v>
                </c:pt>
                <c:pt idx="981">
                  <c:v>70.14</c:v>
                </c:pt>
                <c:pt idx="982">
                  <c:v>99.82</c:v>
                </c:pt>
                <c:pt idx="983">
                  <c:v>73.13</c:v>
                </c:pt>
                <c:pt idx="984">
                  <c:v>77.72</c:v>
                </c:pt>
                <c:pt idx="985">
                  <c:v>89.7</c:v>
                </c:pt>
                <c:pt idx="986">
                  <c:v>65.75</c:v>
                </c:pt>
                <c:pt idx="987">
                  <c:v>78.83</c:v>
                </c:pt>
                <c:pt idx="988">
                  <c:v>64</c:v>
                </c:pt>
                <c:pt idx="989">
                  <c:v>83.28</c:v>
                </c:pt>
                <c:pt idx="990">
                  <c:v>82.73</c:v>
                </c:pt>
                <c:pt idx="991">
                  <c:v>82.13</c:v>
                </c:pt>
                <c:pt idx="992">
                  <c:v>73.56</c:v>
                </c:pt>
                <c:pt idx="993">
                  <c:v>69.489999999999995</c:v>
                </c:pt>
                <c:pt idx="994">
                  <c:v>64.459999999999994</c:v>
                </c:pt>
                <c:pt idx="995">
                  <c:v>67.16</c:v>
                </c:pt>
                <c:pt idx="996">
                  <c:v>75.28</c:v>
                </c:pt>
                <c:pt idx="997">
                  <c:v>64.7</c:v>
                </c:pt>
                <c:pt idx="998">
                  <c:v>60.36</c:v>
                </c:pt>
                <c:pt idx="999">
                  <c:v>87.87</c:v>
                </c:pt>
                <c:pt idx="1000">
                  <c:v>74</c:v>
                </c:pt>
                <c:pt idx="1001">
                  <c:v>91.44</c:v>
                </c:pt>
                <c:pt idx="1002">
                  <c:v>82.17</c:v>
                </c:pt>
                <c:pt idx="1003">
                  <c:v>100.15</c:v>
                </c:pt>
                <c:pt idx="1004">
                  <c:v>87.82</c:v>
                </c:pt>
                <c:pt idx="1005">
                  <c:v>92.32</c:v>
                </c:pt>
                <c:pt idx="1006">
                  <c:v>65.97</c:v>
                </c:pt>
                <c:pt idx="1007">
                  <c:v>66.709999999999994</c:v>
                </c:pt>
                <c:pt idx="1008">
                  <c:v>69.599999999999994</c:v>
                </c:pt>
                <c:pt idx="1009">
                  <c:v>65.61</c:v>
                </c:pt>
                <c:pt idx="1010">
                  <c:v>82.62</c:v>
                </c:pt>
                <c:pt idx="1011">
                  <c:v>55.87</c:v>
                </c:pt>
                <c:pt idx="1012">
                  <c:v>77.010000000000005</c:v>
                </c:pt>
                <c:pt idx="1013">
                  <c:v>77</c:v>
                </c:pt>
                <c:pt idx="1014">
                  <c:v>88.35</c:v>
                </c:pt>
                <c:pt idx="1015">
                  <c:v>50.09</c:v>
                </c:pt>
                <c:pt idx="1016">
                  <c:v>86.69</c:v>
                </c:pt>
                <c:pt idx="1017">
                  <c:v>86.3</c:v>
                </c:pt>
                <c:pt idx="1018">
                  <c:v>60.88</c:v>
                </c:pt>
                <c:pt idx="1019">
                  <c:v>51.93</c:v>
                </c:pt>
                <c:pt idx="1020">
                  <c:v>87.22</c:v>
                </c:pt>
                <c:pt idx="1021">
                  <c:v>64.42</c:v>
                </c:pt>
                <c:pt idx="1022">
                  <c:v>55.38</c:v>
                </c:pt>
                <c:pt idx="1023">
                  <c:v>89.03</c:v>
                </c:pt>
                <c:pt idx="1024">
                  <c:v>52.48</c:v>
                </c:pt>
                <c:pt idx="1025">
                  <c:v>77.34</c:v>
                </c:pt>
                <c:pt idx="1026">
                  <c:v>89.53</c:v>
                </c:pt>
                <c:pt idx="1027">
                  <c:v>74.790000000000006</c:v>
                </c:pt>
                <c:pt idx="1028">
                  <c:v>58.84</c:v>
                </c:pt>
                <c:pt idx="1029">
                  <c:v>74.819999999999993</c:v>
                </c:pt>
                <c:pt idx="1030">
                  <c:v>77.459999999999994</c:v>
                </c:pt>
                <c:pt idx="1031">
                  <c:v>91.11</c:v>
                </c:pt>
                <c:pt idx="1032">
                  <c:v>56.33</c:v>
                </c:pt>
                <c:pt idx="1033">
                  <c:v>87.44</c:v>
                </c:pt>
                <c:pt idx="1034">
                  <c:v>47.51</c:v>
                </c:pt>
                <c:pt idx="1035">
                  <c:v>80.790000000000006</c:v>
                </c:pt>
                <c:pt idx="1036">
                  <c:v>71.900000000000006</c:v>
                </c:pt>
                <c:pt idx="1037">
                  <c:v>97.69</c:v>
                </c:pt>
                <c:pt idx="1038">
                  <c:v>55.09</c:v>
                </c:pt>
                <c:pt idx="1039">
                  <c:v>72.900000000000006</c:v>
                </c:pt>
                <c:pt idx="1040">
                  <c:v>94.39</c:v>
                </c:pt>
                <c:pt idx="1041">
                  <c:v>73.59</c:v>
                </c:pt>
                <c:pt idx="1042">
                  <c:v>82.72</c:v>
                </c:pt>
                <c:pt idx="1043">
                  <c:v>60.02</c:v>
                </c:pt>
                <c:pt idx="1044">
                  <c:v>69.75</c:v>
                </c:pt>
                <c:pt idx="1045">
                  <c:v>71.849999999999994</c:v>
                </c:pt>
                <c:pt idx="1046">
                  <c:v>85.09</c:v>
                </c:pt>
                <c:pt idx="1047">
                  <c:v>75.06</c:v>
                </c:pt>
                <c:pt idx="1048">
                  <c:v>70.98</c:v>
                </c:pt>
                <c:pt idx="1049">
                  <c:v>75.55</c:v>
                </c:pt>
                <c:pt idx="1050">
                  <c:v>95.38</c:v>
                </c:pt>
                <c:pt idx="1051">
                  <c:v>58.7</c:v>
                </c:pt>
                <c:pt idx="1052">
                  <c:v>91.66</c:v>
                </c:pt>
                <c:pt idx="1053">
                  <c:v>83.28</c:v>
                </c:pt>
                <c:pt idx="1054">
                  <c:v>50.5</c:v>
                </c:pt>
                <c:pt idx="1055">
                  <c:v>76.930000000000007</c:v>
                </c:pt>
                <c:pt idx="1056">
                  <c:v>61.59</c:v>
                </c:pt>
                <c:pt idx="1057">
                  <c:v>52.6</c:v>
                </c:pt>
                <c:pt idx="1058">
                  <c:v>76.83</c:v>
                </c:pt>
                <c:pt idx="1059">
                  <c:v>70.33</c:v>
                </c:pt>
                <c:pt idx="1060">
                  <c:v>82.06</c:v>
                </c:pt>
                <c:pt idx="1061">
                  <c:v>85.9</c:v>
                </c:pt>
                <c:pt idx="1062">
                  <c:v>63.46</c:v>
                </c:pt>
                <c:pt idx="1063">
                  <c:v>96.44</c:v>
                </c:pt>
                <c:pt idx="1064">
                  <c:v>83.57</c:v>
                </c:pt>
                <c:pt idx="1065">
                  <c:v>55.68</c:v>
                </c:pt>
                <c:pt idx="1066">
                  <c:v>47.73</c:v>
                </c:pt>
                <c:pt idx="1067">
                  <c:v>55.94</c:v>
                </c:pt>
                <c:pt idx="1068">
                  <c:v>56.82</c:v>
                </c:pt>
                <c:pt idx="1069">
                  <c:v>72.7</c:v>
                </c:pt>
                <c:pt idx="1070">
                  <c:v>88.22</c:v>
                </c:pt>
                <c:pt idx="1071">
                  <c:v>75.14</c:v>
                </c:pt>
                <c:pt idx="1072">
                  <c:v>88.69</c:v>
                </c:pt>
                <c:pt idx="1073">
                  <c:v>85.41</c:v>
                </c:pt>
                <c:pt idx="1074">
                  <c:v>80.680000000000007</c:v>
                </c:pt>
                <c:pt idx="1075">
                  <c:v>91.14</c:v>
                </c:pt>
                <c:pt idx="1076">
                  <c:v>65.86</c:v>
                </c:pt>
                <c:pt idx="1077">
                  <c:v>65.5</c:v>
                </c:pt>
                <c:pt idx="1078">
                  <c:v>76.22</c:v>
                </c:pt>
                <c:pt idx="1079">
                  <c:v>73.48</c:v>
                </c:pt>
                <c:pt idx="1080">
                  <c:v>41.62</c:v>
                </c:pt>
                <c:pt idx="1081">
                  <c:v>64.31</c:v>
                </c:pt>
                <c:pt idx="1082">
                  <c:v>47.55</c:v>
                </c:pt>
                <c:pt idx="1083">
                  <c:v>77.58</c:v>
                </c:pt>
                <c:pt idx="1084">
                  <c:v>69.06</c:v>
                </c:pt>
                <c:pt idx="1085">
                  <c:v>61.75</c:v>
                </c:pt>
                <c:pt idx="1086">
                  <c:v>77.98</c:v>
                </c:pt>
                <c:pt idx="1087">
                  <c:v>68.16</c:v>
                </c:pt>
                <c:pt idx="1088">
                  <c:v>93.59</c:v>
                </c:pt>
                <c:pt idx="1089">
                  <c:v>89.05</c:v>
                </c:pt>
                <c:pt idx="1090">
                  <c:v>53.13</c:v>
                </c:pt>
                <c:pt idx="1091">
                  <c:v>59.3</c:v>
                </c:pt>
                <c:pt idx="1092">
                  <c:v>60.97</c:v>
                </c:pt>
                <c:pt idx="1093">
                  <c:v>56.55</c:v>
                </c:pt>
                <c:pt idx="1094">
                  <c:v>62.83</c:v>
                </c:pt>
                <c:pt idx="1095">
                  <c:v>91.47</c:v>
                </c:pt>
                <c:pt idx="1096">
                  <c:v>92.65</c:v>
                </c:pt>
                <c:pt idx="1097">
                  <c:v>71.72</c:v>
                </c:pt>
                <c:pt idx="1098">
                  <c:v>47.74</c:v>
                </c:pt>
                <c:pt idx="1099">
                  <c:v>50.7</c:v>
                </c:pt>
                <c:pt idx="1100">
                  <c:v>85.36</c:v>
                </c:pt>
                <c:pt idx="1101">
                  <c:v>76.290000000000006</c:v>
                </c:pt>
                <c:pt idx="1102">
                  <c:v>77.13</c:v>
                </c:pt>
                <c:pt idx="1103">
                  <c:v>95.75</c:v>
                </c:pt>
                <c:pt idx="1104">
                  <c:v>67.42</c:v>
                </c:pt>
                <c:pt idx="1105">
                  <c:v>59.17</c:v>
                </c:pt>
                <c:pt idx="1106">
                  <c:v>50.18</c:v>
                </c:pt>
                <c:pt idx="1107">
                  <c:v>86.4</c:v>
                </c:pt>
                <c:pt idx="1108">
                  <c:v>57.12</c:v>
                </c:pt>
                <c:pt idx="1109">
                  <c:v>33.71</c:v>
                </c:pt>
                <c:pt idx="1110">
                  <c:v>60.59</c:v>
                </c:pt>
                <c:pt idx="1111">
                  <c:v>99.08</c:v>
                </c:pt>
                <c:pt idx="1112">
                  <c:v>85.25</c:v>
                </c:pt>
                <c:pt idx="1113">
                  <c:v>86.22</c:v>
                </c:pt>
                <c:pt idx="1114">
                  <c:v>91.65</c:v>
                </c:pt>
                <c:pt idx="1115">
                  <c:v>78.37</c:v>
                </c:pt>
                <c:pt idx="1116">
                  <c:v>73.55</c:v>
                </c:pt>
                <c:pt idx="1117">
                  <c:v>83.03</c:v>
                </c:pt>
                <c:pt idx="1118">
                  <c:v>47.7</c:v>
                </c:pt>
                <c:pt idx="1119">
                  <c:v>87.42</c:v>
                </c:pt>
                <c:pt idx="1120">
                  <c:v>91.51</c:v>
                </c:pt>
                <c:pt idx="1121">
                  <c:v>79.209999999999994</c:v>
                </c:pt>
                <c:pt idx="1122">
                  <c:v>58.58</c:v>
                </c:pt>
                <c:pt idx="1123">
                  <c:v>73.27</c:v>
                </c:pt>
                <c:pt idx="1124">
                  <c:v>69.680000000000007</c:v>
                </c:pt>
                <c:pt idx="1125">
                  <c:v>44.45</c:v>
                </c:pt>
                <c:pt idx="1126">
                  <c:v>43.44</c:v>
                </c:pt>
                <c:pt idx="1127">
                  <c:v>74.64</c:v>
                </c:pt>
                <c:pt idx="1128">
                  <c:v>86.3</c:v>
                </c:pt>
                <c:pt idx="1129">
                  <c:v>95.77</c:v>
                </c:pt>
                <c:pt idx="1130">
                  <c:v>84.18</c:v>
                </c:pt>
                <c:pt idx="1131">
                  <c:v>53.59</c:v>
                </c:pt>
                <c:pt idx="1132">
                  <c:v>51.42</c:v>
                </c:pt>
                <c:pt idx="1133">
                  <c:v>46.31</c:v>
                </c:pt>
                <c:pt idx="1134">
                  <c:v>93.87</c:v>
                </c:pt>
                <c:pt idx="1135">
                  <c:v>52.67</c:v>
                </c:pt>
                <c:pt idx="1136">
                  <c:v>66.19</c:v>
                </c:pt>
                <c:pt idx="1137">
                  <c:v>78.31</c:v>
                </c:pt>
                <c:pt idx="1138">
                  <c:v>48.88</c:v>
                </c:pt>
                <c:pt idx="1139">
                  <c:v>70.72</c:v>
                </c:pt>
                <c:pt idx="1140">
                  <c:v>75.14</c:v>
                </c:pt>
                <c:pt idx="1141">
                  <c:v>93.63</c:v>
                </c:pt>
                <c:pt idx="1142">
                  <c:v>86.23</c:v>
                </c:pt>
                <c:pt idx="1143">
                  <c:v>92.96</c:v>
                </c:pt>
                <c:pt idx="1144">
                  <c:v>89.14</c:v>
                </c:pt>
                <c:pt idx="1145">
                  <c:v>71.48</c:v>
                </c:pt>
                <c:pt idx="1146">
                  <c:v>88.44</c:v>
                </c:pt>
                <c:pt idx="1147">
                  <c:v>73.42</c:v>
                </c:pt>
                <c:pt idx="1148">
                  <c:v>57.8</c:v>
                </c:pt>
                <c:pt idx="1149">
                  <c:v>71.91</c:v>
                </c:pt>
                <c:pt idx="1150">
                  <c:v>83.18</c:v>
                </c:pt>
                <c:pt idx="1151">
                  <c:v>77.03</c:v>
                </c:pt>
                <c:pt idx="1152">
                  <c:v>86.87</c:v>
                </c:pt>
                <c:pt idx="1153">
                  <c:v>91.14</c:v>
                </c:pt>
                <c:pt idx="1154">
                  <c:v>25.89</c:v>
                </c:pt>
                <c:pt idx="1155">
                  <c:v>91.27</c:v>
                </c:pt>
                <c:pt idx="1156">
                  <c:v>72.040000000000006</c:v>
                </c:pt>
                <c:pt idx="1157">
                  <c:v>67.81</c:v>
                </c:pt>
                <c:pt idx="1158">
                  <c:v>83.72</c:v>
                </c:pt>
                <c:pt idx="1159">
                  <c:v>84.86</c:v>
                </c:pt>
                <c:pt idx="1160">
                  <c:v>72.87</c:v>
                </c:pt>
                <c:pt idx="1161">
                  <c:v>87.9</c:v>
                </c:pt>
                <c:pt idx="1162">
                  <c:v>91.31</c:v>
                </c:pt>
                <c:pt idx="1163">
                  <c:v>45.86</c:v>
                </c:pt>
                <c:pt idx="1164">
                  <c:v>89.51</c:v>
                </c:pt>
                <c:pt idx="1165">
                  <c:v>68.02</c:v>
                </c:pt>
                <c:pt idx="1166">
                  <c:v>71.19</c:v>
                </c:pt>
                <c:pt idx="1167">
                  <c:v>56.77</c:v>
                </c:pt>
                <c:pt idx="1168">
                  <c:v>48.85</c:v>
                </c:pt>
                <c:pt idx="1169">
                  <c:v>56.76</c:v>
                </c:pt>
                <c:pt idx="1170">
                  <c:v>87.68</c:v>
                </c:pt>
                <c:pt idx="1171">
                  <c:v>81.540000000000006</c:v>
                </c:pt>
                <c:pt idx="1172">
                  <c:v>53.33</c:v>
                </c:pt>
                <c:pt idx="1173">
                  <c:v>88.62</c:v>
                </c:pt>
                <c:pt idx="1174">
                  <c:v>67.650000000000006</c:v>
                </c:pt>
                <c:pt idx="1175">
                  <c:v>87.1</c:v>
                </c:pt>
                <c:pt idx="1176">
                  <c:v>92.72</c:v>
                </c:pt>
                <c:pt idx="1177">
                  <c:v>86.37</c:v>
                </c:pt>
                <c:pt idx="1178">
                  <c:v>96.75</c:v>
                </c:pt>
                <c:pt idx="1179">
                  <c:v>84.23</c:v>
                </c:pt>
                <c:pt idx="1180">
                  <c:v>75.010000000000005</c:v>
                </c:pt>
                <c:pt idx="1181">
                  <c:v>54.28</c:v>
                </c:pt>
                <c:pt idx="1182">
                  <c:v>69.239999999999995</c:v>
                </c:pt>
                <c:pt idx="1183">
                  <c:v>97.16</c:v>
                </c:pt>
                <c:pt idx="1184">
                  <c:v>74.099999999999994</c:v>
                </c:pt>
                <c:pt idx="1185">
                  <c:v>55.06</c:v>
                </c:pt>
                <c:pt idx="1186">
                  <c:v>70.989999999999995</c:v>
                </c:pt>
                <c:pt idx="1187">
                  <c:v>69.599999999999994</c:v>
                </c:pt>
                <c:pt idx="1188">
                  <c:v>87.68</c:v>
                </c:pt>
                <c:pt idx="1189">
                  <c:v>54.02</c:v>
                </c:pt>
                <c:pt idx="1190">
                  <c:v>75.91</c:v>
                </c:pt>
                <c:pt idx="1191">
                  <c:v>38.49</c:v>
                </c:pt>
                <c:pt idx="1192">
                  <c:v>74.27</c:v>
                </c:pt>
                <c:pt idx="1193">
                  <c:v>46.13</c:v>
                </c:pt>
                <c:pt idx="1194">
                  <c:v>56.78</c:v>
                </c:pt>
                <c:pt idx="1195">
                  <c:v>92.96</c:v>
                </c:pt>
                <c:pt idx="1196">
                  <c:v>86.05</c:v>
                </c:pt>
                <c:pt idx="1197">
                  <c:v>56.51</c:v>
                </c:pt>
                <c:pt idx="1198">
                  <c:v>69.14</c:v>
                </c:pt>
                <c:pt idx="1199">
                  <c:v>50.96</c:v>
                </c:pt>
                <c:pt idx="1200">
                  <c:v>92.25</c:v>
                </c:pt>
                <c:pt idx="1201">
                  <c:v>52.62</c:v>
                </c:pt>
                <c:pt idx="1202">
                  <c:v>79.09</c:v>
                </c:pt>
                <c:pt idx="1203">
                  <c:v>75.260000000000005</c:v>
                </c:pt>
                <c:pt idx="1204">
                  <c:v>67.17</c:v>
                </c:pt>
                <c:pt idx="1205">
                  <c:v>61.66</c:v>
                </c:pt>
                <c:pt idx="1206">
                  <c:v>90.57</c:v>
                </c:pt>
                <c:pt idx="1207">
                  <c:v>84.41</c:v>
                </c:pt>
                <c:pt idx="1208">
                  <c:v>87.19</c:v>
                </c:pt>
                <c:pt idx="1209">
                  <c:v>97.88</c:v>
                </c:pt>
                <c:pt idx="1210">
                  <c:v>63.62</c:v>
                </c:pt>
                <c:pt idx="1211">
                  <c:v>86.04</c:v>
                </c:pt>
                <c:pt idx="1212">
                  <c:v>77.739999999999995</c:v>
                </c:pt>
                <c:pt idx="1213">
                  <c:v>63.16</c:v>
                </c:pt>
                <c:pt idx="1214">
                  <c:v>87.73</c:v>
                </c:pt>
                <c:pt idx="1215">
                  <c:v>64.400000000000006</c:v>
                </c:pt>
                <c:pt idx="1216">
                  <c:v>79.319999999999993</c:v>
                </c:pt>
                <c:pt idx="1217">
                  <c:v>70.650000000000006</c:v>
                </c:pt>
                <c:pt idx="1218">
                  <c:v>62.49</c:v>
                </c:pt>
                <c:pt idx="1219">
                  <c:v>49.18</c:v>
                </c:pt>
                <c:pt idx="1220">
                  <c:v>49.72</c:v>
                </c:pt>
                <c:pt idx="1221">
                  <c:v>83.42</c:v>
                </c:pt>
                <c:pt idx="1222">
                  <c:v>57.03</c:v>
                </c:pt>
                <c:pt idx="1223">
                  <c:v>84.86</c:v>
                </c:pt>
                <c:pt idx="1224">
                  <c:v>84.49</c:v>
                </c:pt>
                <c:pt idx="1225">
                  <c:v>65.650000000000006</c:v>
                </c:pt>
                <c:pt idx="1226">
                  <c:v>83.2</c:v>
                </c:pt>
                <c:pt idx="1227">
                  <c:v>53.29</c:v>
                </c:pt>
                <c:pt idx="1228">
                  <c:v>71.319999999999993</c:v>
                </c:pt>
                <c:pt idx="1229">
                  <c:v>75.680000000000007</c:v>
                </c:pt>
                <c:pt idx="1230">
                  <c:v>86.74</c:v>
                </c:pt>
                <c:pt idx="1231">
                  <c:v>89.73</c:v>
                </c:pt>
                <c:pt idx="1232">
                  <c:v>89.64</c:v>
                </c:pt>
                <c:pt idx="1233">
                  <c:v>77.06</c:v>
                </c:pt>
                <c:pt idx="1234">
                  <c:v>87.13</c:v>
                </c:pt>
                <c:pt idx="1235">
                  <c:v>72.7</c:v>
                </c:pt>
                <c:pt idx="1236">
                  <c:v>81.040000000000006</c:v>
                </c:pt>
                <c:pt idx="1237">
                  <c:v>81.8</c:v>
                </c:pt>
                <c:pt idx="1238">
                  <c:v>83.65</c:v>
                </c:pt>
                <c:pt idx="1239">
                  <c:v>74.239999999999995</c:v>
                </c:pt>
                <c:pt idx="1240">
                  <c:v>100.06</c:v>
                </c:pt>
                <c:pt idx="1241">
                  <c:v>80.16</c:v>
                </c:pt>
                <c:pt idx="1242">
                  <c:v>90.34</c:v>
                </c:pt>
                <c:pt idx="1243">
                  <c:v>82.54</c:v>
                </c:pt>
                <c:pt idx="1244">
                  <c:v>44.04</c:v>
                </c:pt>
                <c:pt idx="1245">
                  <c:v>73.150000000000006</c:v>
                </c:pt>
                <c:pt idx="1246">
                  <c:v>47.07</c:v>
                </c:pt>
                <c:pt idx="1247">
                  <c:v>31.81</c:v>
                </c:pt>
                <c:pt idx="1248">
                  <c:v>64.86</c:v>
                </c:pt>
                <c:pt idx="1249">
                  <c:v>71.36</c:v>
                </c:pt>
                <c:pt idx="1250">
                  <c:v>78.62</c:v>
                </c:pt>
                <c:pt idx="1251">
                  <c:v>84.23</c:v>
                </c:pt>
                <c:pt idx="1252">
                  <c:v>69.84</c:v>
                </c:pt>
                <c:pt idx="1253">
                  <c:v>78.510000000000005</c:v>
                </c:pt>
                <c:pt idx="1254">
                  <c:v>29.43</c:v>
                </c:pt>
                <c:pt idx="1255">
                  <c:v>76.45</c:v>
                </c:pt>
                <c:pt idx="1256">
                  <c:v>90.43</c:v>
                </c:pt>
                <c:pt idx="1257">
                  <c:v>87.06</c:v>
                </c:pt>
                <c:pt idx="1258">
                  <c:v>72.17</c:v>
                </c:pt>
                <c:pt idx="1259">
                  <c:v>46.17</c:v>
                </c:pt>
                <c:pt idx="1260">
                  <c:v>50.02</c:v>
                </c:pt>
                <c:pt idx="1261">
                  <c:v>88.5</c:v>
                </c:pt>
                <c:pt idx="1262">
                  <c:v>91.69</c:v>
                </c:pt>
                <c:pt idx="1263">
                  <c:v>87.12</c:v>
                </c:pt>
                <c:pt idx="1264">
                  <c:v>84.53</c:v>
                </c:pt>
                <c:pt idx="1265">
                  <c:v>61.45</c:v>
                </c:pt>
                <c:pt idx="1266">
                  <c:v>56.77</c:v>
                </c:pt>
                <c:pt idx="1267">
                  <c:v>38.57</c:v>
                </c:pt>
                <c:pt idx="1268">
                  <c:v>74.64</c:v>
                </c:pt>
                <c:pt idx="1269">
                  <c:v>82.73</c:v>
                </c:pt>
                <c:pt idx="1270">
                  <c:v>76.42</c:v>
                </c:pt>
                <c:pt idx="1271">
                  <c:v>82.36</c:v>
                </c:pt>
                <c:pt idx="1272">
                  <c:v>44.95</c:v>
                </c:pt>
                <c:pt idx="1273">
                  <c:v>59.15</c:v>
                </c:pt>
                <c:pt idx="1274">
                  <c:v>85.94</c:v>
                </c:pt>
                <c:pt idx="1275">
                  <c:v>59.51</c:v>
                </c:pt>
                <c:pt idx="1276">
                  <c:v>74.36</c:v>
                </c:pt>
                <c:pt idx="1277">
                  <c:v>69.73</c:v>
                </c:pt>
                <c:pt idx="1278">
                  <c:v>69.760000000000005</c:v>
                </c:pt>
                <c:pt idx="1279">
                  <c:v>95.48</c:v>
                </c:pt>
                <c:pt idx="1280">
                  <c:v>60.58</c:v>
                </c:pt>
                <c:pt idx="1281">
                  <c:v>87.29</c:v>
                </c:pt>
                <c:pt idx="1282">
                  <c:v>71.72</c:v>
                </c:pt>
                <c:pt idx="1283">
                  <c:v>71.150000000000006</c:v>
                </c:pt>
                <c:pt idx="1284">
                  <c:v>63.55</c:v>
                </c:pt>
                <c:pt idx="1285">
                  <c:v>67.62</c:v>
                </c:pt>
                <c:pt idx="1286">
                  <c:v>76.62</c:v>
                </c:pt>
                <c:pt idx="1287">
                  <c:v>78.599999999999994</c:v>
                </c:pt>
                <c:pt idx="1288">
                  <c:v>83.22</c:v>
                </c:pt>
                <c:pt idx="1289">
                  <c:v>92.22</c:v>
                </c:pt>
                <c:pt idx="1290">
                  <c:v>86.63</c:v>
                </c:pt>
                <c:pt idx="1291">
                  <c:v>64.27</c:v>
                </c:pt>
                <c:pt idx="1292">
                  <c:v>85.13</c:v>
                </c:pt>
                <c:pt idx="1293">
                  <c:v>83.98</c:v>
                </c:pt>
                <c:pt idx="1294">
                  <c:v>88.35</c:v>
                </c:pt>
                <c:pt idx="1295">
                  <c:v>42.32</c:v>
                </c:pt>
                <c:pt idx="1296">
                  <c:v>94.59</c:v>
                </c:pt>
                <c:pt idx="1297">
                  <c:v>89.24</c:v>
                </c:pt>
                <c:pt idx="1298">
                  <c:v>77</c:v>
                </c:pt>
                <c:pt idx="1299">
                  <c:v>61.34</c:v>
                </c:pt>
                <c:pt idx="1300">
                  <c:v>78.41</c:v>
                </c:pt>
                <c:pt idx="1301">
                  <c:v>58.69</c:v>
                </c:pt>
                <c:pt idx="1302">
                  <c:v>91.11</c:v>
                </c:pt>
                <c:pt idx="1303">
                  <c:v>88.28</c:v>
                </c:pt>
                <c:pt idx="1304">
                  <c:v>73.67</c:v>
                </c:pt>
                <c:pt idx="1305">
                  <c:v>81.05</c:v>
                </c:pt>
                <c:pt idx="1306">
                  <c:v>82.77</c:v>
                </c:pt>
                <c:pt idx="1307">
                  <c:v>89.85</c:v>
                </c:pt>
                <c:pt idx="1308">
                  <c:v>77.63</c:v>
                </c:pt>
                <c:pt idx="1309">
                  <c:v>62.35</c:v>
                </c:pt>
                <c:pt idx="1310">
                  <c:v>97.22</c:v>
                </c:pt>
                <c:pt idx="1311">
                  <c:v>44.91</c:v>
                </c:pt>
                <c:pt idx="1312">
                  <c:v>77.83</c:v>
                </c:pt>
                <c:pt idx="1313">
                  <c:v>70.31</c:v>
                </c:pt>
                <c:pt idx="1314">
                  <c:v>84.41</c:v>
                </c:pt>
                <c:pt idx="1315">
                  <c:v>90.13</c:v>
                </c:pt>
                <c:pt idx="1316">
                  <c:v>81.459999999999994</c:v>
                </c:pt>
                <c:pt idx="1317">
                  <c:v>38.57</c:v>
                </c:pt>
                <c:pt idx="1318">
                  <c:v>66.25</c:v>
                </c:pt>
                <c:pt idx="1319">
                  <c:v>85.31</c:v>
                </c:pt>
                <c:pt idx="1320">
                  <c:v>69.03</c:v>
                </c:pt>
                <c:pt idx="1321">
                  <c:v>89.18</c:v>
                </c:pt>
                <c:pt idx="1322">
                  <c:v>52.1</c:v>
                </c:pt>
                <c:pt idx="1323">
                  <c:v>67.25</c:v>
                </c:pt>
                <c:pt idx="1324">
                  <c:v>96.4</c:v>
                </c:pt>
                <c:pt idx="1325">
                  <c:v>44.32</c:v>
                </c:pt>
                <c:pt idx="1326">
                  <c:v>86.16</c:v>
                </c:pt>
                <c:pt idx="1327">
                  <c:v>73.790000000000006</c:v>
                </c:pt>
                <c:pt idx="1328">
                  <c:v>82.14</c:v>
                </c:pt>
                <c:pt idx="1329">
                  <c:v>36.83</c:v>
                </c:pt>
                <c:pt idx="1330">
                  <c:v>80.92</c:v>
                </c:pt>
                <c:pt idx="1331">
                  <c:v>77.819999999999993</c:v>
                </c:pt>
                <c:pt idx="1332">
                  <c:v>58.78</c:v>
                </c:pt>
                <c:pt idx="1333">
                  <c:v>71.98</c:v>
                </c:pt>
                <c:pt idx="1334">
                  <c:v>79.63</c:v>
                </c:pt>
                <c:pt idx="1335">
                  <c:v>92.06</c:v>
                </c:pt>
                <c:pt idx="1336">
                  <c:v>82.54</c:v>
                </c:pt>
                <c:pt idx="1337">
                  <c:v>79</c:v>
                </c:pt>
                <c:pt idx="1338">
                  <c:v>65.09</c:v>
                </c:pt>
                <c:pt idx="1339">
                  <c:v>86.88</c:v>
                </c:pt>
                <c:pt idx="1340">
                  <c:v>80.510000000000005</c:v>
                </c:pt>
                <c:pt idx="1341">
                  <c:v>94.1</c:v>
                </c:pt>
                <c:pt idx="1342">
                  <c:v>76.92</c:v>
                </c:pt>
                <c:pt idx="1343">
                  <c:v>64.02</c:v>
                </c:pt>
                <c:pt idx="1344">
                  <c:v>72.83</c:v>
                </c:pt>
                <c:pt idx="1345">
                  <c:v>85.13</c:v>
                </c:pt>
                <c:pt idx="1346">
                  <c:v>77</c:v>
                </c:pt>
                <c:pt idx="1347">
                  <c:v>53.46</c:v>
                </c:pt>
                <c:pt idx="1348">
                  <c:v>86.85</c:v>
                </c:pt>
                <c:pt idx="1349">
                  <c:v>74.08</c:v>
                </c:pt>
                <c:pt idx="1350">
                  <c:v>65.47</c:v>
                </c:pt>
                <c:pt idx="1351">
                  <c:v>72.78</c:v>
                </c:pt>
                <c:pt idx="1352">
                  <c:v>88.36</c:v>
                </c:pt>
                <c:pt idx="1353">
                  <c:v>81.66</c:v>
                </c:pt>
                <c:pt idx="1354">
                  <c:v>77.58</c:v>
                </c:pt>
                <c:pt idx="1355">
                  <c:v>86.05</c:v>
                </c:pt>
                <c:pt idx="1356">
                  <c:v>56.85</c:v>
                </c:pt>
                <c:pt idx="1357">
                  <c:v>54.15</c:v>
                </c:pt>
                <c:pt idx="1358">
                  <c:v>79.45</c:v>
                </c:pt>
                <c:pt idx="1359">
                  <c:v>84.88</c:v>
                </c:pt>
                <c:pt idx="1360">
                  <c:v>70.55</c:v>
                </c:pt>
                <c:pt idx="1361">
                  <c:v>62.72</c:v>
                </c:pt>
                <c:pt idx="1362">
                  <c:v>47.45</c:v>
                </c:pt>
                <c:pt idx="1363">
                  <c:v>87.13</c:v>
                </c:pt>
                <c:pt idx="1364">
                  <c:v>48.48</c:v>
                </c:pt>
                <c:pt idx="1365">
                  <c:v>81.2</c:v>
                </c:pt>
                <c:pt idx="1366">
                  <c:v>94.34</c:v>
                </c:pt>
                <c:pt idx="1367">
                  <c:v>57.89</c:v>
                </c:pt>
                <c:pt idx="1368">
                  <c:v>57.9</c:v>
                </c:pt>
                <c:pt idx="1369">
                  <c:v>44.76</c:v>
                </c:pt>
                <c:pt idx="1370">
                  <c:v>62.32</c:v>
                </c:pt>
                <c:pt idx="1371">
                  <c:v>74.540000000000006</c:v>
                </c:pt>
                <c:pt idx="1372">
                  <c:v>69.95</c:v>
                </c:pt>
                <c:pt idx="1373">
                  <c:v>70.05</c:v>
                </c:pt>
                <c:pt idx="1374">
                  <c:v>83.82</c:v>
                </c:pt>
                <c:pt idx="1375">
                  <c:v>80.08</c:v>
                </c:pt>
                <c:pt idx="1376">
                  <c:v>82.56</c:v>
                </c:pt>
                <c:pt idx="1377">
                  <c:v>86.38</c:v>
                </c:pt>
                <c:pt idx="1378">
                  <c:v>73.34</c:v>
                </c:pt>
                <c:pt idx="1379">
                  <c:v>51.55</c:v>
                </c:pt>
                <c:pt idx="1380">
                  <c:v>91.65</c:v>
                </c:pt>
                <c:pt idx="1381">
                  <c:v>63.06</c:v>
                </c:pt>
                <c:pt idx="1382">
                  <c:v>89.58</c:v>
                </c:pt>
                <c:pt idx="1383">
                  <c:v>79.37</c:v>
                </c:pt>
                <c:pt idx="1384">
                  <c:v>82.71</c:v>
                </c:pt>
                <c:pt idx="1385">
                  <c:v>63.71</c:v>
                </c:pt>
                <c:pt idx="1386">
                  <c:v>87.05</c:v>
                </c:pt>
                <c:pt idx="1387">
                  <c:v>88.06</c:v>
                </c:pt>
                <c:pt idx="1388">
                  <c:v>67.569999999999993</c:v>
                </c:pt>
                <c:pt idx="1389">
                  <c:v>59.12</c:v>
                </c:pt>
                <c:pt idx="1390">
                  <c:v>76.97</c:v>
                </c:pt>
                <c:pt idx="1391">
                  <c:v>93.63</c:v>
                </c:pt>
                <c:pt idx="1392">
                  <c:v>90.53</c:v>
                </c:pt>
                <c:pt idx="1393">
                  <c:v>57.58</c:v>
                </c:pt>
                <c:pt idx="1394">
                  <c:v>68.8</c:v>
                </c:pt>
                <c:pt idx="1395">
                  <c:v>77.88</c:v>
                </c:pt>
                <c:pt idx="1396">
                  <c:v>74</c:v>
                </c:pt>
                <c:pt idx="1397">
                  <c:v>75.010000000000005</c:v>
                </c:pt>
                <c:pt idx="1398">
                  <c:v>82.19</c:v>
                </c:pt>
                <c:pt idx="1399">
                  <c:v>78.17</c:v>
                </c:pt>
                <c:pt idx="1400">
                  <c:v>70.38</c:v>
                </c:pt>
                <c:pt idx="1401">
                  <c:v>65.45</c:v>
                </c:pt>
                <c:pt idx="1402">
                  <c:v>64.180000000000007</c:v>
                </c:pt>
                <c:pt idx="1403">
                  <c:v>64.91</c:v>
                </c:pt>
                <c:pt idx="1404">
                  <c:v>58.38</c:v>
                </c:pt>
                <c:pt idx="1405">
                  <c:v>83.33</c:v>
                </c:pt>
                <c:pt idx="1406">
                  <c:v>76.14</c:v>
                </c:pt>
                <c:pt idx="1407">
                  <c:v>87.71</c:v>
                </c:pt>
                <c:pt idx="1408">
                  <c:v>98.09</c:v>
                </c:pt>
                <c:pt idx="1409">
                  <c:v>96.05</c:v>
                </c:pt>
                <c:pt idx="1410">
                  <c:v>78.849999999999994</c:v>
                </c:pt>
                <c:pt idx="1411">
                  <c:v>100.1</c:v>
                </c:pt>
                <c:pt idx="1412">
                  <c:v>62.3</c:v>
                </c:pt>
                <c:pt idx="1413">
                  <c:v>81.849999999999994</c:v>
                </c:pt>
                <c:pt idx="1414">
                  <c:v>57.9</c:v>
                </c:pt>
                <c:pt idx="1415">
                  <c:v>77.239999999999995</c:v>
                </c:pt>
                <c:pt idx="1416">
                  <c:v>95.3</c:v>
                </c:pt>
                <c:pt idx="1417">
                  <c:v>62.7</c:v>
                </c:pt>
                <c:pt idx="1418">
                  <c:v>96.26</c:v>
                </c:pt>
                <c:pt idx="1419">
                  <c:v>83</c:v>
                </c:pt>
                <c:pt idx="1420">
                  <c:v>64.05</c:v>
                </c:pt>
                <c:pt idx="1421">
                  <c:v>78.5</c:v>
                </c:pt>
                <c:pt idx="1422">
                  <c:v>71.069999999999993</c:v>
                </c:pt>
                <c:pt idx="1423">
                  <c:v>66.78</c:v>
                </c:pt>
                <c:pt idx="1424">
                  <c:v>79.39</c:v>
                </c:pt>
                <c:pt idx="1425">
                  <c:v>72.87</c:v>
                </c:pt>
                <c:pt idx="1426">
                  <c:v>59.63</c:v>
                </c:pt>
                <c:pt idx="1427">
                  <c:v>77.760000000000005</c:v>
                </c:pt>
                <c:pt idx="1428">
                  <c:v>77.16</c:v>
                </c:pt>
                <c:pt idx="1429">
                  <c:v>87.79</c:v>
                </c:pt>
                <c:pt idx="1430">
                  <c:v>65.930000000000007</c:v>
                </c:pt>
                <c:pt idx="1431">
                  <c:v>88.04</c:v>
                </c:pt>
                <c:pt idx="1432">
                  <c:v>87.55</c:v>
                </c:pt>
                <c:pt idx="1433">
                  <c:v>46.56</c:v>
                </c:pt>
                <c:pt idx="1434">
                  <c:v>71.11</c:v>
                </c:pt>
                <c:pt idx="1435">
                  <c:v>47.93</c:v>
                </c:pt>
                <c:pt idx="1436">
                  <c:v>75.77</c:v>
                </c:pt>
                <c:pt idx="1437">
                  <c:v>83.43</c:v>
                </c:pt>
                <c:pt idx="1438">
                  <c:v>73.2</c:v>
                </c:pt>
                <c:pt idx="1439">
                  <c:v>68.37</c:v>
                </c:pt>
                <c:pt idx="1440">
                  <c:v>83.82</c:v>
                </c:pt>
                <c:pt idx="1441">
                  <c:v>88.21</c:v>
                </c:pt>
                <c:pt idx="1442">
                  <c:v>85.24</c:v>
                </c:pt>
                <c:pt idx="1443">
                  <c:v>57.66</c:v>
                </c:pt>
                <c:pt idx="1444">
                  <c:v>66.430000000000007</c:v>
                </c:pt>
                <c:pt idx="1445">
                  <c:v>92.58</c:v>
                </c:pt>
                <c:pt idx="1446">
                  <c:v>79.58</c:v>
                </c:pt>
                <c:pt idx="1447">
                  <c:v>87.56</c:v>
                </c:pt>
                <c:pt idx="1448">
                  <c:v>63.59</c:v>
                </c:pt>
                <c:pt idx="1449">
                  <c:v>67.180000000000007</c:v>
                </c:pt>
                <c:pt idx="1450">
                  <c:v>75.69</c:v>
                </c:pt>
                <c:pt idx="1451">
                  <c:v>52.8</c:v>
                </c:pt>
                <c:pt idx="1452">
                  <c:v>88.48</c:v>
                </c:pt>
                <c:pt idx="1453">
                  <c:v>88.67</c:v>
                </c:pt>
                <c:pt idx="1454">
                  <c:v>67.239999999999995</c:v>
                </c:pt>
                <c:pt idx="1455">
                  <c:v>47.09</c:v>
                </c:pt>
                <c:pt idx="1456">
                  <c:v>85.08</c:v>
                </c:pt>
                <c:pt idx="1457">
                  <c:v>67.569999999999993</c:v>
                </c:pt>
                <c:pt idx="1458">
                  <c:v>84.64</c:v>
                </c:pt>
                <c:pt idx="1459">
                  <c:v>91.14</c:v>
                </c:pt>
                <c:pt idx="1460">
                  <c:v>97.59</c:v>
                </c:pt>
                <c:pt idx="1461">
                  <c:v>62.57</c:v>
                </c:pt>
                <c:pt idx="1462">
                  <c:v>78.38</c:v>
                </c:pt>
                <c:pt idx="1463">
                  <c:v>68.59</c:v>
                </c:pt>
                <c:pt idx="1464">
                  <c:v>84.33</c:v>
                </c:pt>
                <c:pt idx="1465">
                  <c:v>73.86</c:v>
                </c:pt>
                <c:pt idx="1466">
                  <c:v>72.099999999999994</c:v>
                </c:pt>
                <c:pt idx="1467">
                  <c:v>87.1</c:v>
                </c:pt>
                <c:pt idx="1468">
                  <c:v>67.23</c:v>
                </c:pt>
                <c:pt idx="1469">
                  <c:v>73.180000000000007</c:v>
                </c:pt>
                <c:pt idx="1470">
                  <c:v>63.58</c:v>
                </c:pt>
                <c:pt idx="1471">
                  <c:v>68.95</c:v>
                </c:pt>
                <c:pt idx="1472">
                  <c:v>72.260000000000005</c:v>
                </c:pt>
                <c:pt idx="1473">
                  <c:v>67.599999999999994</c:v>
                </c:pt>
                <c:pt idx="1474">
                  <c:v>47.63</c:v>
                </c:pt>
                <c:pt idx="1475">
                  <c:v>39.49</c:v>
                </c:pt>
                <c:pt idx="1476">
                  <c:v>60.23</c:v>
                </c:pt>
                <c:pt idx="1477">
                  <c:v>52.72</c:v>
                </c:pt>
                <c:pt idx="1478">
                  <c:v>64.12</c:v>
                </c:pt>
                <c:pt idx="1479">
                  <c:v>70.83</c:v>
                </c:pt>
                <c:pt idx="1480">
                  <c:v>76.430000000000007</c:v>
                </c:pt>
                <c:pt idx="1481">
                  <c:v>66.489999999999995</c:v>
                </c:pt>
                <c:pt idx="1482">
                  <c:v>75.59</c:v>
                </c:pt>
                <c:pt idx="1483">
                  <c:v>73.010000000000005</c:v>
                </c:pt>
                <c:pt idx="1484">
                  <c:v>68.36</c:v>
                </c:pt>
                <c:pt idx="1485">
                  <c:v>96.02</c:v>
                </c:pt>
                <c:pt idx="1486">
                  <c:v>78.19</c:v>
                </c:pt>
                <c:pt idx="1487">
                  <c:v>63.16</c:v>
                </c:pt>
                <c:pt idx="1488">
                  <c:v>45.03</c:v>
                </c:pt>
                <c:pt idx="1489">
                  <c:v>96.96</c:v>
                </c:pt>
                <c:pt idx="1490">
                  <c:v>47.95</c:v>
                </c:pt>
                <c:pt idx="1491">
                  <c:v>87.46</c:v>
                </c:pt>
                <c:pt idx="1492">
                  <c:v>82.29</c:v>
                </c:pt>
                <c:pt idx="1493">
                  <c:v>68.17</c:v>
                </c:pt>
                <c:pt idx="1494">
                  <c:v>73.22</c:v>
                </c:pt>
                <c:pt idx="1495">
                  <c:v>55.34</c:v>
                </c:pt>
                <c:pt idx="1496">
                  <c:v>87.65</c:v>
                </c:pt>
                <c:pt idx="1497">
                  <c:v>70.25</c:v>
                </c:pt>
                <c:pt idx="1498">
                  <c:v>41.34</c:v>
                </c:pt>
                <c:pt idx="1499">
                  <c:v>81.459999999999994</c:v>
                </c:pt>
                <c:pt idx="1500">
                  <c:v>70.150000000000006</c:v>
                </c:pt>
                <c:pt idx="1501">
                  <c:v>62.44</c:v>
                </c:pt>
                <c:pt idx="1502">
                  <c:v>90.27</c:v>
                </c:pt>
                <c:pt idx="1503">
                  <c:v>69.849999999999994</c:v>
                </c:pt>
                <c:pt idx="1504">
                  <c:v>70.42</c:v>
                </c:pt>
                <c:pt idx="1505">
                  <c:v>72.52</c:v>
                </c:pt>
                <c:pt idx="1506">
                  <c:v>82.41</c:v>
                </c:pt>
                <c:pt idx="1507">
                  <c:v>98.35</c:v>
                </c:pt>
                <c:pt idx="1508">
                  <c:v>57.35</c:v>
                </c:pt>
                <c:pt idx="1509">
                  <c:v>74.17</c:v>
                </c:pt>
                <c:pt idx="1510">
                  <c:v>64.28</c:v>
                </c:pt>
                <c:pt idx="1511">
                  <c:v>90.63</c:v>
                </c:pt>
                <c:pt idx="1512">
                  <c:v>77.06</c:v>
                </c:pt>
                <c:pt idx="1513">
                  <c:v>83.23</c:v>
                </c:pt>
                <c:pt idx="1514">
                  <c:v>75.92</c:v>
                </c:pt>
                <c:pt idx="1515">
                  <c:v>73.680000000000007</c:v>
                </c:pt>
                <c:pt idx="1516">
                  <c:v>77.23</c:v>
                </c:pt>
                <c:pt idx="1517">
                  <c:v>84</c:v>
                </c:pt>
                <c:pt idx="1518">
                  <c:v>83.07</c:v>
                </c:pt>
                <c:pt idx="1519">
                  <c:v>90.55</c:v>
                </c:pt>
                <c:pt idx="1520">
                  <c:v>88.74</c:v>
                </c:pt>
                <c:pt idx="1521">
                  <c:v>70.67</c:v>
                </c:pt>
                <c:pt idx="1522">
                  <c:v>79.790000000000006</c:v>
                </c:pt>
                <c:pt idx="1523">
                  <c:v>36.909999999999997</c:v>
                </c:pt>
                <c:pt idx="1524">
                  <c:v>85.31</c:v>
                </c:pt>
                <c:pt idx="1525">
                  <c:v>75.44</c:v>
                </c:pt>
                <c:pt idx="1526">
                  <c:v>74.05</c:v>
                </c:pt>
                <c:pt idx="1527">
                  <c:v>72.8</c:v>
                </c:pt>
                <c:pt idx="1528">
                  <c:v>79.11</c:v>
                </c:pt>
                <c:pt idx="1529">
                  <c:v>98.27</c:v>
                </c:pt>
                <c:pt idx="1530">
                  <c:v>60.66</c:v>
                </c:pt>
                <c:pt idx="1531">
                  <c:v>90.72</c:v>
                </c:pt>
                <c:pt idx="1532">
                  <c:v>62.04</c:v>
                </c:pt>
                <c:pt idx="1533">
                  <c:v>74.64</c:v>
                </c:pt>
                <c:pt idx="1534">
                  <c:v>86.94</c:v>
                </c:pt>
                <c:pt idx="1535">
                  <c:v>59.15</c:v>
                </c:pt>
                <c:pt idx="1536">
                  <c:v>75.75</c:v>
                </c:pt>
                <c:pt idx="1537">
                  <c:v>82.8</c:v>
                </c:pt>
                <c:pt idx="1538">
                  <c:v>55.84</c:v>
                </c:pt>
                <c:pt idx="1539">
                  <c:v>73.22</c:v>
                </c:pt>
                <c:pt idx="1540">
                  <c:v>76.319999999999993</c:v>
                </c:pt>
                <c:pt idx="1541">
                  <c:v>82.53</c:v>
                </c:pt>
                <c:pt idx="1542">
                  <c:v>83.84</c:v>
                </c:pt>
                <c:pt idx="1543">
                  <c:v>66.87</c:v>
                </c:pt>
                <c:pt idx="1544">
                  <c:v>86.95</c:v>
                </c:pt>
                <c:pt idx="1545">
                  <c:v>47.57</c:v>
                </c:pt>
                <c:pt idx="1546">
                  <c:v>58.77</c:v>
                </c:pt>
                <c:pt idx="1547">
                  <c:v>80.88</c:v>
                </c:pt>
                <c:pt idx="1548">
                  <c:v>58.83</c:v>
                </c:pt>
                <c:pt idx="1549">
                  <c:v>80.989999999999995</c:v>
                </c:pt>
                <c:pt idx="1550">
                  <c:v>87.6</c:v>
                </c:pt>
                <c:pt idx="1551">
                  <c:v>67.319999999999993</c:v>
                </c:pt>
                <c:pt idx="1552">
                  <c:v>41.37</c:v>
                </c:pt>
                <c:pt idx="1553">
                  <c:v>90.81</c:v>
                </c:pt>
                <c:pt idx="1554">
                  <c:v>66.3</c:v>
                </c:pt>
                <c:pt idx="1555">
                  <c:v>85.25</c:v>
                </c:pt>
                <c:pt idx="1556">
                  <c:v>51</c:v>
                </c:pt>
                <c:pt idx="1557">
                  <c:v>75.209999999999994</c:v>
                </c:pt>
                <c:pt idx="1558">
                  <c:v>63.34</c:v>
                </c:pt>
                <c:pt idx="1559">
                  <c:v>80.56</c:v>
                </c:pt>
                <c:pt idx="1560">
                  <c:v>72.099999999999994</c:v>
                </c:pt>
                <c:pt idx="1561">
                  <c:v>80.790000000000006</c:v>
                </c:pt>
                <c:pt idx="1562">
                  <c:v>84.5</c:v>
                </c:pt>
                <c:pt idx="1563">
                  <c:v>56.28</c:v>
                </c:pt>
                <c:pt idx="1564">
                  <c:v>66.709999999999994</c:v>
                </c:pt>
                <c:pt idx="1565">
                  <c:v>94.35</c:v>
                </c:pt>
                <c:pt idx="1566">
                  <c:v>99.91</c:v>
                </c:pt>
                <c:pt idx="1567">
                  <c:v>95.58</c:v>
                </c:pt>
                <c:pt idx="1568">
                  <c:v>59.92</c:v>
                </c:pt>
                <c:pt idx="1569">
                  <c:v>80.900000000000006</c:v>
                </c:pt>
                <c:pt idx="1570">
                  <c:v>84.89</c:v>
                </c:pt>
                <c:pt idx="1571">
                  <c:v>93.59</c:v>
                </c:pt>
                <c:pt idx="1572">
                  <c:v>72.22</c:v>
                </c:pt>
                <c:pt idx="1573">
                  <c:v>74.45</c:v>
                </c:pt>
                <c:pt idx="1574">
                  <c:v>72.010000000000005</c:v>
                </c:pt>
                <c:pt idx="1575">
                  <c:v>79.06</c:v>
                </c:pt>
                <c:pt idx="1576">
                  <c:v>59.42</c:v>
                </c:pt>
                <c:pt idx="1577">
                  <c:v>71.95</c:v>
                </c:pt>
                <c:pt idx="1578">
                  <c:v>88.99</c:v>
                </c:pt>
                <c:pt idx="1579">
                  <c:v>78.319999999999993</c:v>
                </c:pt>
                <c:pt idx="1580">
                  <c:v>74.8</c:v>
                </c:pt>
                <c:pt idx="1581">
                  <c:v>88.62</c:v>
                </c:pt>
                <c:pt idx="1582">
                  <c:v>76.680000000000007</c:v>
                </c:pt>
                <c:pt idx="1583">
                  <c:v>58.96</c:v>
                </c:pt>
                <c:pt idx="1584">
                  <c:v>75.849999999999994</c:v>
                </c:pt>
                <c:pt idx="1585">
                  <c:v>94.26</c:v>
                </c:pt>
                <c:pt idx="1586">
                  <c:v>59.27</c:v>
                </c:pt>
                <c:pt idx="1587">
                  <c:v>86.38</c:v>
                </c:pt>
                <c:pt idx="1588">
                  <c:v>84.79</c:v>
                </c:pt>
                <c:pt idx="1589">
                  <c:v>70.489999999999995</c:v>
                </c:pt>
                <c:pt idx="1590">
                  <c:v>64.77</c:v>
                </c:pt>
                <c:pt idx="1591">
                  <c:v>54</c:v>
                </c:pt>
                <c:pt idx="1592">
                  <c:v>45.72</c:v>
                </c:pt>
                <c:pt idx="1593">
                  <c:v>79.88</c:v>
                </c:pt>
                <c:pt idx="1594">
                  <c:v>98.05</c:v>
                </c:pt>
                <c:pt idx="1595">
                  <c:v>70.91</c:v>
                </c:pt>
                <c:pt idx="1596">
                  <c:v>55.34</c:v>
                </c:pt>
                <c:pt idx="1597">
                  <c:v>83.63</c:v>
                </c:pt>
                <c:pt idx="1598">
                  <c:v>79.489999999999995</c:v>
                </c:pt>
                <c:pt idx="1599">
                  <c:v>42.5</c:v>
                </c:pt>
                <c:pt idx="1600">
                  <c:v>62.62</c:v>
                </c:pt>
                <c:pt idx="1601">
                  <c:v>95.6</c:v>
                </c:pt>
                <c:pt idx="1602">
                  <c:v>80.52</c:v>
                </c:pt>
                <c:pt idx="1603">
                  <c:v>49.74</c:v>
                </c:pt>
                <c:pt idx="1604">
                  <c:v>67.260000000000005</c:v>
                </c:pt>
                <c:pt idx="1605">
                  <c:v>45.1</c:v>
                </c:pt>
                <c:pt idx="1606">
                  <c:v>88.32</c:v>
                </c:pt>
                <c:pt idx="1607">
                  <c:v>62.59</c:v>
                </c:pt>
                <c:pt idx="1608">
                  <c:v>85.15</c:v>
                </c:pt>
                <c:pt idx="1609">
                  <c:v>76.91</c:v>
                </c:pt>
                <c:pt idx="1610">
                  <c:v>53.53</c:v>
                </c:pt>
                <c:pt idx="1611">
                  <c:v>57.12</c:v>
                </c:pt>
                <c:pt idx="1612">
                  <c:v>93.06</c:v>
                </c:pt>
                <c:pt idx="1613">
                  <c:v>55.7</c:v>
                </c:pt>
                <c:pt idx="1614">
                  <c:v>71.989999999999995</c:v>
                </c:pt>
                <c:pt idx="1615">
                  <c:v>65.72</c:v>
                </c:pt>
                <c:pt idx="1616">
                  <c:v>80.81</c:v>
                </c:pt>
                <c:pt idx="1617">
                  <c:v>100.13</c:v>
                </c:pt>
                <c:pt idx="1618">
                  <c:v>92.38</c:v>
                </c:pt>
                <c:pt idx="1619">
                  <c:v>70.319999999999993</c:v>
                </c:pt>
                <c:pt idx="1620">
                  <c:v>85.93</c:v>
                </c:pt>
                <c:pt idx="1621">
                  <c:v>92.14</c:v>
                </c:pt>
                <c:pt idx="1622">
                  <c:v>40.090000000000003</c:v>
                </c:pt>
                <c:pt idx="1623">
                  <c:v>68.459999999999994</c:v>
                </c:pt>
                <c:pt idx="1624">
                  <c:v>58.96</c:v>
                </c:pt>
                <c:pt idx="1625">
                  <c:v>62.27</c:v>
                </c:pt>
                <c:pt idx="1626">
                  <c:v>45.56</c:v>
                </c:pt>
                <c:pt idx="1627">
                  <c:v>73.19</c:v>
                </c:pt>
                <c:pt idx="1628">
                  <c:v>76.22</c:v>
                </c:pt>
                <c:pt idx="1629">
                  <c:v>80.8</c:v>
                </c:pt>
                <c:pt idx="1630">
                  <c:v>87.27</c:v>
                </c:pt>
                <c:pt idx="1631">
                  <c:v>90.59</c:v>
                </c:pt>
                <c:pt idx="1632">
                  <c:v>92.46</c:v>
                </c:pt>
                <c:pt idx="1633">
                  <c:v>82.42</c:v>
                </c:pt>
                <c:pt idx="1634">
                  <c:v>96.62</c:v>
                </c:pt>
                <c:pt idx="1635">
                  <c:v>67.36</c:v>
                </c:pt>
                <c:pt idx="1636">
                  <c:v>89.53</c:v>
                </c:pt>
                <c:pt idx="1637">
                  <c:v>66.64</c:v>
                </c:pt>
                <c:pt idx="1638">
                  <c:v>79.25</c:v>
                </c:pt>
                <c:pt idx="1639">
                  <c:v>70.22</c:v>
                </c:pt>
                <c:pt idx="1640">
                  <c:v>66.44</c:v>
                </c:pt>
                <c:pt idx="1641">
                  <c:v>53.22</c:v>
                </c:pt>
                <c:pt idx="1642">
                  <c:v>87.12</c:v>
                </c:pt>
                <c:pt idx="1643">
                  <c:v>75.17</c:v>
                </c:pt>
                <c:pt idx="1644">
                  <c:v>67</c:v>
                </c:pt>
                <c:pt idx="1645">
                  <c:v>73.290000000000006</c:v>
                </c:pt>
                <c:pt idx="1646">
                  <c:v>57.88</c:v>
                </c:pt>
                <c:pt idx="1647">
                  <c:v>88.12</c:v>
                </c:pt>
                <c:pt idx="1648">
                  <c:v>66.03</c:v>
                </c:pt>
                <c:pt idx="1649">
                  <c:v>87.45</c:v>
                </c:pt>
                <c:pt idx="1650">
                  <c:v>68.28</c:v>
                </c:pt>
                <c:pt idx="1651">
                  <c:v>78.64</c:v>
                </c:pt>
                <c:pt idx="1652">
                  <c:v>76.87</c:v>
                </c:pt>
                <c:pt idx="1653">
                  <c:v>94.87</c:v>
                </c:pt>
                <c:pt idx="1654">
                  <c:v>83.26</c:v>
                </c:pt>
                <c:pt idx="1655">
                  <c:v>88.17</c:v>
                </c:pt>
                <c:pt idx="1656">
                  <c:v>86.12</c:v>
                </c:pt>
                <c:pt idx="1657">
                  <c:v>57.32</c:v>
                </c:pt>
                <c:pt idx="1658">
                  <c:v>72.099999999999994</c:v>
                </c:pt>
                <c:pt idx="1659">
                  <c:v>48.4</c:v>
                </c:pt>
                <c:pt idx="1660">
                  <c:v>68.36</c:v>
                </c:pt>
                <c:pt idx="1661">
                  <c:v>46.67</c:v>
                </c:pt>
                <c:pt idx="1662">
                  <c:v>79.7</c:v>
                </c:pt>
                <c:pt idx="1663">
                  <c:v>84.42</c:v>
                </c:pt>
                <c:pt idx="1664">
                  <c:v>72.48</c:v>
                </c:pt>
                <c:pt idx="1665">
                  <c:v>64.599999999999994</c:v>
                </c:pt>
                <c:pt idx="1666">
                  <c:v>79.89</c:v>
                </c:pt>
                <c:pt idx="1667">
                  <c:v>96.05</c:v>
                </c:pt>
                <c:pt idx="1668">
                  <c:v>63.82</c:v>
                </c:pt>
                <c:pt idx="1669">
                  <c:v>73.650000000000006</c:v>
                </c:pt>
                <c:pt idx="1670">
                  <c:v>82.95</c:v>
                </c:pt>
                <c:pt idx="1671">
                  <c:v>94.74</c:v>
                </c:pt>
                <c:pt idx="1672">
                  <c:v>70.17</c:v>
                </c:pt>
                <c:pt idx="1673">
                  <c:v>71.540000000000006</c:v>
                </c:pt>
                <c:pt idx="1674">
                  <c:v>97.8</c:v>
                </c:pt>
                <c:pt idx="1675">
                  <c:v>86.39</c:v>
                </c:pt>
                <c:pt idx="1676">
                  <c:v>84.12</c:v>
                </c:pt>
                <c:pt idx="1677">
                  <c:v>89.67</c:v>
                </c:pt>
                <c:pt idx="1678">
                  <c:v>63.56</c:v>
                </c:pt>
                <c:pt idx="1679">
                  <c:v>73.540000000000006</c:v>
                </c:pt>
                <c:pt idx="1680">
                  <c:v>59.55</c:v>
                </c:pt>
                <c:pt idx="1681">
                  <c:v>75.83</c:v>
                </c:pt>
                <c:pt idx="1682">
                  <c:v>88.34</c:v>
                </c:pt>
                <c:pt idx="1683">
                  <c:v>54.3</c:v>
                </c:pt>
                <c:pt idx="1684">
                  <c:v>89.66</c:v>
                </c:pt>
                <c:pt idx="1685">
                  <c:v>36.619999999999997</c:v>
                </c:pt>
                <c:pt idx="1686">
                  <c:v>58.98</c:v>
                </c:pt>
                <c:pt idx="1687">
                  <c:v>84.46</c:v>
                </c:pt>
                <c:pt idx="1688">
                  <c:v>81.349999999999994</c:v>
                </c:pt>
                <c:pt idx="1689">
                  <c:v>89.84</c:v>
                </c:pt>
                <c:pt idx="1690">
                  <c:v>53.83</c:v>
                </c:pt>
                <c:pt idx="1691">
                  <c:v>80.790000000000006</c:v>
                </c:pt>
                <c:pt idx="1692">
                  <c:v>81.680000000000007</c:v>
                </c:pt>
                <c:pt idx="1693">
                  <c:v>62.23</c:v>
                </c:pt>
                <c:pt idx="1694">
                  <c:v>86.27</c:v>
                </c:pt>
                <c:pt idx="1695">
                  <c:v>84.15</c:v>
                </c:pt>
                <c:pt idx="1696">
                  <c:v>93.5</c:v>
                </c:pt>
                <c:pt idx="1697">
                  <c:v>55.79</c:v>
                </c:pt>
                <c:pt idx="1698">
                  <c:v>100.09</c:v>
                </c:pt>
                <c:pt idx="1699">
                  <c:v>83.13</c:v>
                </c:pt>
                <c:pt idx="1700">
                  <c:v>77.05</c:v>
                </c:pt>
                <c:pt idx="1701">
                  <c:v>64.09</c:v>
                </c:pt>
                <c:pt idx="1702">
                  <c:v>81.98</c:v>
                </c:pt>
                <c:pt idx="1703">
                  <c:v>67.739999999999995</c:v>
                </c:pt>
                <c:pt idx="1704">
                  <c:v>63.31</c:v>
                </c:pt>
                <c:pt idx="1705">
                  <c:v>73.14</c:v>
                </c:pt>
                <c:pt idx="1706">
                  <c:v>75.16</c:v>
                </c:pt>
                <c:pt idx="1707">
                  <c:v>82.73</c:v>
                </c:pt>
                <c:pt idx="1708">
                  <c:v>40.159999999999997</c:v>
                </c:pt>
                <c:pt idx="1709">
                  <c:v>74.66</c:v>
                </c:pt>
                <c:pt idx="1710">
                  <c:v>74.569999999999993</c:v>
                </c:pt>
                <c:pt idx="1711">
                  <c:v>50.19</c:v>
                </c:pt>
                <c:pt idx="1712">
                  <c:v>68.88</c:v>
                </c:pt>
                <c:pt idx="1713">
                  <c:v>38.75</c:v>
                </c:pt>
                <c:pt idx="1714">
                  <c:v>67.03</c:v>
                </c:pt>
                <c:pt idx="1715">
                  <c:v>73.989999999999995</c:v>
                </c:pt>
                <c:pt idx="1716">
                  <c:v>62.43</c:v>
                </c:pt>
                <c:pt idx="1717">
                  <c:v>59.13</c:v>
                </c:pt>
                <c:pt idx="1718">
                  <c:v>40</c:v>
                </c:pt>
                <c:pt idx="1719">
                  <c:v>56.88</c:v>
                </c:pt>
                <c:pt idx="1720">
                  <c:v>68.37</c:v>
                </c:pt>
                <c:pt idx="1721">
                  <c:v>78.98</c:v>
                </c:pt>
                <c:pt idx="1722">
                  <c:v>86.31</c:v>
                </c:pt>
                <c:pt idx="1723">
                  <c:v>81.28</c:v>
                </c:pt>
                <c:pt idx="1724">
                  <c:v>80.48</c:v>
                </c:pt>
                <c:pt idx="1725">
                  <c:v>82.11</c:v>
                </c:pt>
                <c:pt idx="1726">
                  <c:v>79.08</c:v>
                </c:pt>
                <c:pt idx="1727">
                  <c:v>77.56</c:v>
                </c:pt>
                <c:pt idx="1728">
                  <c:v>89.01</c:v>
                </c:pt>
                <c:pt idx="1729">
                  <c:v>50.46</c:v>
                </c:pt>
                <c:pt idx="1730">
                  <c:v>79.89</c:v>
                </c:pt>
                <c:pt idx="1731">
                  <c:v>69.97</c:v>
                </c:pt>
                <c:pt idx="1732">
                  <c:v>95</c:v>
                </c:pt>
                <c:pt idx="1733">
                  <c:v>63.03</c:v>
                </c:pt>
                <c:pt idx="1734">
                  <c:v>54.21</c:v>
                </c:pt>
                <c:pt idx="1735">
                  <c:v>87.35</c:v>
                </c:pt>
                <c:pt idx="1736">
                  <c:v>88.21</c:v>
                </c:pt>
                <c:pt idx="1737">
                  <c:v>71.44</c:v>
                </c:pt>
                <c:pt idx="1738">
                  <c:v>93.3</c:v>
                </c:pt>
                <c:pt idx="1739">
                  <c:v>89.09</c:v>
                </c:pt>
                <c:pt idx="1740">
                  <c:v>64.03</c:v>
                </c:pt>
                <c:pt idx="1741">
                  <c:v>73.86</c:v>
                </c:pt>
                <c:pt idx="1742">
                  <c:v>68.989999999999995</c:v>
                </c:pt>
                <c:pt idx="1743">
                  <c:v>68.86</c:v>
                </c:pt>
                <c:pt idx="1744">
                  <c:v>89.29</c:v>
                </c:pt>
                <c:pt idx="1745">
                  <c:v>80.91</c:v>
                </c:pt>
                <c:pt idx="1746">
                  <c:v>69.430000000000007</c:v>
                </c:pt>
                <c:pt idx="1747">
                  <c:v>89.65</c:v>
                </c:pt>
                <c:pt idx="1748">
                  <c:v>87.3</c:v>
                </c:pt>
                <c:pt idx="1749">
                  <c:v>92.88</c:v>
                </c:pt>
                <c:pt idx="1750">
                  <c:v>69.959999999999994</c:v>
                </c:pt>
                <c:pt idx="1751">
                  <c:v>81.92</c:v>
                </c:pt>
                <c:pt idx="1752">
                  <c:v>72.22</c:v>
                </c:pt>
                <c:pt idx="1753">
                  <c:v>68.11</c:v>
                </c:pt>
                <c:pt idx="1754">
                  <c:v>95.67</c:v>
                </c:pt>
                <c:pt idx="1755">
                  <c:v>85.17</c:v>
                </c:pt>
                <c:pt idx="1756">
                  <c:v>76.33</c:v>
                </c:pt>
                <c:pt idx="1757">
                  <c:v>86.77</c:v>
                </c:pt>
                <c:pt idx="1758">
                  <c:v>88.8</c:v>
                </c:pt>
                <c:pt idx="1759">
                  <c:v>45.6</c:v>
                </c:pt>
                <c:pt idx="1760">
                  <c:v>75.45</c:v>
                </c:pt>
                <c:pt idx="1761">
                  <c:v>80.569999999999993</c:v>
                </c:pt>
                <c:pt idx="1762">
                  <c:v>41.43</c:v>
                </c:pt>
                <c:pt idx="1763">
                  <c:v>97.88</c:v>
                </c:pt>
                <c:pt idx="1764">
                  <c:v>77.819999999999993</c:v>
                </c:pt>
                <c:pt idx="1765">
                  <c:v>39.85</c:v>
                </c:pt>
                <c:pt idx="1766">
                  <c:v>76.86</c:v>
                </c:pt>
                <c:pt idx="1767">
                  <c:v>62.23</c:v>
                </c:pt>
                <c:pt idx="1768">
                  <c:v>82.63</c:v>
                </c:pt>
                <c:pt idx="1769">
                  <c:v>60.91</c:v>
                </c:pt>
                <c:pt idx="1770">
                  <c:v>93.67</c:v>
                </c:pt>
                <c:pt idx="1771">
                  <c:v>63.89</c:v>
                </c:pt>
                <c:pt idx="1772">
                  <c:v>80.37</c:v>
                </c:pt>
                <c:pt idx="1773">
                  <c:v>93.13</c:v>
                </c:pt>
                <c:pt idx="1774">
                  <c:v>74.150000000000006</c:v>
                </c:pt>
                <c:pt idx="1775">
                  <c:v>88.51</c:v>
                </c:pt>
                <c:pt idx="1776">
                  <c:v>66.739999999999995</c:v>
                </c:pt>
                <c:pt idx="1777">
                  <c:v>66.94</c:v>
                </c:pt>
                <c:pt idx="1778">
                  <c:v>69.14</c:v>
                </c:pt>
                <c:pt idx="1779">
                  <c:v>82.47</c:v>
                </c:pt>
                <c:pt idx="1780">
                  <c:v>99.9</c:v>
                </c:pt>
                <c:pt idx="1781">
                  <c:v>91.14</c:v>
                </c:pt>
                <c:pt idx="1782">
                  <c:v>70.819999999999993</c:v>
                </c:pt>
                <c:pt idx="1783">
                  <c:v>91.67</c:v>
                </c:pt>
                <c:pt idx="1784">
                  <c:v>81.569999999999993</c:v>
                </c:pt>
                <c:pt idx="1785">
                  <c:v>76.36</c:v>
                </c:pt>
                <c:pt idx="1786">
                  <c:v>100.09</c:v>
                </c:pt>
                <c:pt idx="1787">
                  <c:v>69.53</c:v>
                </c:pt>
                <c:pt idx="1788">
                  <c:v>81.2</c:v>
                </c:pt>
                <c:pt idx="1789">
                  <c:v>36.590000000000003</c:v>
                </c:pt>
                <c:pt idx="1790">
                  <c:v>59</c:v>
                </c:pt>
                <c:pt idx="1791">
                  <c:v>94.81</c:v>
                </c:pt>
                <c:pt idx="1792">
                  <c:v>78.010000000000005</c:v>
                </c:pt>
                <c:pt idx="1793">
                  <c:v>72.459999999999994</c:v>
                </c:pt>
                <c:pt idx="1794">
                  <c:v>92.58</c:v>
                </c:pt>
                <c:pt idx="1795">
                  <c:v>60.9</c:v>
                </c:pt>
                <c:pt idx="1796">
                  <c:v>68.78</c:v>
                </c:pt>
                <c:pt idx="1797">
                  <c:v>71.239999999999995</c:v>
                </c:pt>
                <c:pt idx="1798">
                  <c:v>91.36</c:v>
                </c:pt>
                <c:pt idx="1799">
                  <c:v>58.36</c:v>
                </c:pt>
                <c:pt idx="1800">
                  <c:v>86.91</c:v>
                </c:pt>
                <c:pt idx="1801">
                  <c:v>46.75</c:v>
                </c:pt>
                <c:pt idx="1802">
                  <c:v>88.43</c:v>
                </c:pt>
                <c:pt idx="1803">
                  <c:v>79.19</c:v>
                </c:pt>
                <c:pt idx="1804">
                  <c:v>76.64</c:v>
                </c:pt>
                <c:pt idx="1805">
                  <c:v>90.41</c:v>
                </c:pt>
                <c:pt idx="1806">
                  <c:v>58.24</c:v>
                </c:pt>
                <c:pt idx="1807">
                  <c:v>74.38</c:v>
                </c:pt>
                <c:pt idx="1808">
                  <c:v>49.83</c:v>
                </c:pt>
                <c:pt idx="1809">
                  <c:v>88.5</c:v>
                </c:pt>
                <c:pt idx="1810">
                  <c:v>66.27</c:v>
                </c:pt>
                <c:pt idx="1811">
                  <c:v>91.38</c:v>
                </c:pt>
                <c:pt idx="1812">
                  <c:v>75.349999999999994</c:v>
                </c:pt>
                <c:pt idx="1813">
                  <c:v>82.15</c:v>
                </c:pt>
                <c:pt idx="1814">
                  <c:v>30.59</c:v>
                </c:pt>
                <c:pt idx="1815">
                  <c:v>80.42</c:v>
                </c:pt>
                <c:pt idx="1816">
                  <c:v>78.39</c:v>
                </c:pt>
                <c:pt idx="1817">
                  <c:v>81.56</c:v>
                </c:pt>
                <c:pt idx="1818">
                  <c:v>76.95</c:v>
                </c:pt>
                <c:pt idx="1819">
                  <c:v>62.99</c:v>
                </c:pt>
                <c:pt idx="1820">
                  <c:v>67.34</c:v>
                </c:pt>
                <c:pt idx="1821">
                  <c:v>94.01</c:v>
                </c:pt>
                <c:pt idx="1822">
                  <c:v>62.14</c:v>
                </c:pt>
                <c:pt idx="1823">
                  <c:v>84.95</c:v>
                </c:pt>
                <c:pt idx="1824">
                  <c:v>39.39</c:v>
                </c:pt>
                <c:pt idx="1825">
                  <c:v>74.05</c:v>
                </c:pt>
                <c:pt idx="1826">
                  <c:v>68.47</c:v>
                </c:pt>
                <c:pt idx="1827">
                  <c:v>96.8</c:v>
                </c:pt>
                <c:pt idx="1828">
                  <c:v>84.58</c:v>
                </c:pt>
                <c:pt idx="1829">
                  <c:v>77.94</c:v>
                </c:pt>
                <c:pt idx="1830">
                  <c:v>59.74</c:v>
                </c:pt>
                <c:pt idx="1831">
                  <c:v>64.16</c:v>
                </c:pt>
                <c:pt idx="1832">
                  <c:v>97.41</c:v>
                </c:pt>
                <c:pt idx="1833">
                  <c:v>59.26</c:v>
                </c:pt>
                <c:pt idx="1834">
                  <c:v>97.96</c:v>
                </c:pt>
                <c:pt idx="1835">
                  <c:v>64.59</c:v>
                </c:pt>
                <c:pt idx="1836">
                  <c:v>69.91</c:v>
                </c:pt>
                <c:pt idx="1837">
                  <c:v>93.58</c:v>
                </c:pt>
                <c:pt idx="1838">
                  <c:v>84.75</c:v>
                </c:pt>
                <c:pt idx="1839">
                  <c:v>63.39</c:v>
                </c:pt>
                <c:pt idx="1840">
                  <c:v>46.59</c:v>
                </c:pt>
                <c:pt idx="1841">
                  <c:v>68.2</c:v>
                </c:pt>
                <c:pt idx="1842">
                  <c:v>65.86</c:v>
                </c:pt>
                <c:pt idx="1843">
                  <c:v>56.56</c:v>
                </c:pt>
                <c:pt idx="1844">
                  <c:v>76.05</c:v>
                </c:pt>
                <c:pt idx="1845">
                  <c:v>79.27</c:v>
                </c:pt>
                <c:pt idx="1846">
                  <c:v>91.25</c:v>
                </c:pt>
                <c:pt idx="1847">
                  <c:v>43.57</c:v>
                </c:pt>
                <c:pt idx="1848">
                  <c:v>87.08</c:v>
                </c:pt>
                <c:pt idx="1849">
                  <c:v>85.42</c:v>
                </c:pt>
                <c:pt idx="1850">
                  <c:v>67.97</c:v>
                </c:pt>
                <c:pt idx="1851">
                  <c:v>76.16</c:v>
                </c:pt>
                <c:pt idx="1852">
                  <c:v>45.35</c:v>
                </c:pt>
                <c:pt idx="1853">
                  <c:v>48.85</c:v>
                </c:pt>
                <c:pt idx="1854">
                  <c:v>98.56</c:v>
                </c:pt>
                <c:pt idx="1855">
                  <c:v>88.38</c:v>
                </c:pt>
                <c:pt idx="1856">
                  <c:v>81.34</c:v>
                </c:pt>
                <c:pt idx="1857">
                  <c:v>58.01</c:v>
                </c:pt>
                <c:pt idx="1858">
                  <c:v>68.849999999999994</c:v>
                </c:pt>
                <c:pt idx="1859">
                  <c:v>77.790000000000006</c:v>
                </c:pt>
                <c:pt idx="1860">
                  <c:v>72.040000000000006</c:v>
                </c:pt>
                <c:pt idx="1861">
                  <c:v>74.94</c:v>
                </c:pt>
                <c:pt idx="1862">
                  <c:v>87.1</c:v>
                </c:pt>
                <c:pt idx="1863">
                  <c:v>89.92</c:v>
                </c:pt>
                <c:pt idx="1864">
                  <c:v>56.5</c:v>
                </c:pt>
                <c:pt idx="1865">
                  <c:v>50.39</c:v>
                </c:pt>
                <c:pt idx="1866">
                  <c:v>48.01</c:v>
                </c:pt>
                <c:pt idx="1867">
                  <c:v>85.91</c:v>
                </c:pt>
                <c:pt idx="1868">
                  <c:v>67.34</c:v>
                </c:pt>
                <c:pt idx="1869">
                  <c:v>77.37</c:v>
                </c:pt>
                <c:pt idx="1870">
                  <c:v>75.25</c:v>
                </c:pt>
                <c:pt idx="1871">
                  <c:v>75.069999999999993</c:v>
                </c:pt>
                <c:pt idx="1872">
                  <c:v>87.32</c:v>
                </c:pt>
                <c:pt idx="1873">
                  <c:v>62.09</c:v>
                </c:pt>
                <c:pt idx="1874">
                  <c:v>86.59</c:v>
                </c:pt>
                <c:pt idx="1875">
                  <c:v>71.72</c:v>
                </c:pt>
                <c:pt idx="1876">
                  <c:v>84.75</c:v>
                </c:pt>
                <c:pt idx="1877">
                  <c:v>63.21</c:v>
                </c:pt>
                <c:pt idx="1878">
                  <c:v>61.27</c:v>
                </c:pt>
                <c:pt idx="1879">
                  <c:v>60.48</c:v>
                </c:pt>
                <c:pt idx="1880">
                  <c:v>56.16</c:v>
                </c:pt>
                <c:pt idx="1881">
                  <c:v>68.75</c:v>
                </c:pt>
                <c:pt idx="1882">
                  <c:v>61.6</c:v>
                </c:pt>
                <c:pt idx="1883">
                  <c:v>91.45</c:v>
                </c:pt>
                <c:pt idx="1884">
                  <c:v>96.74</c:v>
                </c:pt>
                <c:pt idx="1885">
                  <c:v>69.47</c:v>
                </c:pt>
                <c:pt idx="1886">
                  <c:v>69.36</c:v>
                </c:pt>
                <c:pt idx="1887">
                  <c:v>80.58</c:v>
                </c:pt>
                <c:pt idx="1888">
                  <c:v>85.83</c:v>
                </c:pt>
                <c:pt idx="1889">
                  <c:v>61.61</c:v>
                </c:pt>
                <c:pt idx="1890">
                  <c:v>84.02</c:v>
                </c:pt>
                <c:pt idx="1891">
                  <c:v>84.32</c:v>
                </c:pt>
                <c:pt idx="1892">
                  <c:v>92.58</c:v>
                </c:pt>
                <c:pt idx="1893">
                  <c:v>86.98</c:v>
                </c:pt>
                <c:pt idx="1894">
                  <c:v>79.36</c:v>
                </c:pt>
                <c:pt idx="1895">
                  <c:v>67.3</c:v>
                </c:pt>
                <c:pt idx="1896">
                  <c:v>97.95</c:v>
                </c:pt>
                <c:pt idx="1897">
                  <c:v>75.97</c:v>
                </c:pt>
                <c:pt idx="1898">
                  <c:v>61.56</c:v>
                </c:pt>
                <c:pt idx="1899">
                  <c:v>57.01</c:v>
                </c:pt>
                <c:pt idx="1900">
                  <c:v>90.76</c:v>
                </c:pt>
                <c:pt idx="1901">
                  <c:v>93.62</c:v>
                </c:pt>
                <c:pt idx="1902">
                  <c:v>89.86</c:v>
                </c:pt>
                <c:pt idx="1903">
                  <c:v>55.6</c:v>
                </c:pt>
                <c:pt idx="1904">
                  <c:v>44.66</c:v>
                </c:pt>
                <c:pt idx="1905">
                  <c:v>66.5</c:v>
                </c:pt>
                <c:pt idx="1906">
                  <c:v>87.68</c:v>
                </c:pt>
                <c:pt idx="1907">
                  <c:v>86.57</c:v>
                </c:pt>
                <c:pt idx="1908">
                  <c:v>70.81</c:v>
                </c:pt>
                <c:pt idx="1909">
                  <c:v>76.05</c:v>
                </c:pt>
                <c:pt idx="1910">
                  <c:v>84.64</c:v>
                </c:pt>
                <c:pt idx="1911">
                  <c:v>75.209999999999994</c:v>
                </c:pt>
                <c:pt idx="1912">
                  <c:v>92.86</c:v>
                </c:pt>
                <c:pt idx="1913">
                  <c:v>86.95</c:v>
                </c:pt>
                <c:pt idx="1914">
                  <c:v>50.43</c:v>
                </c:pt>
                <c:pt idx="1915">
                  <c:v>68.66</c:v>
                </c:pt>
                <c:pt idx="1916">
                  <c:v>69.22</c:v>
                </c:pt>
                <c:pt idx="1917">
                  <c:v>83.03</c:v>
                </c:pt>
                <c:pt idx="1918">
                  <c:v>82.58</c:v>
                </c:pt>
                <c:pt idx="1919">
                  <c:v>82.87</c:v>
                </c:pt>
                <c:pt idx="1920">
                  <c:v>67.650000000000006</c:v>
                </c:pt>
                <c:pt idx="1921">
                  <c:v>61.39</c:v>
                </c:pt>
                <c:pt idx="1922">
                  <c:v>73.78</c:v>
                </c:pt>
                <c:pt idx="1923">
                  <c:v>53</c:v>
                </c:pt>
                <c:pt idx="1924">
                  <c:v>49.61</c:v>
                </c:pt>
                <c:pt idx="1925">
                  <c:v>66.3</c:v>
                </c:pt>
                <c:pt idx="1926">
                  <c:v>75.239999999999995</c:v>
                </c:pt>
                <c:pt idx="1927">
                  <c:v>97.46</c:v>
                </c:pt>
                <c:pt idx="1928">
                  <c:v>95.41</c:v>
                </c:pt>
                <c:pt idx="1929">
                  <c:v>80.569999999999993</c:v>
                </c:pt>
                <c:pt idx="1930">
                  <c:v>88.49</c:v>
                </c:pt>
                <c:pt idx="1931">
                  <c:v>88.13</c:v>
                </c:pt>
                <c:pt idx="1932">
                  <c:v>94.86</c:v>
                </c:pt>
                <c:pt idx="1933">
                  <c:v>60.71</c:v>
                </c:pt>
                <c:pt idx="1934">
                  <c:v>47.13</c:v>
                </c:pt>
                <c:pt idx="1935">
                  <c:v>68.12</c:v>
                </c:pt>
                <c:pt idx="1936">
                  <c:v>66.77</c:v>
                </c:pt>
                <c:pt idx="1937">
                  <c:v>84.77</c:v>
                </c:pt>
                <c:pt idx="1938">
                  <c:v>75.58</c:v>
                </c:pt>
                <c:pt idx="1939">
                  <c:v>86.17</c:v>
                </c:pt>
                <c:pt idx="1940">
                  <c:v>85.73</c:v>
                </c:pt>
                <c:pt idx="1941">
                  <c:v>74.3</c:v>
                </c:pt>
                <c:pt idx="1942">
                  <c:v>81.040000000000006</c:v>
                </c:pt>
                <c:pt idx="1943">
                  <c:v>95.84</c:v>
                </c:pt>
                <c:pt idx="1944">
                  <c:v>77.84</c:v>
                </c:pt>
                <c:pt idx="1945">
                  <c:v>52.48</c:v>
                </c:pt>
                <c:pt idx="1946">
                  <c:v>81.72</c:v>
                </c:pt>
                <c:pt idx="1947">
                  <c:v>86.58</c:v>
                </c:pt>
                <c:pt idx="1948">
                  <c:v>94.87</c:v>
                </c:pt>
                <c:pt idx="1949">
                  <c:v>63.62</c:v>
                </c:pt>
                <c:pt idx="1950">
                  <c:v>72.069999999999993</c:v>
                </c:pt>
                <c:pt idx="1951">
                  <c:v>79.540000000000006</c:v>
                </c:pt>
                <c:pt idx="1952">
                  <c:v>54.83</c:v>
                </c:pt>
                <c:pt idx="1953">
                  <c:v>89.76</c:v>
                </c:pt>
                <c:pt idx="1954">
                  <c:v>81.94</c:v>
                </c:pt>
                <c:pt idx="1955">
                  <c:v>70.739999999999995</c:v>
                </c:pt>
                <c:pt idx="1956">
                  <c:v>83.17</c:v>
                </c:pt>
                <c:pt idx="1957">
                  <c:v>63.55</c:v>
                </c:pt>
                <c:pt idx="1958">
                  <c:v>64.13</c:v>
                </c:pt>
                <c:pt idx="1959">
                  <c:v>95.99</c:v>
                </c:pt>
                <c:pt idx="1960">
                  <c:v>77</c:v>
                </c:pt>
                <c:pt idx="1961">
                  <c:v>78.13</c:v>
                </c:pt>
                <c:pt idx="1962">
                  <c:v>91.51</c:v>
                </c:pt>
                <c:pt idx="1963">
                  <c:v>80.209999999999994</c:v>
                </c:pt>
                <c:pt idx="1964">
                  <c:v>51.91</c:v>
                </c:pt>
                <c:pt idx="1965">
                  <c:v>83.7</c:v>
                </c:pt>
                <c:pt idx="1966">
                  <c:v>90.45</c:v>
                </c:pt>
                <c:pt idx="1967">
                  <c:v>90.19</c:v>
                </c:pt>
                <c:pt idx="1968">
                  <c:v>88.37</c:v>
                </c:pt>
                <c:pt idx="1969">
                  <c:v>62.85</c:v>
                </c:pt>
                <c:pt idx="1970">
                  <c:v>90.91</c:v>
                </c:pt>
                <c:pt idx="1971">
                  <c:v>62.8</c:v>
                </c:pt>
                <c:pt idx="1972">
                  <c:v>80.27</c:v>
                </c:pt>
                <c:pt idx="1973">
                  <c:v>53.66</c:v>
                </c:pt>
                <c:pt idx="1974">
                  <c:v>76.069999999999993</c:v>
                </c:pt>
                <c:pt idx="1975">
                  <c:v>61.53</c:v>
                </c:pt>
                <c:pt idx="1976">
                  <c:v>82.43</c:v>
                </c:pt>
                <c:pt idx="1977">
                  <c:v>64.81</c:v>
                </c:pt>
                <c:pt idx="1978">
                  <c:v>96.76</c:v>
                </c:pt>
                <c:pt idx="1979">
                  <c:v>70.540000000000006</c:v>
                </c:pt>
                <c:pt idx="1980">
                  <c:v>89.57</c:v>
                </c:pt>
                <c:pt idx="1981">
                  <c:v>82.93</c:v>
                </c:pt>
                <c:pt idx="1982">
                  <c:v>58.27</c:v>
                </c:pt>
                <c:pt idx="1983">
                  <c:v>77.98</c:v>
                </c:pt>
                <c:pt idx="1984">
                  <c:v>76.48</c:v>
                </c:pt>
                <c:pt idx="1985">
                  <c:v>43.93</c:v>
                </c:pt>
                <c:pt idx="1986">
                  <c:v>79.55</c:v>
                </c:pt>
                <c:pt idx="1987">
                  <c:v>62.89</c:v>
                </c:pt>
                <c:pt idx="1988">
                  <c:v>54.78</c:v>
                </c:pt>
                <c:pt idx="1989">
                  <c:v>80.7</c:v>
                </c:pt>
                <c:pt idx="1990">
                  <c:v>85.72</c:v>
                </c:pt>
                <c:pt idx="1991">
                  <c:v>71.25</c:v>
                </c:pt>
                <c:pt idx="1992">
                  <c:v>83.86</c:v>
                </c:pt>
                <c:pt idx="1993">
                  <c:v>77.92</c:v>
                </c:pt>
                <c:pt idx="1994">
                  <c:v>88.46</c:v>
                </c:pt>
                <c:pt idx="1995">
                  <c:v>86.91</c:v>
                </c:pt>
                <c:pt idx="1996">
                  <c:v>93.82</c:v>
                </c:pt>
                <c:pt idx="1997">
                  <c:v>91.9</c:v>
                </c:pt>
                <c:pt idx="1998">
                  <c:v>86.25</c:v>
                </c:pt>
                <c:pt idx="1999">
                  <c:v>66.31</c:v>
                </c:pt>
                <c:pt idx="2000">
                  <c:v>88.71</c:v>
                </c:pt>
                <c:pt idx="2001">
                  <c:v>48.77</c:v>
                </c:pt>
                <c:pt idx="2002">
                  <c:v>65.319999999999993</c:v>
                </c:pt>
                <c:pt idx="2003">
                  <c:v>82.54</c:v>
                </c:pt>
                <c:pt idx="2004">
                  <c:v>88.48</c:v>
                </c:pt>
                <c:pt idx="2005">
                  <c:v>34.54</c:v>
                </c:pt>
                <c:pt idx="2006">
                  <c:v>50.42</c:v>
                </c:pt>
                <c:pt idx="2007">
                  <c:v>89.06</c:v>
                </c:pt>
                <c:pt idx="2008">
                  <c:v>50.43</c:v>
                </c:pt>
                <c:pt idx="2009">
                  <c:v>64.91</c:v>
                </c:pt>
                <c:pt idx="2010">
                  <c:v>86.9</c:v>
                </c:pt>
                <c:pt idx="2011">
                  <c:v>74.67</c:v>
                </c:pt>
                <c:pt idx="2012">
                  <c:v>91.1</c:v>
                </c:pt>
                <c:pt idx="2013">
                  <c:v>70.39</c:v>
                </c:pt>
                <c:pt idx="2014">
                  <c:v>79.08</c:v>
                </c:pt>
                <c:pt idx="2015">
                  <c:v>69.95</c:v>
                </c:pt>
                <c:pt idx="2016">
                  <c:v>74.3</c:v>
                </c:pt>
                <c:pt idx="2017">
                  <c:v>41.96</c:v>
                </c:pt>
                <c:pt idx="2018">
                  <c:v>83.14</c:v>
                </c:pt>
                <c:pt idx="2019">
                  <c:v>86.71</c:v>
                </c:pt>
                <c:pt idx="2020">
                  <c:v>86.32</c:v>
                </c:pt>
                <c:pt idx="2021">
                  <c:v>94</c:v>
                </c:pt>
                <c:pt idx="2022">
                  <c:v>82.12</c:v>
                </c:pt>
                <c:pt idx="2023">
                  <c:v>95.38</c:v>
                </c:pt>
                <c:pt idx="2024">
                  <c:v>70.260000000000005</c:v>
                </c:pt>
                <c:pt idx="2025">
                  <c:v>91.98</c:v>
                </c:pt>
                <c:pt idx="2026">
                  <c:v>62.89</c:v>
                </c:pt>
                <c:pt idx="2027">
                  <c:v>72.58</c:v>
                </c:pt>
                <c:pt idx="2028">
                  <c:v>92.04</c:v>
                </c:pt>
                <c:pt idx="2029">
                  <c:v>67.34</c:v>
                </c:pt>
                <c:pt idx="2030">
                  <c:v>81.319999999999993</c:v>
                </c:pt>
                <c:pt idx="2031">
                  <c:v>73.58</c:v>
                </c:pt>
                <c:pt idx="2032">
                  <c:v>76.33</c:v>
                </c:pt>
                <c:pt idx="2033">
                  <c:v>75.63</c:v>
                </c:pt>
                <c:pt idx="2034">
                  <c:v>56.07</c:v>
                </c:pt>
                <c:pt idx="2035">
                  <c:v>90.02</c:v>
                </c:pt>
                <c:pt idx="2036">
                  <c:v>88.93</c:v>
                </c:pt>
                <c:pt idx="2037">
                  <c:v>66.22</c:v>
                </c:pt>
                <c:pt idx="2038">
                  <c:v>87.13</c:v>
                </c:pt>
                <c:pt idx="2039">
                  <c:v>62.17</c:v>
                </c:pt>
                <c:pt idx="2040">
                  <c:v>65.31</c:v>
                </c:pt>
                <c:pt idx="2041">
                  <c:v>88.91</c:v>
                </c:pt>
                <c:pt idx="2042">
                  <c:v>76.5</c:v>
                </c:pt>
                <c:pt idx="2043">
                  <c:v>79.05</c:v>
                </c:pt>
                <c:pt idx="2044">
                  <c:v>87.56</c:v>
                </c:pt>
                <c:pt idx="2045">
                  <c:v>82.98</c:v>
                </c:pt>
                <c:pt idx="2046">
                  <c:v>52.81</c:v>
                </c:pt>
                <c:pt idx="2047">
                  <c:v>60.04</c:v>
                </c:pt>
                <c:pt idx="2048">
                  <c:v>58.01</c:v>
                </c:pt>
                <c:pt idx="2049">
                  <c:v>89.53</c:v>
                </c:pt>
                <c:pt idx="2050">
                  <c:v>80.400000000000006</c:v>
                </c:pt>
                <c:pt idx="2051">
                  <c:v>66.680000000000007</c:v>
                </c:pt>
                <c:pt idx="2052">
                  <c:v>81.22</c:v>
                </c:pt>
                <c:pt idx="2053">
                  <c:v>82.88</c:v>
                </c:pt>
                <c:pt idx="2054">
                  <c:v>68.569999999999993</c:v>
                </c:pt>
                <c:pt idx="2055">
                  <c:v>71.239999999999995</c:v>
                </c:pt>
                <c:pt idx="2056">
                  <c:v>54.16</c:v>
                </c:pt>
                <c:pt idx="2057">
                  <c:v>73.47</c:v>
                </c:pt>
                <c:pt idx="2058">
                  <c:v>70.05</c:v>
                </c:pt>
                <c:pt idx="2059">
                  <c:v>63.86</c:v>
                </c:pt>
                <c:pt idx="2060">
                  <c:v>88.55</c:v>
                </c:pt>
                <c:pt idx="2061">
                  <c:v>77.37</c:v>
                </c:pt>
                <c:pt idx="2062">
                  <c:v>38.56</c:v>
                </c:pt>
                <c:pt idx="2063">
                  <c:v>70.16</c:v>
                </c:pt>
                <c:pt idx="2064">
                  <c:v>78.36</c:v>
                </c:pt>
                <c:pt idx="2065">
                  <c:v>77.739999999999995</c:v>
                </c:pt>
                <c:pt idx="2066">
                  <c:v>60.71</c:v>
                </c:pt>
                <c:pt idx="2067">
                  <c:v>79.48</c:v>
                </c:pt>
                <c:pt idx="2068">
                  <c:v>63.53</c:v>
                </c:pt>
                <c:pt idx="2069">
                  <c:v>36.35</c:v>
                </c:pt>
                <c:pt idx="2070">
                  <c:v>62.07</c:v>
                </c:pt>
                <c:pt idx="2071">
                  <c:v>76.8</c:v>
                </c:pt>
                <c:pt idx="2072">
                  <c:v>67.13</c:v>
                </c:pt>
                <c:pt idx="2073">
                  <c:v>85.33</c:v>
                </c:pt>
                <c:pt idx="2074">
                  <c:v>52.55</c:v>
                </c:pt>
                <c:pt idx="2075">
                  <c:v>74.88</c:v>
                </c:pt>
                <c:pt idx="2076">
                  <c:v>71.28</c:v>
                </c:pt>
                <c:pt idx="2077">
                  <c:v>74.41</c:v>
                </c:pt>
                <c:pt idx="2078">
                  <c:v>67.260000000000005</c:v>
                </c:pt>
                <c:pt idx="2079">
                  <c:v>63.48</c:v>
                </c:pt>
                <c:pt idx="2080">
                  <c:v>92.77</c:v>
                </c:pt>
                <c:pt idx="2081">
                  <c:v>91.75</c:v>
                </c:pt>
                <c:pt idx="2082">
                  <c:v>100.09</c:v>
                </c:pt>
                <c:pt idx="2083">
                  <c:v>64.33</c:v>
                </c:pt>
                <c:pt idx="2084">
                  <c:v>74.849999999999994</c:v>
                </c:pt>
                <c:pt idx="2085">
                  <c:v>89.65</c:v>
                </c:pt>
                <c:pt idx="2086">
                  <c:v>40.450000000000003</c:v>
                </c:pt>
                <c:pt idx="2087">
                  <c:v>82.75</c:v>
                </c:pt>
                <c:pt idx="2088">
                  <c:v>83.75</c:v>
                </c:pt>
                <c:pt idx="2089">
                  <c:v>89.73</c:v>
                </c:pt>
                <c:pt idx="2090">
                  <c:v>85.41</c:v>
                </c:pt>
                <c:pt idx="2091">
                  <c:v>87.41</c:v>
                </c:pt>
                <c:pt idx="2092">
                  <c:v>75.41</c:v>
                </c:pt>
                <c:pt idx="2093">
                  <c:v>86.83</c:v>
                </c:pt>
                <c:pt idx="2094">
                  <c:v>75.239999999999995</c:v>
                </c:pt>
                <c:pt idx="2095">
                  <c:v>48.09</c:v>
                </c:pt>
                <c:pt idx="2096">
                  <c:v>90.19</c:v>
                </c:pt>
                <c:pt idx="2097">
                  <c:v>65.39</c:v>
                </c:pt>
                <c:pt idx="2098">
                  <c:v>85.88</c:v>
                </c:pt>
                <c:pt idx="2099">
                  <c:v>73.39</c:v>
                </c:pt>
                <c:pt idx="2100">
                  <c:v>53.17</c:v>
                </c:pt>
                <c:pt idx="2101">
                  <c:v>84.24</c:v>
                </c:pt>
                <c:pt idx="2102">
                  <c:v>83.14</c:v>
                </c:pt>
                <c:pt idx="2103">
                  <c:v>79.44</c:v>
                </c:pt>
                <c:pt idx="2104">
                  <c:v>87.17</c:v>
                </c:pt>
                <c:pt idx="2105">
                  <c:v>64.62</c:v>
                </c:pt>
                <c:pt idx="2106">
                  <c:v>66.67</c:v>
                </c:pt>
                <c:pt idx="2107">
                  <c:v>86.7</c:v>
                </c:pt>
                <c:pt idx="2108">
                  <c:v>77.59</c:v>
                </c:pt>
                <c:pt idx="2109">
                  <c:v>64.98</c:v>
                </c:pt>
                <c:pt idx="2110">
                  <c:v>78.209999999999994</c:v>
                </c:pt>
                <c:pt idx="2111">
                  <c:v>69.09</c:v>
                </c:pt>
                <c:pt idx="2112">
                  <c:v>68.680000000000007</c:v>
                </c:pt>
                <c:pt idx="2113">
                  <c:v>84.19</c:v>
                </c:pt>
                <c:pt idx="2114">
                  <c:v>94.78</c:v>
                </c:pt>
                <c:pt idx="2115">
                  <c:v>85.13</c:v>
                </c:pt>
                <c:pt idx="2116">
                  <c:v>39.28</c:v>
                </c:pt>
                <c:pt idx="2117">
                  <c:v>75.23</c:v>
                </c:pt>
                <c:pt idx="2118">
                  <c:v>95.69</c:v>
                </c:pt>
                <c:pt idx="2119">
                  <c:v>73.62</c:v>
                </c:pt>
                <c:pt idx="2120">
                  <c:v>88.6</c:v>
                </c:pt>
                <c:pt idx="2121">
                  <c:v>94.28</c:v>
                </c:pt>
                <c:pt idx="2122">
                  <c:v>61.63</c:v>
                </c:pt>
                <c:pt idx="2123">
                  <c:v>66.569999999999993</c:v>
                </c:pt>
                <c:pt idx="2124">
                  <c:v>64.849999999999994</c:v>
                </c:pt>
                <c:pt idx="2125">
                  <c:v>81.03</c:v>
                </c:pt>
                <c:pt idx="2126">
                  <c:v>66.819999999999993</c:v>
                </c:pt>
                <c:pt idx="2127">
                  <c:v>42.08</c:v>
                </c:pt>
                <c:pt idx="2128">
                  <c:v>45.26</c:v>
                </c:pt>
                <c:pt idx="2129">
                  <c:v>62.64</c:v>
                </c:pt>
                <c:pt idx="2130">
                  <c:v>83.12</c:v>
                </c:pt>
                <c:pt idx="2131">
                  <c:v>59.7</c:v>
                </c:pt>
                <c:pt idx="2132">
                  <c:v>85.67</c:v>
                </c:pt>
                <c:pt idx="2133">
                  <c:v>79.430000000000007</c:v>
                </c:pt>
                <c:pt idx="2134">
                  <c:v>62.39</c:v>
                </c:pt>
                <c:pt idx="2135">
                  <c:v>72.52</c:v>
                </c:pt>
                <c:pt idx="2136">
                  <c:v>80.209999999999994</c:v>
                </c:pt>
                <c:pt idx="2137">
                  <c:v>67.05</c:v>
                </c:pt>
                <c:pt idx="2138">
                  <c:v>86.92</c:v>
                </c:pt>
                <c:pt idx="2139">
                  <c:v>66.27</c:v>
                </c:pt>
                <c:pt idx="2140">
                  <c:v>83.77</c:v>
                </c:pt>
                <c:pt idx="2141">
                  <c:v>88.88</c:v>
                </c:pt>
                <c:pt idx="2142">
                  <c:v>89.04</c:v>
                </c:pt>
                <c:pt idx="2143">
                  <c:v>74.989999999999995</c:v>
                </c:pt>
                <c:pt idx="2144">
                  <c:v>97.09</c:v>
                </c:pt>
                <c:pt idx="2145">
                  <c:v>70.78</c:v>
                </c:pt>
                <c:pt idx="2146">
                  <c:v>59.44</c:v>
                </c:pt>
                <c:pt idx="2147">
                  <c:v>47.78</c:v>
                </c:pt>
                <c:pt idx="2148">
                  <c:v>78.69</c:v>
                </c:pt>
                <c:pt idx="2149">
                  <c:v>62.09</c:v>
                </c:pt>
                <c:pt idx="2150">
                  <c:v>72.44</c:v>
                </c:pt>
                <c:pt idx="2151">
                  <c:v>78.08</c:v>
                </c:pt>
                <c:pt idx="2152">
                  <c:v>55.84</c:v>
                </c:pt>
                <c:pt idx="2153">
                  <c:v>88.61</c:v>
                </c:pt>
                <c:pt idx="2154">
                  <c:v>78.290000000000006</c:v>
                </c:pt>
                <c:pt idx="2155">
                  <c:v>77.8</c:v>
                </c:pt>
                <c:pt idx="2156">
                  <c:v>75.5</c:v>
                </c:pt>
                <c:pt idx="2157">
                  <c:v>68.709999999999994</c:v>
                </c:pt>
                <c:pt idx="2158">
                  <c:v>89.35</c:v>
                </c:pt>
                <c:pt idx="2159">
                  <c:v>90.51</c:v>
                </c:pt>
                <c:pt idx="2160">
                  <c:v>74.739999999999995</c:v>
                </c:pt>
                <c:pt idx="2161">
                  <c:v>92.04</c:v>
                </c:pt>
                <c:pt idx="2162">
                  <c:v>86.2</c:v>
                </c:pt>
                <c:pt idx="2163">
                  <c:v>70.58</c:v>
                </c:pt>
                <c:pt idx="2164">
                  <c:v>89.24</c:v>
                </c:pt>
                <c:pt idx="2165">
                  <c:v>58.93</c:v>
                </c:pt>
                <c:pt idx="2166">
                  <c:v>48.84</c:v>
                </c:pt>
                <c:pt idx="2167">
                  <c:v>84.49</c:v>
                </c:pt>
                <c:pt idx="2168">
                  <c:v>96.55</c:v>
                </c:pt>
                <c:pt idx="2169">
                  <c:v>81.94</c:v>
                </c:pt>
                <c:pt idx="2170">
                  <c:v>83.71</c:v>
                </c:pt>
                <c:pt idx="2171">
                  <c:v>31.29</c:v>
                </c:pt>
                <c:pt idx="2172">
                  <c:v>67.14</c:v>
                </c:pt>
                <c:pt idx="2173">
                  <c:v>61.37</c:v>
                </c:pt>
                <c:pt idx="2174">
                  <c:v>91.67</c:v>
                </c:pt>
                <c:pt idx="2175">
                  <c:v>66.45</c:v>
                </c:pt>
                <c:pt idx="2176">
                  <c:v>92.08</c:v>
                </c:pt>
                <c:pt idx="2177">
                  <c:v>67.31</c:v>
                </c:pt>
                <c:pt idx="2178">
                  <c:v>82.8</c:v>
                </c:pt>
                <c:pt idx="2179">
                  <c:v>81.03</c:v>
                </c:pt>
                <c:pt idx="2180">
                  <c:v>79.400000000000006</c:v>
                </c:pt>
                <c:pt idx="2181">
                  <c:v>72.849999999999994</c:v>
                </c:pt>
                <c:pt idx="2182">
                  <c:v>74.37</c:v>
                </c:pt>
                <c:pt idx="2183">
                  <c:v>46.79</c:v>
                </c:pt>
                <c:pt idx="2184">
                  <c:v>55.36</c:v>
                </c:pt>
                <c:pt idx="2185">
                  <c:v>72.349999999999994</c:v>
                </c:pt>
                <c:pt idx="2186">
                  <c:v>92.27</c:v>
                </c:pt>
                <c:pt idx="2187">
                  <c:v>84.26</c:v>
                </c:pt>
                <c:pt idx="2188">
                  <c:v>56.91</c:v>
                </c:pt>
                <c:pt idx="2189">
                  <c:v>93.35</c:v>
                </c:pt>
                <c:pt idx="2190">
                  <c:v>73.89</c:v>
                </c:pt>
                <c:pt idx="2191">
                  <c:v>43.88</c:v>
                </c:pt>
                <c:pt idx="2192">
                  <c:v>74.28</c:v>
                </c:pt>
                <c:pt idx="2193">
                  <c:v>70.37</c:v>
                </c:pt>
                <c:pt idx="2194">
                  <c:v>38.130000000000003</c:v>
                </c:pt>
                <c:pt idx="2195">
                  <c:v>52.79</c:v>
                </c:pt>
                <c:pt idx="2196">
                  <c:v>93.09</c:v>
                </c:pt>
                <c:pt idx="2197">
                  <c:v>87.97</c:v>
                </c:pt>
                <c:pt idx="2198">
                  <c:v>67.319999999999993</c:v>
                </c:pt>
                <c:pt idx="2199">
                  <c:v>81.22</c:v>
                </c:pt>
                <c:pt idx="2200">
                  <c:v>85.82</c:v>
                </c:pt>
                <c:pt idx="2201">
                  <c:v>61.54</c:v>
                </c:pt>
                <c:pt idx="2202">
                  <c:v>60.11</c:v>
                </c:pt>
                <c:pt idx="2203">
                  <c:v>85.26</c:v>
                </c:pt>
                <c:pt idx="2204">
                  <c:v>43.11</c:v>
                </c:pt>
                <c:pt idx="2205">
                  <c:v>64.94</c:v>
                </c:pt>
                <c:pt idx="2206">
                  <c:v>93.37</c:v>
                </c:pt>
                <c:pt idx="2207">
                  <c:v>89.19</c:v>
                </c:pt>
                <c:pt idx="2208">
                  <c:v>63.07</c:v>
                </c:pt>
                <c:pt idx="2209">
                  <c:v>71.56</c:v>
                </c:pt>
                <c:pt idx="2210">
                  <c:v>83.16</c:v>
                </c:pt>
                <c:pt idx="2211">
                  <c:v>81.06</c:v>
                </c:pt>
                <c:pt idx="2212">
                  <c:v>37.6</c:v>
                </c:pt>
                <c:pt idx="2213">
                  <c:v>75.81</c:v>
                </c:pt>
                <c:pt idx="2214">
                  <c:v>70.88</c:v>
                </c:pt>
                <c:pt idx="2215">
                  <c:v>55.93</c:v>
                </c:pt>
                <c:pt idx="2216">
                  <c:v>90.54</c:v>
                </c:pt>
                <c:pt idx="2217">
                  <c:v>77.84</c:v>
                </c:pt>
                <c:pt idx="2218">
                  <c:v>63.36</c:v>
                </c:pt>
                <c:pt idx="2219">
                  <c:v>88.78</c:v>
                </c:pt>
                <c:pt idx="2220">
                  <c:v>69.2</c:v>
                </c:pt>
                <c:pt idx="2221">
                  <c:v>75.180000000000007</c:v>
                </c:pt>
                <c:pt idx="2222">
                  <c:v>91.01</c:v>
                </c:pt>
                <c:pt idx="2223">
                  <c:v>77.16</c:v>
                </c:pt>
                <c:pt idx="2224">
                  <c:v>62.98</c:v>
                </c:pt>
                <c:pt idx="2225">
                  <c:v>64.3</c:v>
                </c:pt>
                <c:pt idx="2226">
                  <c:v>69.069999999999993</c:v>
                </c:pt>
                <c:pt idx="2227">
                  <c:v>86.62</c:v>
                </c:pt>
                <c:pt idx="2228">
                  <c:v>77.09</c:v>
                </c:pt>
                <c:pt idx="2229">
                  <c:v>70.14</c:v>
                </c:pt>
                <c:pt idx="2230">
                  <c:v>76.2</c:v>
                </c:pt>
                <c:pt idx="2231">
                  <c:v>59.36</c:v>
                </c:pt>
                <c:pt idx="2232">
                  <c:v>95.17</c:v>
                </c:pt>
                <c:pt idx="2233">
                  <c:v>82.52</c:v>
                </c:pt>
                <c:pt idx="2234">
                  <c:v>69.849999999999994</c:v>
                </c:pt>
                <c:pt idx="2235">
                  <c:v>74.540000000000006</c:v>
                </c:pt>
                <c:pt idx="2236">
                  <c:v>77.59</c:v>
                </c:pt>
                <c:pt idx="2237">
                  <c:v>79.06</c:v>
                </c:pt>
                <c:pt idx="2238">
                  <c:v>78.319999999999993</c:v>
                </c:pt>
                <c:pt idx="2239">
                  <c:v>81.77</c:v>
                </c:pt>
                <c:pt idx="2240">
                  <c:v>81.61</c:v>
                </c:pt>
                <c:pt idx="2241">
                  <c:v>87.57</c:v>
                </c:pt>
                <c:pt idx="2242">
                  <c:v>75.56</c:v>
                </c:pt>
                <c:pt idx="2243">
                  <c:v>61.5</c:v>
                </c:pt>
                <c:pt idx="2244">
                  <c:v>77.819999999999993</c:v>
                </c:pt>
                <c:pt idx="2245">
                  <c:v>66.760000000000005</c:v>
                </c:pt>
                <c:pt idx="2246">
                  <c:v>42.53</c:v>
                </c:pt>
                <c:pt idx="2247">
                  <c:v>95.4</c:v>
                </c:pt>
                <c:pt idx="2248">
                  <c:v>64.23</c:v>
                </c:pt>
                <c:pt idx="2249">
                  <c:v>71.05</c:v>
                </c:pt>
                <c:pt idx="2250">
                  <c:v>70.55</c:v>
                </c:pt>
                <c:pt idx="2251">
                  <c:v>58.97</c:v>
                </c:pt>
                <c:pt idx="2252">
                  <c:v>78.84</c:v>
                </c:pt>
                <c:pt idx="2253">
                  <c:v>72.260000000000005</c:v>
                </c:pt>
                <c:pt idx="2254">
                  <c:v>76.319999999999993</c:v>
                </c:pt>
                <c:pt idx="2255">
                  <c:v>57.53</c:v>
                </c:pt>
                <c:pt idx="2256">
                  <c:v>57.35</c:v>
                </c:pt>
                <c:pt idx="2257">
                  <c:v>70.819999999999993</c:v>
                </c:pt>
                <c:pt idx="2258">
                  <c:v>96.51</c:v>
                </c:pt>
                <c:pt idx="2259">
                  <c:v>58.22</c:v>
                </c:pt>
                <c:pt idx="2260">
                  <c:v>76.010000000000005</c:v>
                </c:pt>
                <c:pt idx="2261">
                  <c:v>48.51</c:v>
                </c:pt>
                <c:pt idx="2262">
                  <c:v>63.52</c:v>
                </c:pt>
                <c:pt idx="2263">
                  <c:v>64.52</c:v>
                </c:pt>
                <c:pt idx="2264">
                  <c:v>71.91</c:v>
                </c:pt>
                <c:pt idx="2265">
                  <c:v>81.22</c:v>
                </c:pt>
                <c:pt idx="2266">
                  <c:v>70.989999999999995</c:v>
                </c:pt>
                <c:pt idx="2267">
                  <c:v>69.55</c:v>
                </c:pt>
                <c:pt idx="2268">
                  <c:v>66.88</c:v>
                </c:pt>
                <c:pt idx="2269">
                  <c:v>74.25</c:v>
                </c:pt>
                <c:pt idx="2270">
                  <c:v>82.68</c:v>
                </c:pt>
                <c:pt idx="2271">
                  <c:v>75.290000000000006</c:v>
                </c:pt>
                <c:pt idx="2272">
                  <c:v>72.709999999999994</c:v>
                </c:pt>
                <c:pt idx="2273">
                  <c:v>80.03</c:v>
                </c:pt>
                <c:pt idx="2274">
                  <c:v>73.14</c:v>
                </c:pt>
                <c:pt idx="2275">
                  <c:v>75.44</c:v>
                </c:pt>
                <c:pt idx="2276">
                  <c:v>66.36</c:v>
                </c:pt>
                <c:pt idx="2277">
                  <c:v>66.41</c:v>
                </c:pt>
                <c:pt idx="2278">
                  <c:v>79.430000000000007</c:v>
                </c:pt>
                <c:pt idx="2279">
                  <c:v>92.59</c:v>
                </c:pt>
                <c:pt idx="2280">
                  <c:v>75.48</c:v>
                </c:pt>
                <c:pt idx="2281">
                  <c:v>55.4</c:v>
                </c:pt>
                <c:pt idx="2282">
                  <c:v>55.1</c:v>
                </c:pt>
                <c:pt idx="2283">
                  <c:v>54.9</c:v>
                </c:pt>
                <c:pt idx="2284">
                  <c:v>77.319999999999993</c:v>
                </c:pt>
                <c:pt idx="2285">
                  <c:v>75.150000000000006</c:v>
                </c:pt>
                <c:pt idx="2286">
                  <c:v>65.53</c:v>
                </c:pt>
                <c:pt idx="2287">
                  <c:v>83.71</c:v>
                </c:pt>
                <c:pt idx="2288">
                  <c:v>64.569999999999993</c:v>
                </c:pt>
                <c:pt idx="2289">
                  <c:v>84.48</c:v>
                </c:pt>
                <c:pt idx="2290">
                  <c:v>74</c:v>
                </c:pt>
                <c:pt idx="2291">
                  <c:v>93.05</c:v>
                </c:pt>
                <c:pt idx="2292">
                  <c:v>37.07</c:v>
                </c:pt>
                <c:pt idx="2293">
                  <c:v>69.03</c:v>
                </c:pt>
                <c:pt idx="2294">
                  <c:v>59.99</c:v>
                </c:pt>
                <c:pt idx="2295">
                  <c:v>83.53</c:v>
                </c:pt>
                <c:pt idx="2296">
                  <c:v>81.52</c:v>
                </c:pt>
                <c:pt idx="2297">
                  <c:v>70.67</c:v>
                </c:pt>
                <c:pt idx="2298">
                  <c:v>68.569999999999993</c:v>
                </c:pt>
                <c:pt idx="2299">
                  <c:v>41.39</c:v>
                </c:pt>
                <c:pt idx="2300">
                  <c:v>64.83</c:v>
                </c:pt>
                <c:pt idx="2301">
                  <c:v>71.63</c:v>
                </c:pt>
                <c:pt idx="2302">
                  <c:v>47.74</c:v>
                </c:pt>
                <c:pt idx="2303">
                  <c:v>90.6</c:v>
                </c:pt>
                <c:pt idx="2304">
                  <c:v>82.02</c:v>
                </c:pt>
                <c:pt idx="2305">
                  <c:v>66.92</c:v>
                </c:pt>
                <c:pt idx="2306">
                  <c:v>50.41</c:v>
                </c:pt>
                <c:pt idx="2307">
                  <c:v>79.180000000000007</c:v>
                </c:pt>
                <c:pt idx="2308">
                  <c:v>92.43</c:v>
                </c:pt>
                <c:pt idx="2309">
                  <c:v>81.06</c:v>
                </c:pt>
                <c:pt idx="2310">
                  <c:v>71.010000000000005</c:v>
                </c:pt>
                <c:pt idx="2311">
                  <c:v>82.8</c:v>
                </c:pt>
                <c:pt idx="2312">
                  <c:v>97.99</c:v>
                </c:pt>
                <c:pt idx="2313">
                  <c:v>86.8</c:v>
                </c:pt>
                <c:pt idx="2314">
                  <c:v>85.39</c:v>
                </c:pt>
                <c:pt idx="2315">
                  <c:v>65.930000000000007</c:v>
                </c:pt>
                <c:pt idx="2316">
                  <c:v>76.27</c:v>
                </c:pt>
                <c:pt idx="2317">
                  <c:v>70.28</c:v>
                </c:pt>
                <c:pt idx="2318">
                  <c:v>46.19</c:v>
                </c:pt>
                <c:pt idx="2319">
                  <c:v>51.24</c:v>
                </c:pt>
                <c:pt idx="2320">
                  <c:v>43.13</c:v>
                </c:pt>
                <c:pt idx="2321">
                  <c:v>87.72</c:v>
                </c:pt>
                <c:pt idx="2322">
                  <c:v>82.47</c:v>
                </c:pt>
                <c:pt idx="2323">
                  <c:v>90.88</c:v>
                </c:pt>
                <c:pt idx="2324">
                  <c:v>63.46</c:v>
                </c:pt>
                <c:pt idx="2325">
                  <c:v>49.33</c:v>
                </c:pt>
                <c:pt idx="2326">
                  <c:v>78.650000000000006</c:v>
                </c:pt>
                <c:pt idx="2327">
                  <c:v>96.01</c:v>
                </c:pt>
                <c:pt idx="2328">
                  <c:v>86.37</c:v>
                </c:pt>
                <c:pt idx="2329">
                  <c:v>62.17</c:v>
                </c:pt>
                <c:pt idx="2330">
                  <c:v>92.9</c:v>
                </c:pt>
                <c:pt idx="2331">
                  <c:v>74.77</c:v>
                </c:pt>
                <c:pt idx="2332">
                  <c:v>63.97</c:v>
                </c:pt>
                <c:pt idx="2333">
                  <c:v>78.75</c:v>
                </c:pt>
                <c:pt idx="2334">
                  <c:v>78.430000000000007</c:v>
                </c:pt>
                <c:pt idx="2335">
                  <c:v>41.3</c:v>
                </c:pt>
                <c:pt idx="2336">
                  <c:v>38.58</c:v>
                </c:pt>
                <c:pt idx="2337">
                  <c:v>84.41</c:v>
                </c:pt>
                <c:pt idx="2338">
                  <c:v>86.64</c:v>
                </c:pt>
                <c:pt idx="2339">
                  <c:v>87.26</c:v>
                </c:pt>
                <c:pt idx="2340">
                  <c:v>91.57</c:v>
                </c:pt>
                <c:pt idx="2341">
                  <c:v>87.82</c:v>
                </c:pt>
                <c:pt idx="2342">
                  <c:v>80.849999999999994</c:v>
                </c:pt>
                <c:pt idx="2343">
                  <c:v>89.4</c:v>
                </c:pt>
                <c:pt idx="2344">
                  <c:v>75.290000000000006</c:v>
                </c:pt>
                <c:pt idx="2345">
                  <c:v>49.42</c:v>
                </c:pt>
                <c:pt idx="2346">
                  <c:v>90.56</c:v>
                </c:pt>
                <c:pt idx="2347">
                  <c:v>74.16</c:v>
                </c:pt>
                <c:pt idx="2348">
                  <c:v>67.38</c:v>
                </c:pt>
                <c:pt idx="2349">
                  <c:v>98.43</c:v>
                </c:pt>
                <c:pt idx="2350">
                  <c:v>89.86</c:v>
                </c:pt>
                <c:pt idx="2351">
                  <c:v>93.53</c:v>
                </c:pt>
                <c:pt idx="2352">
                  <c:v>68.510000000000005</c:v>
                </c:pt>
                <c:pt idx="2353">
                  <c:v>82.96</c:v>
                </c:pt>
                <c:pt idx="2354">
                  <c:v>58.4</c:v>
                </c:pt>
                <c:pt idx="2355">
                  <c:v>90.66</c:v>
                </c:pt>
                <c:pt idx="2356">
                  <c:v>41.56</c:v>
                </c:pt>
                <c:pt idx="2357">
                  <c:v>73.7</c:v>
                </c:pt>
                <c:pt idx="2358">
                  <c:v>55.22</c:v>
                </c:pt>
                <c:pt idx="2359">
                  <c:v>64.55</c:v>
                </c:pt>
                <c:pt idx="2360">
                  <c:v>85.35</c:v>
                </c:pt>
                <c:pt idx="2361">
                  <c:v>83.53</c:v>
                </c:pt>
                <c:pt idx="2362">
                  <c:v>88.3</c:v>
                </c:pt>
                <c:pt idx="2363">
                  <c:v>53.38</c:v>
                </c:pt>
                <c:pt idx="2364">
                  <c:v>89.72</c:v>
                </c:pt>
                <c:pt idx="2365">
                  <c:v>90.55</c:v>
                </c:pt>
                <c:pt idx="2366">
                  <c:v>85.79</c:v>
                </c:pt>
                <c:pt idx="2367">
                  <c:v>79.650000000000006</c:v>
                </c:pt>
                <c:pt idx="2368">
                  <c:v>98.44</c:v>
                </c:pt>
                <c:pt idx="2369">
                  <c:v>72.3</c:v>
                </c:pt>
                <c:pt idx="2370">
                  <c:v>61.05</c:v>
                </c:pt>
                <c:pt idx="2371">
                  <c:v>62.93</c:v>
                </c:pt>
                <c:pt idx="2372">
                  <c:v>87.67</c:v>
                </c:pt>
                <c:pt idx="2373">
                  <c:v>64.760000000000005</c:v>
                </c:pt>
                <c:pt idx="2374">
                  <c:v>65.91</c:v>
                </c:pt>
                <c:pt idx="2375">
                  <c:v>84.25</c:v>
                </c:pt>
                <c:pt idx="2376">
                  <c:v>78.98</c:v>
                </c:pt>
                <c:pt idx="2377">
                  <c:v>39.28</c:v>
                </c:pt>
                <c:pt idx="2378">
                  <c:v>63.77</c:v>
                </c:pt>
                <c:pt idx="2379">
                  <c:v>86.87</c:v>
                </c:pt>
                <c:pt idx="2380">
                  <c:v>98.1</c:v>
                </c:pt>
                <c:pt idx="2381">
                  <c:v>66.81</c:v>
                </c:pt>
                <c:pt idx="2382">
                  <c:v>47</c:v>
                </c:pt>
                <c:pt idx="2383">
                  <c:v>67.53</c:v>
                </c:pt>
                <c:pt idx="2384">
                  <c:v>73.42</c:v>
                </c:pt>
                <c:pt idx="2385">
                  <c:v>83.09</c:v>
                </c:pt>
                <c:pt idx="2386">
                  <c:v>76.849999999999994</c:v>
                </c:pt>
                <c:pt idx="2387">
                  <c:v>64.02</c:v>
                </c:pt>
                <c:pt idx="2388">
                  <c:v>100.09</c:v>
                </c:pt>
                <c:pt idx="2389">
                  <c:v>52.83</c:v>
                </c:pt>
                <c:pt idx="2390">
                  <c:v>77.06</c:v>
                </c:pt>
                <c:pt idx="2391">
                  <c:v>45.7</c:v>
                </c:pt>
                <c:pt idx="2392">
                  <c:v>82.34</c:v>
                </c:pt>
                <c:pt idx="2393">
                  <c:v>62.12</c:v>
                </c:pt>
                <c:pt idx="2394">
                  <c:v>90.26</c:v>
                </c:pt>
                <c:pt idx="2395">
                  <c:v>53.69</c:v>
                </c:pt>
                <c:pt idx="2396">
                  <c:v>90.06</c:v>
                </c:pt>
                <c:pt idx="2397">
                  <c:v>85.56</c:v>
                </c:pt>
                <c:pt idx="2398">
                  <c:v>58.38</c:v>
                </c:pt>
                <c:pt idx="2399">
                  <c:v>73.19</c:v>
                </c:pt>
                <c:pt idx="2400">
                  <c:v>77.94</c:v>
                </c:pt>
                <c:pt idx="2401">
                  <c:v>87.34</c:v>
                </c:pt>
                <c:pt idx="2402">
                  <c:v>83.58</c:v>
                </c:pt>
                <c:pt idx="2403">
                  <c:v>61.89</c:v>
                </c:pt>
                <c:pt idx="2404">
                  <c:v>69.28</c:v>
                </c:pt>
                <c:pt idx="2405">
                  <c:v>49.53</c:v>
                </c:pt>
                <c:pt idx="2406">
                  <c:v>95.57</c:v>
                </c:pt>
                <c:pt idx="2407">
                  <c:v>63.62</c:v>
                </c:pt>
                <c:pt idx="2408">
                  <c:v>64.88</c:v>
                </c:pt>
                <c:pt idx="2409">
                  <c:v>82.87</c:v>
                </c:pt>
                <c:pt idx="2410">
                  <c:v>94.39</c:v>
                </c:pt>
                <c:pt idx="2411">
                  <c:v>61.87</c:v>
                </c:pt>
                <c:pt idx="2412">
                  <c:v>84.67</c:v>
                </c:pt>
                <c:pt idx="2413">
                  <c:v>80.239999999999995</c:v>
                </c:pt>
                <c:pt idx="2414">
                  <c:v>66.45</c:v>
                </c:pt>
                <c:pt idx="2415">
                  <c:v>54.88</c:v>
                </c:pt>
                <c:pt idx="2416">
                  <c:v>90.36</c:v>
                </c:pt>
                <c:pt idx="2417">
                  <c:v>70.72</c:v>
                </c:pt>
                <c:pt idx="2418">
                  <c:v>73.67</c:v>
                </c:pt>
                <c:pt idx="2419">
                  <c:v>52.97</c:v>
                </c:pt>
                <c:pt idx="2420">
                  <c:v>85.24</c:v>
                </c:pt>
                <c:pt idx="2421">
                  <c:v>73.36</c:v>
                </c:pt>
                <c:pt idx="2422">
                  <c:v>86.38</c:v>
                </c:pt>
                <c:pt idx="2423">
                  <c:v>83.03</c:v>
                </c:pt>
                <c:pt idx="2424">
                  <c:v>68.11</c:v>
                </c:pt>
                <c:pt idx="2425">
                  <c:v>89.15</c:v>
                </c:pt>
                <c:pt idx="2426">
                  <c:v>80.56</c:v>
                </c:pt>
                <c:pt idx="2427">
                  <c:v>51.99</c:v>
                </c:pt>
                <c:pt idx="2428">
                  <c:v>86.55</c:v>
                </c:pt>
                <c:pt idx="2429">
                  <c:v>85.75</c:v>
                </c:pt>
                <c:pt idx="2430">
                  <c:v>95.94</c:v>
                </c:pt>
                <c:pt idx="2431">
                  <c:v>81.48</c:v>
                </c:pt>
                <c:pt idx="2432">
                  <c:v>93.44</c:v>
                </c:pt>
                <c:pt idx="2433">
                  <c:v>60.34</c:v>
                </c:pt>
                <c:pt idx="2434">
                  <c:v>67.98</c:v>
                </c:pt>
                <c:pt idx="2435">
                  <c:v>86.55</c:v>
                </c:pt>
                <c:pt idx="2436">
                  <c:v>75.25</c:v>
                </c:pt>
                <c:pt idx="2437">
                  <c:v>83.02</c:v>
                </c:pt>
                <c:pt idx="2438">
                  <c:v>81.93</c:v>
                </c:pt>
                <c:pt idx="2439">
                  <c:v>80.8</c:v>
                </c:pt>
                <c:pt idx="2440">
                  <c:v>64.25</c:v>
                </c:pt>
                <c:pt idx="2441">
                  <c:v>83.09</c:v>
                </c:pt>
                <c:pt idx="2442">
                  <c:v>61.64</c:v>
                </c:pt>
                <c:pt idx="2443">
                  <c:v>80.760000000000005</c:v>
                </c:pt>
                <c:pt idx="2444">
                  <c:v>50.99</c:v>
                </c:pt>
                <c:pt idx="2445">
                  <c:v>66.09</c:v>
                </c:pt>
                <c:pt idx="2446">
                  <c:v>57.07</c:v>
                </c:pt>
                <c:pt idx="2447">
                  <c:v>70.099999999999994</c:v>
                </c:pt>
                <c:pt idx="2448">
                  <c:v>62.3</c:v>
                </c:pt>
                <c:pt idx="2449">
                  <c:v>70.33</c:v>
                </c:pt>
                <c:pt idx="2450">
                  <c:v>73.66</c:v>
                </c:pt>
                <c:pt idx="2451">
                  <c:v>89.59</c:v>
                </c:pt>
                <c:pt idx="2452">
                  <c:v>90.26</c:v>
                </c:pt>
                <c:pt idx="2453">
                  <c:v>57.37</c:v>
                </c:pt>
                <c:pt idx="2454">
                  <c:v>76.73</c:v>
                </c:pt>
                <c:pt idx="2455">
                  <c:v>71.430000000000007</c:v>
                </c:pt>
                <c:pt idx="2456">
                  <c:v>86.98</c:v>
                </c:pt>
                <c:pt idx="2457">
                  <c:v>91.61</c:v>
                </c:pt>
                <c:pt idx="2458">
                  <c:v>51.97</c:v>
                </c:pt>
                <c:pt idx="2459">
                  <c:v>45.83</c:v>
                </c:pt>
                <c:pt idx="2460">
                  <c:v>71</c:v>
                </c:pt>
                <c:pt idx="2461">
                  <c:v>56.09</c:v>
                </c:pt>
                <c:pt idx="2462">
                  <c:v>84.03</c:v>
                </c:pt>
                <c:pt idx="2463">
                  <c:v>80.39</c:v>
                </c:pt>
                <c:pt idx="2464">
                  <c:v>70.7</c:v>
                </c:pt>
                <c:pt idx="2465">
                  <c:v>63.77</c:v>
                </c:pt>
                <c:pt idx="2466">
                  <c:v>70.459999999999994</c:v>
                </c:pt>
                <c:pt idx="2467">
                  <c:v>55.66</c:v>
                </c:pt>
                <c:pt idx="2468">
                  <c:v>85.78</c:v>
                </c:pt>
                <c:pt idx="2469">
                  <c:v>89.14</c:v>
                </c:pt>
                <c:pt idx="2470">
                  <c:v>55.3</c:v>
                </c:pt>
                <c:pt idx="2471">
                  <c:v>90.15</c:v>
                </c:pt>
                <c:pt idx="2472">
                  <c:v>68.03</c:v>
                </c:pt>
                <c:pt idx="2473">
                  <c:v>54.13</c:v>
                </c:pt>
                <c:pt idx="2474">
                  <c:v>81.16</c:v>
                </c:pt>
                <c:pt idx="2475">
                  <c:v>82.12</c:v>
                </c:pt>
                <c:pt idx="2476">
                  <c:v>78.98</c:v>
                </c:pt>
                <c:pt idx="2477">
                  <c:v>91</c:v>
                </c:pt>
                <c:pt idx="2478">
                  <c:v>66.650000000000006</c:v>
                </c:pt>
                <c:pt idx="2479">
                  <c:v>82.04</c:v>
                </c:pt>
                <c:pt idx="2480">
                  <c:v>44.31</c:v>
                </c:pt>
                <c:pt idx="2481">
                  <c:v>85.8</c:v>
                </c:pt>
                <c:pt idx="2482">
                  <c:v>56.61</c:v>
                </c:pt>
                <c:pt idx="2483">
                  <c:v>77.91</c:v>
                </c:pt>
                <c:pt idx="2484">
                  <c:v>75.8</c:v>
                </c:pt>
                <c:pt idx="2485">
                  <c:v>66.290000000000006</c:v>
                </c:pt>
                <c:pt idx="2486">
                  <c:v>56.15</c:v>
                </c:pt>
                <c:pt idx="2487">
                  <c:v>75.010000000000005</c:v>
                </c:pt>
                <c:pt idx="2488">
                  <c:v>58.34</c:v>
                </c:pt>
                <c:pt idx="2489">
                  <c:v>81.180000000000007</c:v>
                </c:pt>
                <c:pt idx="2490">
                  <c:v>76.27</c:v>
                </c:pt>
                <c:pt idx="2491">
                  <c:v>63.55</c:v>
                </c:pt>
                <c:pt idx="2492">
                  <c:v>77.87</c:v>
                </c:pt>
                <c:pt idx="2493">
                  <c:v>72.790000000000006</c:v>
                </c:pt>
                <c:pt idx="2494">
                  <c:v>51.16</c:v>
                </c:pt>
                <c:pt idx="2495">
                  <c:v>49.15</c:v>
                </c:pt>
                <c:pt idx="2496">
                  <c:v>65.62</c:v>
                </c:pt>
                <c:pt idx="2497">
                  <c:v>70.709999999999994</c:v>
                </c:pt>
                <c:pt idx="2498">
                  <c:v>79.510000000000005</c:v>
                </c:pt>
                <c:pt idx="2499">
                  <c:v>53.25</c:v>
                </c:pt>
                <c:pt idx="2500">
                  <c:v>66.89</c:v>
                </c:pt>
                <c:pt idx="2501">
                  <c:v>82.39</c:v>
                </c:pt>
                <c:pt idx="2502">
                  <c:v>82.93</c:v>
                </c:pt>
                <c:pt idx="2503">
                  <c:v>68.77</c:v>
                </c:pt>
                <c:pt idx="2504">
                  <c:v>80.64</c:v>
                </c:pt>
                <c:pt idx="2505">
                  <c:v>52.6</c:v>
                </c:pt>
                <c:pt idx="2506">
                  <c:v>92.11</c:v>
                </c:pt>
                <c:pt idx="2507">
                  <c:v>73.06</c:v>
                </c:pt>
                <c:pt idx="2508">
                  <c:v>88.49</c:v>
                </c:pt>
                <c:pt idx="2509">
                  <c:v>62.77</c:v>
                </c:pt>
                <c:pt idx="2510">
                  <c:v>88.36</c:v>
                </c:pt>
                <c:pt idx="2511">
                  <c:v>59.23</c:v>
                </c:pt>
                <c:pt idx="2512">
                  <c:v>82.35</c:v>
                </c:pt>
                <c:pt idx="2513">
                  <c:v>45.85</c:v>
                </c:pt>
                <c:pt idx="2514">
                  <c:v>57.39</c:v>
                </c:pt>
                <c:pt idx="2515">
                  <c:v>66.36</c:v>
                </c:pt>
                <c:pt idx="2516">
                  <c:v>84.22</c:v>
                </c:pt>
                <c:pt idx="2517">
                  <c:v>49.37</c:v>
                </c:pt>
                <c:pt idx="2518">
                  <c:v>90.59</c:v>
                </c:pt>
                <c:pt idx="2519">
                  <c:v>96.98</c:v>
                </c:pt>
                <c:pt idx="2520">
                  <c:v>88.71</c:v>
                </c:pt>
                <c:pt idx="2521">
                  <c:v>86.94</c:v>
                </c:pt>
                <c:pt idx="2522">
                  <c:v>91.22</c:v>
                </c:pt>
                <c:pt idx="2523">
                  <c:v>89.96</c:v>
                </c:pt>
                <c:pt idx="2524">
                  <c:v>72.81</c:v>
                </c:pt>
                <c:pt idx="2525">
                  <c:v>85.93</c:v>
                </c:pt>
                <c:pt idx="2526">
                  <c:v>86.51</c:v>
                </c:pt>
                <c:pt idx="2527">
                  <c:v>61.81</c:v>
                </c:pt>
                <c:pt idx="2528">
                  <c:v>61.77</c:v>
                </c:pt>
                <c:pt idx="2529">
                  <c:v>73.19</c:v>
                </c:pt>
                <c:pt idx="2530">
                  <c:v>89.85</c:v>
                </c:pt>
                <c:pt idx="2531">
                  <c:v>91.84</c:v>
                </c:pt>
                <c:pt idx="2532">
                  <c:v>60.77</c:v>
                </c:pt>
                <c:pt idx="2533">
                  <c:v>86.71</c:v>
                </c:pt>
                <c:pt idx="2534">
                  <c:v>61.67</c:v>
                </c:pt>
                <c:pt idx="2535">
                  <c:v>98.39</c:v>
                </c:pt>
                <c:pt idx="2536">
                  <c:v>66.7</c:v>
                </c:pt>
                <c:pt idx="2537">
                  <c:v>84.22</c:v>
                </c:pt>
                <c:pt idx="2538">
                  <c:v>72.78</c:v>
                </c:pt>
                <c:pt idx="2539">
                  <c:v>70.86</c:v>
                </c:pt>
                <c:pt idx="2540">
                  <c:v>65.709999999999994</c:v>
                </c:pt>
                <c:pt idx="2541">
                  <c:v>43.77</c:v>
                </c:pt>
                <c:pt idx="2542">
                  <c:v>81.209999999999994</c:v>
                </c:pt>
                <c:pt idx="2543">
                  <c:v>63.32</c:v>
                </c:pt>
                <c:pt idx="2544">
                  <c:v>79.489999999999995</c:v>
                </c:pt>
                <c:pt idx="2545">
                  <c:v>43.33</c:v>
                </c:pt>
                <c:pt idx="2546">
                  <c:v>66.36</c:v>
                </c:pt>
                <c:pt idx="2547">
                  <c:v>71.959999999999994</c:v>
                </c:pt>
                <c:pt idx="2548">
                  <c:v>57.89</c:v>
                </c:pt>
                <c:pt idx="2549">
                  <c:v>58.1</c:v>
                </c:pt>
                <c:pt idx="2550">
                  <c:v>77.150000000000006</c:v>
                </c:pt>
                <c:pt idx="2551">
                  <c:v>61.87</c:v>
                </c:pt>
                <c:pt idx="2552">
                  <c:v>78.849999999999994</c:v>
                </c:pt>
                <c:pt idx="2553">
                  <c:v>97.2</c:v>
                </c:pt>
                <c:pt idx="2554">
                  <c:v>98</c:v>
                </c:pt>
                <c:pt idx="2555">
                  <c:v>56.32</c:v>
                </c:pt>
                <c:pt idx="2556">
                  <c:v>38.049999999999997</c:v>
                </c:pt>
                <c:pt idx="2557">
                  <c:v>68.040000000000006</c:v>
                </c:pt>
                <c:pt idx="2558">
                  <c:v>86.29</c:v>
                </c:pt>
                <c:pt idx="2559">
                  <c:v>90.76</c:v>
                </c:pt>
                <c:pt idx="2560">
                  <c:v>51.09</c:v>
                </c:pt>
                <c:pt idx="2561">
                  <c:v>65.209999999999994</c:v>
                </c:pt>
                <c:pt idx="2562">
                  <c:v>82.39</c:v>
                </c:pt>
                <c:pt idx="2563">
                  <c:v>65</c:v>
                </c:pt>
                <c:pt idx="2564">
                  <c:v>67.8</c:v>
                </c:pt>
                <c:pt idx="2565">
                  <c:v>51.25</c:v>
                </c:pt>
                <c:pt idx="2566">
                  <c:v>60.37</c:v>
                </c:pt>
                <c:pt idx="2567">
                  <c:v>61.26</c:v>
                </c:pt>
                <c:pt idx="2568">
                  <c:v>67.239999999999995</c:v>
                </c:pt>
                <c:pt idx="2569">
                  <c:v>63.15</c:v>
                </c:pt>
                <c:pt idx="2570">
                  <c:v>67.12</c:v>
                </c:pt>
                <c:pt idx="2571">
                  <c:v>57.77</c:v>
                </c:pt>
                <c:pt idx="2572">
                  <c:v>41.55</c:v>
                </c:pt>
                <c:pt idx="2573">
                  <c:v>39.72</c:v>
                </c:pt>
                <c:pt idx="2574">
                  <c:v>86.39</c:v>
                </c:pt>
                <c:pt idx="2575">
                  <c:v>85.67</c:v>
                </c:pt>
                <c:pt idx="2576">
                  <c:v>65.180000000000007</c:v>
                </c:pt>
                <c:pt idx="2577">
                  <c:v>74.47</c:v>
                </c:pt>
                <c:pt idx="2578">
                  <c:v>73.11</c:v>
                </c:pt>
                <c:pt idx="2579">
                  <c:v>93.86</c:v>
                </c:pt>
                <c:pt idx="2580">
                  <c:v>100.09</c:v>
                </c:pt>
                <c:pt idx="2581">
                  <c:v>59.6</c:v>
                </c:pt>
                <c:pt idx="2582">
                  <c:v>76.94</c:v>
                </c:pt>
                <c:pt idx="2583">
                  <c:v>91.9</c:v>
                </c:pt>
                <c:pt idx="2584">
                  <c:v>75.010000000000005</c:v>
                </c:pt>
                <c:pt idx="2585">
                  <c:v>92.51</c:v>
                </c:pt>
                <c:pt idx="2586">
                  <c:v>65.849999999999994</c:v>
                </c:pt>
                <c:pt idx="2587">
                  <c:v>85.33</c:v>
                </c:pt>
                <c:pt idx="2588">
                  <c:v>70.739999999999995</c:v>
                </c:pt>
                <c:pt idx="2589">
                  <c:v>88.83</c:v>
                </c:pt>
                <c:pt idx="2590">
                  <c:v>79.81</c:v>
                </c:pt>
                <c:pt idx="2591">
                  <c:v>86.8</c:v>
                </c:pt>
                <c:pt idx="2592">
                  <c:v>73.88</c:v>
                </c:pt>
                <c:pt idx="2593">
                  <c:v>82.58</c:v>
                </c:pt>
                <c:pt idx="2594">
                  <c:v>32.97</c:v>
                </c:pt>
                <c:pt idx="2595">
                  <c:v>61.44</c:v>
                </c:pt>
                <c:pt idx="2596">
                  <c:v>71.83</c:v>
                </c:pt>
                <c:pt idx="2597">
                  <c:v>61.19</c:v>
                </c:pt>
                <c:pt idx="2598">
                  <c:v>57.62</c:v>
                </c:pt>
                <c:pt idx="2599">
                  <c:v>64</c:v>
                </c:pt>
                <c:pt idx="2600">
                  <c:v>64.41</c:v>
                </c:pt>
                <c:pt idx="2601">
                  <c:v>84.17</c:v>
                </c:pt>
                <c:pt idx="2602">
                  <c:v>45.4</c:v>
                </c:pt>
                <c:pt idx="2603">
                  <c:v>88.35</c:v>
                </c:pt>
                <c:pt idx="2604">
                  <c:v>77.239999999999995</c:v>
                </c:pt>
                <c:pt idx="2605">
                  <c:v>93.03</c:v>
                </c:pt>
                <c:pt idx="2606">
                  <c:v>82.96</c:v>
                </c:pt>
                <c:pt idx="2607">
                  <c:v>77.17</c:v>
                </c:pt>
                <c:pt idx="2608">
                  <c:v>90.77</c:v>
                </c:pt>
                <c:pt idx="2609">
                  <c:v>72.540000000000006</c:v>
                </c:pt>
                <c:pt idx="2610">
                  <c:v>88.81</c:v>
                </c:pt>
                <c:pt idx="2611">
                  <c:v>90.7</c:v>
                </c:pt>
                <c:pt idx="2612">
                  <c:v>71.150000000000006</c:v>
                </c:pt>
                <c:pt idx="2613">
                  <c:v>89.18</c:v>
                </c:pt>
                <c:pt idx="2614">
                  <c:v>70.36</c:v>
                </c:pt>
                <c:pt idx="2615">
                  <c:v>79.14</c:v>
                </c:pt>
                <c:pt idx="2616">
                  <c:v>60.79</c:v>
                </c:pt>
                <c:pt idx="2617">
                  <c:v>82.39</c:v>
                </c:pt>
                <c:pt idx="2618">
                  <c:v>69.8</c:v>
                </c:pt>
                <c:pt idx="2619">
                  <c:v>59.98</c:v>
                </c:pt>
                <c:pt idx="2620">
                  <c:v>65.08</c:v>
                </c:pt>
                <c:pt idx="2621">
                  <c:v>97.78</c:v>
                </c:pt>
                <c:pt idx="2622">
                  <c:v>91.81</c:v>
                </c:pt>
                <c:pt idx="2623">
                  <c:v>61.27</c:v>
                </c:pt>
                <c:pt idx="2624">
                  <c:v>90.63</c:v>
                </c:pt>
                <c:pt idx="2625">
                  <c:v>84.37</c:v>
                </c:pt>
                <c:pt idx="2626">
                  <c:v>75.959999999999994</c:v>
                </c:pt>
                <c:pt idx="2627">
                  <c:v>67.66</c:v>
                </c:pt>
                <c:pt idx="2628">
                  <c:v>64.08</c:v>
                </c:pt>
                <c:pt idx="2629">
                  <c:v>95.03</c:v>
                </c:pt>
                <c:pt idx="2630">
                  <c:v>62.68</c:v>
                </c:pt>
                <c:pt idx="2631">
                  <c:v>66.37</c:v>
                </c:pt>
                <c:pt idx="2632">
                  <c:v>90.61</c:v>
                </c:pt>
                <c:pt idx="2633">
                  <c:v>50.33</c:v>
                </c:pt>
                <c:pt idx="2634">
                  <c:v>58.42</c:v>
                </c:pt>
                <c:pt idx="2635">
                  <c:v>83.83</c:v>
                </c:pt>
                <c:pt idx="2636">
                  <c:v>77.88</c:v>
                </c:pt>
                <c:pt idx="2637">
                  <c:v>59.41</c:v>
                </c:pt>
                <c:pt idx="2638">
                  <c:v>77.430000000000007</c:v>
                </c:pt>
                <c:pt idx="2639">
                  <c:v>74.12</c:v>
                </c:pt>
                <c:pt idx="2640">
                  <c:v>84.07</c:v>
                </c:pt>
                <c:pt idx="2641">
                  <c:v>84.02</c:v>
                </c:pt>
                <c:pt idx="2642">
                  <c:v>61.22</c:v>
                </c:pt>
                <c:pt idx="2643">
                  <c:v>85.36</c:v>
                </c:pt>
                <c:pt idx="2644">
                  <c:v>75.61</c:v>
                </c:pt>
                <c:pt idx="2645">
                  <c:v>61.21</c:v>
                </c:pt>
                <c:pt idx="2646">
                  <c:v>71.27</c:v>
                </c:pt>
                <c:pt idx="2647">
                  <c:v>80.69</c:v>
                </c:pt>
                <c:pt idx="2648">
                  <c:v>73.25</c:v>
                </c:pt>
                <c:pt idx="2649">
                  <c:v>62.91</c:v>
                </c:pt>
                <c:pt idx="2650">
                  <c:v>55.8</c:v>
                </c:pt>
                <c:pt idx="2651">
                  <c:v>86.44</c:v>
                </c:pt>
                <c:pt idx="2652">
                  <c:v>66.95</c:v>
                </c:pt>
                <c:pt idx="2653">
                  <c:v>55.06</c:v>
                </c:pt>
                <c:pt idx="2654">
                  <c:v>86.75</c:v>
                </c:pt>
                <c:pt idx="2655">
                  <c:v>79.209999999999994</c:v>
                </c:pt>
                <c:pt idx="2656">
                  <c:v>75.88</c:v>
                </c:pt>
                <c:pt idx="2657">
                  <c:v>45.2</c:v>
                </c:pt>
                <c:pt idx="2658">
                  <c:v>85.09</c:v>
                </c:pt>
                <c:pt idx="2659">
                  <c:v>86.22</c:v>
                </c:pt>
                <c:pt idx="2660">
                  <c:v>95.42</c:v>
                </c:pt>
                <c:pt idx="2661">
                  <c:v>78.39</c:v>
                </c:pt>
                <c:pt idx="2662">
                  <c:v>88.52</c:v>
                </c:pt>
                <c:pt idx="2663">
                  <c:v>67.63</c:v>
                </c:pt>
                <c:pt idx="2664">
                  <c:v>79.23</c:v>
                </c:pt>
                <c:pt idx="2665">
                  <c:v>66.47</c:v>
                </c:pt>
                <c:pt idx="2666">
                  <c:v>100.1</c:v>
                </c:pt>
                <c:pt idx="2667">
                  <c:v>41.75</c:v>
                </c:pt>
                <c:pt idx="2668">
                  <c:v>49.45</c:v>
                </c:pt>
                <c:pt idx="2669">
                  <c:v>79.569999999999993</c:v>
                </c:pt>
                <c:pt idx="2670">
                  <c:v>76.75</c:v>
                </c:pt>
                <c:pt idx="2671">
                  <c:v>50.37</c:v>
                </c:pt>
                <c:pt idx="2672">
                  <c:v>82.57</c:v>
                </c:pt>
                <c:pt idx="2673">
                  <c:v>53.9</c:v>
                </c:pt>
                <c:pt idx="2674">
                  <c:v>95.41</c:v>
                </c:pt>
                <c:pt idx="2675">
                  <c:v>75.040000000000006</c:v>
                </c:pt>
                <c:pt idx="2676">
                  <c:v>85.29</c:v>
                </c:pt>
                <c:pt idx="2677">
                  <c:v>65.41</c:v>
                </c:pt>
                <c:pt idx="2678">
                  <c:v>81.48</c:v>
                </c:pt>
                <c:pt idx="2679">
                  <c:v>65.97</c:v>
                </c:pt>
                <c:pt idx="2680">
                  <c:v>81.11</c:v>
                </c:pt>
                <c:pt idx="2681">
                  <c:v>84.21</c:v>
                </c:pt>
                <c:pt idx="2682">
                  <c:v>59.77</c:v>
                </c:pt>
                <c:pt idx="2683">
                  <c:v>80.62</c:v>
                </c:pt>
                <c:pt idx="2684">
                  <c:v>72.680000000000007</c:v>
                </c:pt>
                <c:pt idx="2685">
                  <c:v>78.77</c:v>
                </c:pt>
                <c:pt idx="2686">
                  <c:v>84.37</c:v>
                </c:pt>
                <c:pt idx="2687">
                  <c:v>97.51</c:v>
                </c:pt>
                <c:pt idx="2688">
                  <c:v>50.03</c:v>
                </c:pt>
                <c:pt idx="2689">
                  <c:v>69.84</c:v>
                </c:pt>
                <c:pt idx="2690">
                  <c:v>60.91</c:v>
                </c:pt>
                <c:pt idx="2691">
                  <c:v>75.94</c:v>
                </c:pt>
                <c:pt idx="2692">
                  <c:v>39.99</c:v>
                </c:pt>
                <c:pt idx="2693">
                  <c:v>99.59</c:v>
                </c:pt>
                <c:pt idx="2694">
                  <c:v>95.97</c:v>
                </c:pt>
                <c:pt idx="2695">
                  <c:v>74.42</c:v>
                </c:pt>
                <c:pt idx="2696">
                  <c:v>66.34</c:v>
                </c:pt>
                <c:pt idx="2697">
                  <c:v>83.66</c:v>
                </c:pt>
                <c:pt idx="2698">
                  <c:v>47.6</c:v>
                </c:pt>
                <c:pt idx="2699">
                  <c:v>67.22</c:v>
                </c:pt>
                <c:pt idx="2700">
                  <c:v>77.92</c:v>
                </c:pt>
                <c:pt idx="2701">
                  <c:v>83.66</c:v>
                </c:pt>
                <c:pt idx="2702">
                  <c:v>84.9</c:v>
                </c:pt>
                <c:pt idx="2703">
                  <c:v>65.97</c:v>
                </c:pt>
                <c:pt idx="2704">
                  <c:v>76.22</c:v>
                </c:pt>
                <c:pt idx="2705">
                  <c:v>90.76</c:v>
                </c:pt>
                <c:pt idx="2706">
                  <c:v>76.56</c:v>
                </c:pt>
                <c:pt idx="2707">
                  <c:v>43.18</c:v>
                </c:pt>
                <c:pt idx="2708">
                  <c:v>92.67</c:v>
                </c:pt>
                <c:pt idx="2709">
                  <c:v>77.27</c:v>
                </c:pt>
                <c:pt idx="2710">
                  <c:v>78.31</c:v>
                </c:pt>
                <c:pt idx="2711">
                  <c:v>100.13</c:v>
                </c:pt>
                <c:pt idx="2712">
                  <c:v>87.96</c:v>
                </c:pt>
                <c:pt idx="2713">
                  <c:v>59.61</c:v>
                </c:pt>
                <c:pt idx="2714">
                  <c:v>58.54</c:v>
                </c:pt>
                <c:pt idx="2715">
                  <c:v>60.89</c:v>
                </c:pt>
                <c:pt idx="2716">
                  <c:v>90.02</c:v>
                </c:pt>
                <c:pt idx="2717">
                  <c:v>72.91</c:v>
                </c:pt>
                <c:pt idx="2718">
                  <c:v>58.29</c:v>
                </c:pt>
                <c:pt idx="2719">
                  <c:v>58.08</c:v>
                </c:pt>
                <c:pt idx="2720">
                  <c:v>80.849999999999994</c:v>
                </c:pt>
                <c:pt idx="2721">
                  <c:v>61.18</c:v>
                </c:pt>
                <c:pt idx="2722">
                  <c:v>79.28</c:v>
                </c:pt>
                <c:pt idx="2723">
                  <c:v>75.41</c:v>
                </c:pt>
                <c:pt idx="2724">
                  <c:v>89.94</c:v>
                </c:pt>
                <c:pt idx="2725">
                  <c:v>87.53</c:v>
                </c:pt>
                <c:pt idx="2726">
                  <c:v>81.34</c:v>
                </c:pt>
                <c:pt idx="2727">
                  <c:v>56.86</c:v>
                </c:pt>
                <c:pt idx="2728">
                  <c:v>74.92</c:v>
                </c:pt>
                <c:pt idx="2729">
                  <c:v>76.150000000000006</c:v>
                </c:pt>
                <c:pt idx="2730">
                  <c:v>58.46</c:v>
                </c:pt>
                <c:pt idx="2731">
                  <c:v>71.78</c:v>
                </c:pt>
                <c:pt idx="2732">
                  <c:v>68.17</c:v>
                </c:pt>
                <c:pt idx="2733">
                  <c:v>74.239999999999995</c:v>
                </c:pt>
                <c:pt idx="2734">
                  <c:v>55.86</c:v>
                </c:pt>
                <c:pt idx="2735">
                  <c:v>93.84</c:v>
                </c:pt>
                <c:pt idx="2736">
                  <c:v>98.84</c:v>
                </c:pt>
                <c:pt idx="2737">
                  <c:v>85.95</c:v>
                </c:pt>
                <c:pt idx="2738">
                  <c:v>76.95</c:v>
                </c:pt>
                <c:pt idx="2739">
                  <c:v>67.25</c:v>
                </c:pt>
                <c:pt idx="2740">
                  <c:v>73.180000000000007</c:v>
                </c:pt>
                <c:pt idx="2741">
                  <c:v>72.08</c:v>
                </c:pt>
                <c:pt idx="2742">
                  <c:v>76.569999999999993</c:v>
                </c:pt>
                <c:pt idx="2743">
                  <c:v>67.13</c:v>
                </c:pt>
                <c:pt idx="2744">
                  <c:v>47.96</c:v>
                </c:pt>
                <c:pt idx="2745">
                  <c:v>70.12</c:v>
                </c:pt>
                <c:pt idx="2746">
                  <c:v>71.180000000000007</c:v>
                </c:pt>
                <c:pt idx="2747">
                  <c:v>59.42</c:v>
                </c:pt>
                <c:pt idx="2748">
                  <c:v>82.43</c:v>
                </c:pt>
                <c:pt idx="2749">
                  <c:v>72.83</c:v>
                </c:pt>
                <c:pt idx="2750">
                  <c:v>72.13</c:v>
                </c:pt>
                <c:pt idx="2751">
                  <c:v>99.67</c:v>
                </c:pt>
                <c:pt idx="2752">
                  <c:v>85.61</c:v>
                </c:pt>
                <c:pt idx="2753">
                  <c:v>91.78</c:v>
                </c:pt>
                <c:pt idx="2754">
                  <c:v>68.69</c:v>
                </c:pt>
                <c:pt idx="2755">
                  <c:v>96.15</c:v>
                </c:pt>
                <c:pt idx="2756">
                  <c:v>60.71</c:v>
                </c:pt>
                <c:pt idx="2757">
                  <c:v>87.32</c:v>
                </c:pt>
                <c:pt idx="2758">
                  <c:v>99.41</c:v>
                </c:pt>
                <c:pt idx="2759">
                  <c:v>56.17</c:v>
                </c:pt>
                <c:pt idx="2760">
                  <c:v>74.459999999999994</c:v>
                </c:pt>
                <c:pt idx="2761">
                  <c:v>32.19</c:v>
                </c:pt>
                <c:pt idx="2762">
                  <c:v>54.12</c:v>
                </c:pt>
                <c:pt idx="2763">
                  <c:v>84.27</c:v>
                </c:pt>
                <c:pt idx="2764">
                  <c:v>70.989999999999995</c:v>
                </c:pt>
                <c:pt idx="2765">
                  <c:v>78.16</c:v>
                </c:pt>
                <c:pt idx="2766">
                  <c:v>63.01</c:v>
                </c:pt>
                <c:pt idx="2767">
                  <c:v>65.709999999999994</c:v>
                </c:pt>
                <c:pt idx="2768">
                  <c:v>53.12</c:v>
                </c:pt>
                <c:pt idx="2769">
                  <c:v>42.75</c:v>
                </c:pt>
                <c:pt idx="2770">
                  <c:v>87.87</c:v>
                </c:pt>
                <c:pt idx="2771">
                  <c:v>61.81</c:v>
                </c:pt>
                <c:pt idx="2772">
                  <c:v>66.010000000000005</c:v>
                </c:pt>
                <c:pt idx="2773">
                  <c:v>60.34</c:v>
                </c:pt>
                <c:pt idx="2774">
                  <c:v>93.89</c:v>
                </c:pt>
                <c:pt idx="2775">
                  <c:v>70.66</c:v>
                </c:pt>
                <c:pt idx="2776">
                  <c:v>65.38</c:v>
                </c:pt>
                <c:pt idx="2777">
                  <c:v>84.29</c:v>
                </c:pt>
                <c:pt idx="2778">
                  <c:v>80.58</c:v>
                </c:pt>
                <c:pt idx="2779">
                  <c:v>67.39</c:v>
                </c:pt>
                <c:pt idx="2780">
                  <c:v>56.07</c:v>
                </c:pt>
                <c:pt idx="2781">
                  <c:v>88.92</c:v>
                </c:pt>
                <c:pt idx="2782">
                  <c:v>89.66</c:v>
                </c:pt>
                <c:pt idx="2783">
                  <c:v>58.02</c:v>
                </c:pt>
                <c:pt idx="2784">
                  <c:v>71.569999999999993</c:v>
                </c:pt>
                <c:pt idx="2785">
                  <c:v>77.53</c:v>
                </c:pt>
                <c:pt idx="2786">
                  <c:v>84.61</c:v>
                </c:pt>
                <c:pt idx="2787">
                  <c:v>47.14</c:v>
                </c:pt>
                <c:pt idx="2788">
                  <c:v>75.819999999999993</c:v>
                </c:pt>
                <c:pt idx="2789">
                  <c:v>87.82</c:v>
                </c:pt>
                <c:pt idx="2790">
                  <c:v>72.099999999999994</c:v>
                </c:pt>
                <c:pt idx="2791">
                  <c:v>80.91</c:v>
                </c:pt>
                <c:pt idx="2792">
                  <c:v>88</c:v>
                </c:pt>
                <c:pt idx="2793">
                  <c:v>56.96</c:v>
                </c:pt>
                <c:pt idx="2794">
                  <c:v>63.57</c:v>
                </c:pt>
                <c:pt idx="2795">
                  <c:v>66.3</c:v>
                </c:pt>
                <c:pt idx="2796">
                  <c:v>88.05</c:v>
                </c:pt>
                <c:pt idx="2797">
                  <c:v>87.12</c:v>
                </c:pt>
                <c:pt idx="2798">
                  <c:v>81.790000000000006</c:v>
                </c:pt>
                <c:pt idx="2799">
                  <c:v>51.22</c:v>
                </c:pt>
                <c:pt idx="2800">
                  <c:v>76.430000000000007</c:v>
                </c:pt>
                <c:pt idx="2801">
                  <c:v>41.91</c:v>
                </c:pt>
                <c:pt idx="2802">
                  <c:v>74.72</c:v>
                </c:pt>
                <c:pt idx="2803">
                  <c:v>87.19</c:v>
                </c:pt>
                <c:pt idx="2804">
                  <c:v>67.05</c:v>
                </c:pt>
                <c:pt idx="2805">
                  <c:v>87.67</c:v>
                </c:pt>
                <c:pt idx="2806">
                  <c:v>84.95</c:v>
                </c:pt>
                <c:pt idx="2807">
                  <c:v>69.900000000000006</c:v>
                </c:pt>
                <c:pt idx="2808">
                  <c:v>71.55</c:v>
                </c:pt>
                <c:pt idx="2809">
                  <c:v>82.5</c:v>
                </c:pt>
                <c:pt idx="2810">
                  <c:v>74.400000000000006</c:v>
                </c:pt>
                <c:pt idx="2811">
                  <c:v>81.19</c:v>
                </c:pt>
                <c:pt idx="2812">
                  <c:v>85.52</c:v>
                </c:pt>
                <c:pt idx="2813">
                  <c:v>52</c:v>
                </c:pt>
                <c:pt idx="2814">
                  <c:v>54.25</c:v>
                </c:pt>
                <c:pt idx="2815">
                  <c:v>83.32</c:v>
                </c:pt>
                <c:pt idx="2816">
                  <c:v>81.19</c:v>
                </c:pt>
                <c:pt idx="2817">
                  <c:v>41.79</c:v>
                </c:pt>
                <c:pt idx="2818">
                  <c:v>57.05</c:v>
                </c:pt>
                <c:pt idx="2819">
                  <c:v>91.06</c:v>
                </c:pt>
                <c:pt idx="2820">
                  <c:v>65.81</c:v>
                </c:pt>
                <c:pt idx="2821">
                  <c:v>55.17</c:v>
                </c:pt>
                <c:pt idx="2822">
                  <c:v>92.12</c:v>
                </c:pt>
                <c:pt idx="2823">
                  <c:v>50.93</c:v>
                </c:pt>
                <c:pt idx="2824">
                  <c:v>62.73</c:v>
                </c:pt>
                <c:pt idx="2825">
                  <c:v>97.25</c:v>
                </c:pt>
                <c:pt idx="2826">
                  <c:v>94.79</c:v>
                </c:pt>
                <c:pt idx="2827">
                  <c:v>52.63</c:v>
                </c:pt>
                <c:pt idx="2828">
                  <c:v>90.13</c:v>
                </c:pt>
                <c:pt idx="2829">
                  <c:v>69.94</c:v>
                </c:pt>
                <c:pt idx="2830">
                  <c:v>91.07</c:v>
                </c:pt>
                <c:pt idx="2831">
                  <c:v>70.11</c:v>
                </c:pt>
                <c:pt idx="2832">
                  <c:v>51.32</c:v>
                </c:pt>
                <c:pt idx="2833">
                  <c:v>74.099999999999994</c:v>
                </c:pt>
                <c:pt idx="2834">
                  <c:v>79.23</c:v>
                </c:pt>
                <c:pt idx="2835">
                  <c:v>80.89</c:v>
                </c:pt>
                <c:pt idx="2836">
                  <c:v>64.73</c:v>
                </c:pt>
                <c:pt idx="2837">
                  <c:v>52.26</c:v>
                </c:pt>
                <c:pt idx="2838">
                  <c:v>92.81</c:v>
                </c:pt>
                <c:pt idx="2839">
                  <c:v>73.58</c:v>
                </c:pt>
                <c:pt idx="2840">
                  <c:v>42.15</c:v>
                </c:pt>
                <c:pt idx="2841">
                  <c:v>74.760000000000005</c:v>
                </c:pt>
                <c:pt idx="2842">
                  <c:v>82.8</c:v>
                </c:pt>
                <c:pt idx="2843">
                  <c:v>59.55</c:v>
                </c:pt>
                <c:pt idx="2844">
                  <c:v>71.099999999999994</c:v>
                </c:pt>
                <c:pt idx="2845">
                  <c:v>93.47</c:v>
                </c:pt>
                <c:pt idx="2846">
                  <c:v>89.15</c:v>
                </c:pt>
                <c:pt idx="2847">
                  <c:v>66.760000000000005</c:v>
                </c:pt>
                <c:pt idx="2848">
                  <c:v>62.41</c:v>
                </c:pt>
                <c:pt idx="2849">
                  <c:v>73.36</c:v>
                </c:pt>
                <c:pt idx="2850">
                  <c:v>60.54</c:v>
                </c:pt>
                <c:pt idx="2851">
                  <c:v>76.11</c:v>
                </c:pt>
                <c:pt idx="2852">
                  <c:v>81.56</c:v>
                </c:pt>
                <c:pt idx="2853">
                  <c:v>77.12</c:v>
                </c:pt>
                <c:pt idx="2854">
                  <c:v>48.22</c:v>
                </c:pt>
                <c:pt idx="2855">
                  <c:v>81.17</c:v>
                </c:pt>
                <c:pt idx="2856">
                  <c:v>88.86</c:v>
                </c:pt>
                <c:pt idx="2857">
                  <c:v>37.43</c:v>
                </c:pt>
                <c:pt idx="2858">
                  <c:v>70.75</c:v>
                </c:pt>
                <c:pt idx="2859">
                  <c:v>88.42</c:v>
                </c:pt>
                <c:pt idx="2860">
                  <c:v>51.47</c:v>
                </c:pt>
                <c:pt idx="2861">
                  <c:v>74.44</c:v>
                </c:pt>
                <c:pt idx="2862">
                  <c:v>66.39</c:v>
                </c:pt>
                <c:pt idx="2863">
                  <c:v>86.72</c:v>
                </c:pt>
                <c:pt idx="2864">
                  <c:v>61.19</c:v>
                </c:pt>
                <c:pt idx="2865">
                  <c:v>76.290000000000006</c:v>
                </c:pt>
                <c:pt idx="2866">
                  <c:v>73.260000000000005</c:v>
                </c:pt>
                <c:pt idx="2867">
                  <c:v>84.31</c:v>
                </c:pt>
                <c:pt idx="2868">
                  <c:v>66.959999999999994</c:v>
                </c:pt>
                <c:pt idx="2869">
                  <c:v>65.430000000000007</c:v>
                </c:pt>
                <c:pt idx="2870">
                  <c:v>99.91</c:v>
                </c:pt>
                <c:pt idx="2871">
                  <c:v>86.42</c:v>
                </c:pt>
                <c:pt idx="2872">
                  <c:v>91.66</c:v>
                </c:pt>
                <c:pt idx="2873">
                  <c:v>38.630000000000003</c:v>
                </c:pt>
                <c:pt idx="2874">
                  <c:v>83.5</c:v>
                </c:pt>
                <c:pt idx="2875">
                  <c:v>89.09</c:v>
                </c:pt>
                <c:pt idx="2876">
                  <c:v>55.58</c:v>
                </c:pt>
                <c:pt idx="2877">
                  <c:v>79.150000000000006</c:v>
                </c:pt>
                <c:pt idx="2878">
                  <c:v>63.71</c:v>
                </c:pt>
                <c:pt idx="2879">
                  <c:v>68.19</c:v>
                </c:pt>
                <c:pt idx="2880">
                  <c:v>72.95</c:v>
                </c:pt>
                <c:pt idx="2881">
                  <c:v>51.71</c:v>
                </c:pt>
                <c:pt idx="2882">
                  <c:v>97.21</c:v>
                </c:pt>
                <c:pt idx="2883">
                  <c:v>83.46</c:v>
                </c:pt>
                <c:pt idx="2884">
                  <c:v>68.569999999999993</c:v>
                </c:pt>
                <c:pt idx="2885">
                  <c:v>80.239999999999995</c:v>
                </c:pt>
                <c:pt idx="2886">
                  <c:v>57.68</c:v>
                </c:pt>
                <c:pt idx="2887">
                  <c:v>100.13</c:v>
                </c:pt>
                <c:pt idx="2888">
                  <c:v>64.95</c:v>
                </c:pt>
                <c:pt idx="2889">
                  <c:v>80.22</c:v>
                </c:pt>
                <c:pt idx="2890">
                  <c:v>74.98</c:v>
                </c:pt>
                <c:pt idx="2891">
                  <c:v>78.650000000000006</c:v>
                </c:pt>
                <c:pt idx="2892">
                  <c:v>75.540000000000006</c:v>
                </c:pt>
                <c:pt idx="2893">
                  <c:v>50.09</c:v>
                </c:pt>
                <c:pt idx="2894">
                  <c:v>76.7</c:v>
                </c:pt>
                <c:pt idx="2895">
                  <c:v>74.38</c:v>
                </c:pt>
                <c:pt idx="2896">
                  <c:v>83.59</c:v>
                </c:pt>
                <c:pt idx="2897">
                  <c:v>74.59</c:v>
                </c:pt>
                <c:pt idx="2898">
                  <c:v>75.62</c:v>
                </c:pt>
                <c:pt idx="2899">
                  <c:v>82.85</c:v>
                </c:pt>
                <c:pt idx="2900">
                  <c:v>89.85</c:v>
                </c:pt>
                <c:pt idx="2901">
                  <c:v>72.12</c:v>
                </c:pt>
                <c:pt idx="2902">
                  <c:v>67.150000000000006</c:v>
                </c:pt>
                <c:pt idx="2903">
                  <c:v>80.95</c:v>
                </c:pt>
                <c:pt idx="2904">
                  <c:v>88.15</c:v>
                </c:pt>
                <c:pt idx="2905">
                  <c:v>84.98</c:v>
                </c:pt>
                <c:pt idx="2906">
                  <c:v>77.47</c:v>
                </c:pt>
                <c:pt idx="2907">
                  <c:v>75.33</c:v>
                </c:pt>
                <c:pt idx="2908">
                  <c:v>98</c:v>
                </c:pt>
                <c:pt idx="2909">
                  <c:v>72.209999999999994</c:v>
                </c:pt>
                <c:pt idx="2910">
                  <c:v>91.48</c:v>
                </c:pt>
                <c:pt idx="2911">
                  <c:v>67.5</c:v>
                </c:pt>
                <c:pt idx="2912">
                  <c:v>76.06</c:v>
                </c:pt>
                <c:pt idx="2913">
                  <c:v>90.78</c:v>
                </c:pt>
                <c:pt idx="2914">
                  <c:v>88.56</c:v>
                </c:pt>
                <c:pt idx="2915">
                  <c:v>63.05</c:v>
                </c:pt>
                <c:pt idx="2916">
                  <c:v>68.87</c:v>
                </c:pt>
                <c:pt idx="2917">
                  <c:v>58.25</c:v>
                </c:pt>
                <c:pt idx="2918">
                  <c:v>63.06</c:v>
                </c:pt>
                <c:pt idx="2919">
                  <c:v>79.75</c:v>
                </c:pt>
                <c:pt idx="2920">
                  <c:v>86.74</c:v>
                </c:pt>
                <c:pt idx="2921">
                  <c:v>41.79</c:v>
                </c:pt>
                <c:pt idx="2922">
                  <c:v>75</c:v>
                </c:pt>
                <c:pt idx="2923">
                  <c:v>74.12</c:v>
                </c:pt>
                <c:pt idx="2924">
                  <c:v>47.79</c:v>
                </c:pt>
                <c:pt idx="2925">
                  <c:v>88.24</c:v>
                </c:pt>
                <c:pt idx="2926">
                  <c:v>78.22</c:v>
                </c:pt>
                <c:pt idx="2927">
                  <c:v>82.62</c:v>
                </c:pt>
                <c:pt idx="2928">
                  <c:v>78.09</c:v>
                </c:pt>
                <c:pt idx="2929">
                  <c:v>66.62</c:v>
                </c:pt>
                <c:pt idx="2930">
                  <c:v>51.29</c:v>
                </c:pt>
                <c:pt idx="2931">
                  <c:v>88.86</c:v>
                </c:pt>
                <c:pt idx="2932">
                  <c:v>93.93</c:v>
                </c:pt>
                <c:pt idx="2933">
                  <c:v>83.27</c:v>
                </c:pt>
                <c:pt idx="2934">
                  <c:v>50.69</c:v>
                </c:pt>
                <c:pt idx="2935">
                  <c:v>87.11</c:v>
                </c:pt>
                <c:pt idx="2936">
                  <c:v>88.5</c:v>
                </c:pt>
                <c:pt idx="2937">
                  <c:v>83.78</c:v>
                </c:pt>
                <c:pt idx="2938">
                  <c:v>83.84</c:v>
                </c:pt>
                <c:pt idx="2939">
                  <c:v>91.79</c:v>
                </c:pt>
                <c:pt idx="2940">
                  <c:v>44.43</c:v>
                </c:pt>
                <c:pt idx="2941">
                  <c:v>81.23</c:v>
                </c:pt>
                <c:pt idx="2942">
                  <c:v>82.98</c:v>
                </c:pt>
                <c:pt idx="2943">
                  <c:v>66.739999999999995</c:v>
                </c:pt>
                <c:pt idx="2944">
                  <c:v>94.19</c:v>
                </c:pt>
                <c:pt idx="2945">
                  <c:v>98.36</c:v>
                </c:pt>
                <c:pt idx="2946">
                  <c:v>58.07</c:v>
                </c:pt>
                <c:pt idx="2947">
                  <c:v>82.4</c:v>
                </c:pt>
                <c:pt idx="2948">
                  <c:v>69.819999999999993</c:v>
                </c:pt>
                <c:pt idx="2949">
                  <c:v>72.03</c:v>
                </c:pt>
                <c:pt idx="2950">
                  <c:v>81.209999999999994</c:v>
                </c:pt>
                <c:pt idx="2951">
                  <c:v>64.7</c:v>
                </c:pt>
                <c:pt idx="2952">
                  <c:v>82.15</c:v>
                </c:pt>
                <c:pt idx="2953">
                  <c:v>59.22</c:v>
                </c:pt>
                <c:pt idx="2954">
                  <c:v>76.8</c:v>
                </c:pt>
                <c:pt idx="2955">
                  <c:v>71.8</c:v>
                </c:pt>
                <c:pt idx="2956">
                  <c:v>81.41</c:v>
                </c:pt>
                <c:pt idx="2957">
                  <c:v>68.989999999999995</c:v>
                </c:pt>
                <c:pt idx="2958">
                  <c:v>74.89</c:v>
                </c:pt>
                <c:pt idx="2959">
                  <c:v>78.2</c:v>
                </c:pt>
                <c:pt idx="2960">
                  <c:v>79.98</c:v>
                </c:pt>
                <c:pt idx="2961">
                  <c:v>72.05</c:v>
                </c:pt>
                <c:pt idx="2962">
                  <c:v>78.84</c:v>
                </c:pt>
                <c:pt idx="2963">
                  <c:v>76.95</c:v>
                </c:pt>
                <c:pt idx="2964">
                  <c:v>74.56</c:v>
                </c:pt>
                <c:pt idx="2965">
                  <c:v>76</c:v>
                </c:pt>
                <c:pt idx="2966">
                  <c:v>70.17</c:v>
                </c:pt>
                <c:pt idx="2967">
                  <c:v>78.11</c:v>
                </c:pt>
                <c:pt idx="2968">
                  <c:v>98.68</c:v>
                </c:pt>
                <c:pt idx="2969">
                  <c:v>49.27</c:v>
                </c:pt>
                <c:pt idx="2970">
                  <c:v>78.290000000000006</c:v>
                </c:pt>
                <c:pt idx="2971">
                  <c:v>75.14</c:v>
                </c:pt>
                <c:pt idx="2972">
                  <c:v>69.41</c:v>
                </c:pt>
                <c:pt idx="2973">
                  <c:v>60.11</c:v>
                </c:pt>
                <c:pt idx="2974">
                  <c:v>76.680000000000007</c:v>
                </c:pt>
                <c:pt idx="2975">
                  <c:v>83.46</c:v>
                </c:pt>
                <c:pt idx="2976">
                  <c:v>82.23</c:v>
                </c:pt>
                <c:pt idx="2977">
                  <c:v>92.65</c:v>
                </c:pt>
                <c:pt idx="2978">
                  <c:v>83.87</c:v>
                </c:pt>
                <c:pt idx="2979">
                  <c:v>41.26</c:v>
                </c:pt>
                <c:pt idx="2980">
                  <c:v>79.55</c:v>
                </c:pt>
                <c:pt idx="2981">
                  <c:v>77.22</c:v>
                </c:pt>
                <c:pt idx="2982">
                  <c:v>69.36</c:v>
                </c:pt>
                <c:pt idx="2983">
                  <c:v>65.47</c:v>
                </c:pt>
                <c:pt idx="2984">
                  <c:v>75.77</c:v>
                </c:pt>
                <c:pt idx="2985">
                  <c:v>87.68</c:v>
                </c:pt>
                <c:pt idx="2986">
                  <c:v>97.5</c:v>
                </c:pt>
                <c:pt idx="2987">
                  <c:v>88.96</c:v>
                </c:pt>
                <c:pt idx="2988">
                  <c:v>57.19</c:v>
                </c:pt>
                <c:pt idx="2989">
                  <c:v>73.180000000000007</c:v>
                </c:pt>
                <c:pt idx="2990">
                  <c:v>78.08</c:v>
                </c:pt>
                <c:pt idx="2991">
                  <c:v>73.5</c:v>
                </c:pt>
                <c:pt idx="2992">
                  <c:v>76.900000000000006</c:v>
                </c:pt>
                <c:pt idx="2993">
                  <c:v>90.7</c:v>
                </c:pt>
                <c:pt idx="2994">
                  <c:v>56.42</c:v>
                </c:pt>
                <c:pt idx="2995">
                  <c:v>79.48</c:v>
                </c:pt>
                <c:pt idx="2996">
                  <c:v>68.989999999999995</c:v>
                </c:pt>
                <c:pt idx="2997">
                  <c:v>84.23</c:v>
                </c:pt>
                <c:pt idx="2998">
                  <c:v>83.52</c:v>
                </c:pt>
                <c:pt idx="2999">
                  <c:v>56.42</c:v>
                </c:pt>
                <c:pt idx="3000">
                  <c:v>81.64</c:v>
                </c:pt>
                <c:pt idx="3001">
                  <c:v>82.45</c:v>
                </c:pt>
                <c:pt idx="3002">
                  <c:v>84.16</c:v>
                </c:pt>
                <c:pt idx="3003">
                  <c:v>94.76</c:v>
                </c:pt>
                <c:pt idx="3004">
                  <c:v>72.59</c:v>
                </c:pt>
                <c:pt idx="3005">
                  <c:v>54.47</c:v>
                </c:pt>
                <c:pt idx="3006">
                  <c:v>97.93</c:v>
                </c:pt>
                <c:pt idx="3007">
                  <c:v>97.25</c:v>
                </c:pt>
                <c:pt idx="3008">
                  <c:v>85.23</c:v>
                </c:pt>
                <c:pt idx="3009">
                  <c:v>64.7</c:v>
                </c:pt>
                <c:pt idx="3010">
                  <c:v>42.73</c:v>
                </c:pt>
                <c:pt idx="3011">
                  <c:v>76.27</c:v>
                </c:pt>
                <c:pt idx="3012">
                  <c:v>87.02</c:v>
                </c:pt>
                <c:pt idx="3013">
                  <c:v>78.72</c:v>
                </c:pt>
                <c:pt idx="3014">
                  <c:v>69.459999999999994</c:v>
                </c:pt>
                <c:pt idx="3015">
                  <c:v>37.51</c:v>
                </c:pt>
                <c:pt idx="3016">
                  <c:v>74.58</c:v>
                </c:pt>
                <c:pt idx="3017">
                  <c:v>52.01</c:v>
                </c:pt>
                <c:pt idx="3018">
                  <c:v>35.4</c:v>
                </c:pt>
                <c:pt idx="3019">
                  <c:v>79.02</c:v>
                </c:pt>
                <c:pt idx="3020">
                  <c:v>63.34</c:v>
                </c:pt>
                <c:pt idx="3021">
                  <c:v>91.87</c:v>
                </c:pt>
                <c:pt idx="3022">
                  <c:v>57.24</c:v>
                </c:pt>
                <c:pt idx="3023">
                  <c:v>70.42</c:v>
                </c:pt>
                <c:pt idx="3024">
                  <c:v>90.99</c:v>
                </c:pt>
                <c:pt idx="3025">
                  <c:v>81.739999999999995</c:v>
                </c:pt>
                <c:pt idx="3026">
                  <c:v>80.16</c:v>
                </c:pt>
                <c:pt idx="3027">
                  <c:v>71.930000000000007</c:v>
                </c:pt>
                <c:pt idx="3028">
                  <c:v>78.180000000000007</c:v>
                </c:pt>
                <c:pt idx="3029">
                  <c:v>92.36</c:v>
                </c:pt>
                <c:pt idx="3030">
                  <c:v>73.599999999999994</c:v>
                </c:pt>
                <c:pt idx="3031">
                  <c:v>70.64</c:v>
                </c:pt>
                <c:pt idx="3032">
                  <c:v>77.36</c:v>
                </c:pt>
                <c:pt idx="3033">
                  <c:v>78.38</c:v>
                </c:pt>
                <c:pt idx="3034">
                  <c:v>54.3</c:v>
                </c:pt>
                <c:pt idx="3035">
                  <c:v>56.05</c:v>
                </c:pt>
                <c:pt idx="3036">
                  <c:v>87.19</c:v>
                </c:pt>
                <c:pt idx="3037">
                  <c:v>76.53</c:v>
                </c:pt>
                <c:pt idx="3038">
                  <c:v>72.7</c:v>
                </c:pt>
                <c:pt idx="3039">
                  <c:v>83.53</c:v>
                </c:pt>
                <c:pt idx="3040">
                  <c:v>43.61</c:v>
                </c:pt>
                <c:pt idx="3041">
                  <c:v>59.75</c:v>
                </c:pt>
                <c:pt idx="3042">
                  <c:v>59.77</c:v>
                </c:pt>
                <c:pt idx="3043">
                  <c:v>76.08</c:v>
                </c:pt>
                <c:pt idx="3044">
                  <c:v>57.41</c:v>
                </c:pt>
                <c:pt idx="3045">
                  <c:v>65.81</c:v>
                </c:pt>
                <c:pt idx="3046">
                  <c:v>68.349999999999994</c:v>
                </c:pt>
                <c:pt idx="3047">
                  <c:v>94.27</c:v>
                </c:pt>
                <c:pt idx="3048">
                  <c:v>83.58</c:v>
                </c:pt>
                <c:pt idx="3049">
                  <c:v>87.26</c:v>
                </c:pt>
                <c:pt idx="3050">
                  <c:v>78.34</c:v>
                </c:pt>
                <c:pt idx="3051">
                  <c:v>60.49</c:v>
                </c:pt>
                <c:pt idx="3052">
                  <c:v>61.56</c:v>
                </c:pt>
                <c:pt idx="3053">
                  <c:v>59.29</c:v>
                </c:pt>
                <c:pt idx="3054">
                  <c:v>87.31</c:v>
                </c:pt>
                <c:pt idx="3055">
                  <c:v>80.73</c:v>
                </c:pt>
                <c:pt idx="3056">
                  <c:v>97.89</c:v>
                </c:pt>
                <c:pt idx="3057">
                  <c:v>66.12</c:v>
                </c:pt>
                <c:pt idx="3058">
                  <c:v>72.7</c:v>
                </c:pt>
                <c:pt idx="3059">
                  <c:v>88.82</c:v>
                </c:pt>
                <c:pt idx="3060">
                  <c:v>79.42</c:v>
                </c:pt>
                <c:pt idx="3061">
                  <c:v>63.73</c:v>
                </c:pt>
                <c:pt idx="3062">
                  <c:v>96.64</c:v>
                </c:pt>
                <c:pt idx="3063">
                  <c:v>66.95</c:v>
                </c:pt>
                <c:pt idx="3064">
                  <c:v>92.48</c:v>
                </c:pt>
                <c:pt idx="3065">
                  <c:v>78.08</c:v>
                </c:pt>
                <c:pt idx="3066">
                  <c:v>42.1</c:v>
                </c:pt>
                <c:pt idx="3067">
                  <c:v>92.3</c:v>
                </c:pt>
                <c:pt idx="3068">
                  <c:v>78.989999999999995</c:v>
                </c:pt>
                <c:pt idx="3069">
                  <c:v>99.9</c:v>
                </c:pt>
                <c:pt idx="3070">
                  <c:v>97.07</c:v>
                </c:pt>
                <c:pt idx="3071">
                  <c:v>75.3</c:v>
                </c:pt>
                <c:pt idx="3072">
                  <c:v>79.87</c:v>
                </c:pt>
                <c:pt idx="3073">
                  <c:v>69.150000000000006</c:v>
                </c:pt>
                <c:pt idx="3074">
                  <c:v>83.54</c:v>
                </c:pt>
                <c:pt idx="3075">
                  <c:v>70.63</c:v>
                </c:pt>
                <c:pt idx="3076">
                  <c:v>67.89</c:v>
                </c:pt>
                <c:pt idx="3077">
                  <c:v>73.180000000000007</c:v>
                </c:pt>
                <c:pt idx="3078">
                  <c:v>64.31</c:v>
                </c:pt>
                <c:pt idx="3079">
                  <c:v>51.3</c:v>
                </c:pt>
                <c:pt idx="3080">
                  <c:v>88.44</c:v>
                </c:pt>
                <c:pt idx="3081">
                  <c:v>73.08</c:v>
                </c:pt>
                <c:pt idx="3082">
                  <c:v>71.33</c:v>
                </c:pt>
                <c:pt idx="3083">
                  <c:v>80.8</c:v>
                </c:pt>
                <c:pt idx="3084">
                  <c:v>69.069999999999993</c:v>
                </c:pt>
                <c:pt idx="3085">
                  <c:v>95.61</c:v>
                </c:pt>
                <c:pt idx="3086">
                  <c:v>69.099999999999994</c:v>
                </c:pt>
                <c:pt idx="3087">
                  <c:v>55.77</c:v>
                </c:pt>
                <c:pt idx="3088">
                  <c:v>64.739999999999995</c:v>
                </c:pt>
                <c:pt idx="3089">
                  <c:v>51.69</c:v>
                </c:pt>
                <c:pt idx="3090">
                  <c:v>62.7</c:v>
                </c:pt>
                <c:pt idx="3091">
                  <c:v>56.58</c:v>
                </c:pt>
                <c:pt idx="3092">
                  <c:v>74.25</c:v>
                </c:pt>
                <c:pt idx="3093">
                  <c:v>62.94</c:v>
                </c:pt>
                <c:pt idx="3094">
                  <c:v>64.81</c:v>
                </c:pt>
                <c:pt idx="3095">
                  <c:v>71.239999999999995</c:v>
                </c:pt>
                <c:pt idx="3096">
                  <c:v>84.11</c:v>
                </c:pt>
                <c:pt idx="3097">
                  <c:v>76.790000000000006</c:v>
                </c:pt>
                <c:pt idx="3098">
                  <c:v>63.52</c:v>
                </c:pt>
                <c:pt idx="3099">
                  <c:v>94.75</c:v>
                </c:pt>
                <c:pt idx="3100">
                  <c:v>81.95</c:v>
                </c:pt>
                <c:pt idx="3101">
                  <c:v>90.95</c:v>
                </c:pt>
                <c:pt idx="3102">
                  <c:v>84.11</c:v>
                </c:pt>
                <c:pt idx="3103">
                  <c:v>57.95</c:v>
                </c:pt>
                <c:pt idx="3104">
                  <c:v>88.13</c:v>
                </c:pt>
                <c:pt idx="3105">
                  <c:v>89.48</c:v>
                </c:pt>
                <c:pt idx="3106">
                  <c:v>79.88</c:v>
                </c:pt>
                <c:pt idx="3107">
                  <c:v>58.3</c:v>
                </c:pt>
                <c:pt idx="3108">
                  <c:v>67.27</c:v>
                </c:pt>
                <c:pt idx="3109">
                  <c:v>54</c:v>
                </c:pt>
                <c:pt idx="3110">
                  <c:v>85.93</c:v>
                </c:pt>
                <c:pt idx="3111">
                  <c:v>62.45</c:v>
                </c:pt>
                <c:pt idx="3112">
                  <c:v>84.36</c:v>
                </c:pt>
                <c:pt idx="3113">
                  <c:v>74.81</c:v>
                </c:pt>
                <c:pt idx="3114">
                  <c:v>55.97</c:v>
                </c:pt>
                <c:pt idx="3115">
                  <c:v>63.47</c:v>
                </c:pt>
                <c:pt idx="3116">
                  <c:v>87.74</c:v>
                </c:pt>
                <c:pt idx="3117">
                  <c:v>49.27</c:v>
                </c:pt>
                <c:pt idx="3118">
                  <c:v>84.7</c:v>
                </c:pt>
                <c:pt idx="3119">
                  <c:v>70.47</c:v>
                </c:pt>
                <c:pt idx="3120">
                  <c:v>54.68</c:v>
                </c:pt>
                <c:pt idx="3121">
                  <c:v>78.290000000000006</c:v>
                </c:pt>
                <c:pt idx="3122">
                  <c:v>72.53</c:v>
                </c:pt>
                <c:pt idx="3123">
                  <c:v>67.12</c:v>
                </c:pt>
                <c:pt idx="3124">
                  <c:v>82.2</c:v>
                </c:pt>
                <c:pt idx="3125">
                  <c:v>83.92</c:v>
                </c:pt>
                <c:pt idx="3126">
                  <c:v>87.02</c:v>
                </c:pt>
                <c:pt idx="3127">
                  <c:v>85.62</c:v>
                </c:pt>
                <c:pt idx="3128">
                  <c:v>64.819999999999993</c:v>
                </c:pt>
                <c:pt idx="3129">
                  <c:v>77.069999999999993</c:v>
                </c:pt>
                <c:pt idx="3130">
                  <c:v>77.28</c:v>
                </c:pt>
                <c:pt idx="3131">
                  <c:v>55.53</c:v>
                </c:pt>
                <c:pt idx="3132">
                  <c:v>82.48</c:v>
                </c:pt>
                <c:pt idx="3133">
                  <c:v>68.010000000000005</c:v>
                </c:pt>
                <c:pt idx="3134">
                  <c:v>53.96</c:v>
                </c:pt>
                <c:pt idx="3135">
                  <c:v>56.81</c:v>
                </c:pt>
                <c:pt idx="3136">
                  <c:v>91.75</c:v>
                </c:pt>
                <c:pt idx="3137">
                  <c:v>85.97</c:v>
                </c:pt>
                <c:pt idx="3138">
                  <c:v>89.17</c:v>
                </c:pt>
                <c:pt idx="3139">
                  <c:v>87.74</c:v>
                </c:pt>
                <c:pt idx="3140">
                  <c:v>61.55</c:v>
                </c:pt>
                <c:pt idx="3141">
                  <c:v>74.66</c:v>
                </c:pt>
                <c:pt idx="3142">
                  <c:v>77.36</c:v>
                </c:pt>
                <c:pt idx="3143">
                  <c:v>84.24</c:v>
                </c:pt>
                <c:pt idx="3144">
                  <c:v>63.84</c:v>
                </c:pt>
                <c:pt idx="3145">
                  <c:v>94.92</c:v>
                </c:pt>
                <c:pt idx="3146">
                  <c:v>71.760000000000005</c:v>
                </c:pt>
                <c:pt idx="3147">
                  <c:v>84.36</c:v>
                </c:pt>
                <c:pt idx="3148">
                  <c:v>74.86</c:v>
                </c:pt>
                <c:pt idx="3149">
                  <c:v>64.510000000000005</c:v>
                </c:pt>
                <c:pt idx="3150">
                  <c:v>79.239999999999995</c:v>
                </c:pt>
                <c:pt idx="3151">
                  <c:v>77.67</c:v>
                </c:pt>
                <c:pt idx="3152">
                  <c:v>47.63</c:v>
                </c:pt>
                <c:pt idx="3153">
                  <c:v>84.7</c:v>
                </c:pt>
                <c:pt idx="3154">
                  <c:v>62.03</c:v>
                </c:pt>
                <c:pt idx="3155">
                  <c:v>77.75</c:v>
                </c:pt>
                <c:pt idx="3156">
                  <c:v>69.88</c:v>
                </c:pt>
                <c:pt idx="3157">
                  <c:v>70.489999999999995</c:v>
                </c:pt>
                <c:pt idx="3158">
                  <c:v>75.709999999999994</c:v>
                </c:pt>
                <c:pt idx="3159">
                  <c:v>83.56</c:v>
                </c:pt>
                <c:pt idx="3160">
                  <c:v>54.69</c:v>
                </c:pt>
                <c:pt idx="3161">
                  <c:v>83.42</c:v>
                </c:pt>
                <c:pt idx="3162">
                  <c:v>66.64</c:v>
                </c:pt>
                <c:pt idx="3163">
                  <c:v>59.94</c:v>
                </c:pt>
                <c:pt idx="3164">
                  <c:v>85.08</c:v>
                </c:pt>
                <c:pt idx="3165">
                  <c:v>76.47</c:v>
                </c:pt>
                <c:pt idx="3166">
                  <c:v>55.7</c:v>
                </c:pt>
                <c:pt idx="3167">
                  <c:v>83.06</c:v>
                </c:pt>
                <c:pt idx="3168">
                  <c:v>75.38</c:v>
                </c:pt>
                <c:pt idx="3169">
                  <c:v>93.27</c:v>
                </c:pt>
                <c:pt idx="3170">
                  <c:v>73.69</c:v>
                </c:pt>
                <c:pt idx="3171">
                  <c:v>66.5</c:v>
                </c:pt>
                <c:pt idx="3172">
                  <c:v>52.28</c:v>
                </c:pt>
                <c:pt idx="3173">
                  <c:v>71.06</c:v>
                </c:pt>
                <c:pt idx="3174">
                  <c:v>68.67</c:v>
                </c:pt>
                <c:pt idx="3175">
                  <c:v>66.37</c:v>
                </c:pt>
                <c:pt idx="3176">
                  <c:v>89.15</c:v>
                </c:pt>
                <c:pt idx="3177">
                  <c:v>94.52</c:v>
                </c:pt>
                <c:pt idx="3178">
                  <c:v>43.26</c:v>
                </c:pt>
                <c:pt idx="3179">
                  <c:v>65.989999999999995</c:v>
                </c:pt>
                <c:pt idx="3180">
                  <c:v>72.69</c:v>
                </c:pt>
                <c:pt idx="3181">
                  <c:v>91.44</c:v>
                </c:pt>
                <c:pt idx="3182">
                  <c:v>81.37</c:v>
                </c:pt>
                <c:pt idx="3183">
                  <c:v>73.39</c:v>
                </c:pt>
                <c:pt idx="3184">
                  <c:v>94.71</c:v>
                </c:pt>
                <c:pt idx="3185">
                  <c:v>98.06</c:v>
                </c:pt>
                <c:pt idx="3186">
                  <c:v>73.44</c:v>
                </c:pt>
                <c:pt idx="3187">
                  <c:v>90.22</c:v>
                </c:pt>
                <c:pt idx="3188">
                  <c:v>94.97</c:v>
                </c:pt>
                <c:pt idx="3189">
                  <c:v>64.430000000000007</c:v>
                </c:pt>
                <c:pt idx="3190">
                  <c:v>74</c:v>
                </c:pt>
                <c:pt idx="3191">
                  <c:v>50.61</c:v>
                </c:pt>
                <c:pt idx="3192">
                  <c:v>49.76</c:v>
                </c:pt>
                <c:pt idx="3193">
                  <c:v>92.45</c:v>
                </c:pt>
                <c:pt idx="3194">
                  <c:v>52.63</c:v>
                </c:pt>
                <c:pt idx="3195">
                  <c:v>84.64</c:v>
                </c:pt>
                <c:pt idx="3196">
                  <c:v>85.63</c:v>
                </c:pt>
                <c:pt idx="3197">
                  <c:v>66.930000000000007</c:v>
                </c:pt>
                <c:pt idx="3198">
                  <c:v>52.95</c:v>
                </c:pt>
                <c:pt idx="3199">
                  <c:v>68.75</c:v>
                </c:pt>
                <c:pt idx="3200">
                  <c:v>84.58</c:v>
                </c:pt>
                <c:pt idx="3201">
                  <c:v>66.55</c:v>
                </c:pt>
                <c:pt idx="3202">
                  <c:v>55.88</c:v>
                </c:pt>
                <c:pt idx="3203">
                  <c:v>83.17</c:v>
                </c:pt>
                <c:pt idx="3204">
                  <c:v>71.569999999999993</c:v>
                </c:pt>
                <c:pt idx="3205">
                  <c:v>71.209999999999994</c:v>
                </c:pt>
                <c:pt idx="3206">
                  <c:v>86.66</c:v>
                </c:pt>
                <c:pt idx="3207">
                  <c:v>79.61</c:v>
                </c:pt>
                <c:pt idx="3208">
                  <c:v>88.83</c:v>
                </c:pt>
                <c:pt idx="3209">
                  <c:v>61.46</c:v>
                </c:pt>
                <c:pt idx="3210">
                  <c:v>68.099999999999994</c:v>
                </c:pt>
                <c:pt idx="3211">
                  <c:v>84.84</c:v>
                </c:pt>
                <c:pt idx="3212">
                  <c:v>90.73</c:v>
                </c:pt>
                <c:pt idx="3213">
                  <c:v>63.69</c:v>
                </c:pt>
                <c:pt idx="3214">
                  <c:v>82.28</c:v>
                </c:pt>
                <c:pt idx="3215">
                  <c:v>83.15</c:v>
                </c:pt>
                <c:pt idx="3216">
                  <c:v>89.97</c:v>
                </c:pt>
                <c:pt idx="3217">
                  <c:v>59.09</c:v>
                </c:pt>
                <c:pt idx="3218">
                  <c:v>72.650000000000006</c:v>
                </c:pt>
                <c:pt idx="3219">
                  <c:v>61.28</c:v>
                </c:pt>
                <c:pt idx="3220">
                  <c:v>82</c:v>
                </c:pt>
                <c:pt idx="3221">
                  <c:v>82.65</c:v>
                </c:pt>
                <c:pt idx="3222">
                  <c:v>43.95</c:v>
                </c:pt>
                <c:pt idx="3223">
                  <c:v>52.86</c:v>
                </c:pt>
                <c:pt idx="3224">
                  <c:v>72.81</c:v>
                </c:pt>
                <c:pt idx="3225">
                  <c:v>80.569999999999993</c:v>
                </c:pt>
                <c:pt idx="3226">
                  <c:v>93.7</c:v>
                </c:pt>
                <c:pt idx="3227">
                  <c:v>89.62</c:v>
                </c:pt>
                <c:pt idx="3228">
                  <c:v>83.43</c:v>
                </c:pt>
                <c:pt idx="3229">
                  <c:v>75.13</c:v>
                </c:pt>
                <c:pt idx="3230">
                  <c:v>84.81</c:v>
                </c:pt>
                <c:pt idx="3231">
                  <c:v>92.68</c:v>
                </c:pt>
                <c:pt idx="3232">
                  <c:v>46.2</c:v>
                </c:pt>
                <c:pt idx="3233">
                  <c:v>57.16</c:v>
                </c:pt>
                <c:pt idx="3234">
                  <c:v>89.7</c:v>
                </c:pt>
                <c:pt idx="3235">
                  <c:v>80.540000000000006</c:v>
                </c:pt>
                <c:pt idx="3236">
                  <c:v>61.98</c:v>
                </c:pt>
                <c:pt idx="3237">
                  <c:v>87.05</c:v>
                </c:pt>
                <c:pt idx="3238">
                  <c:v>51.67</c:v>
                </c:pt>
                <c:pt idx="3239">
                  <c:v>83.48</c:v>
                </c:pt>
                <c:pt idx="3240">
                  <c:v>77.540000000000006</c:v>
                </c:pt>
                <c:pt idx="3241">
                  <c:v>91.27</c:v>
                </c:pt>
                <c:pt idx="3242">
                  <c:v>83.92</c:v>
                </c:pt>
                <c:pt idx="3243">
                  <c:v>60.42</c:v>
                </c:pt>
                <c:pt idx="3244">
                  <c:v>54.52</c:v>
                </c:pt>
                <c:pt idx="3245">
                  <c:v>77.099999999999994</c:v>
                </c:pt>
                <c:pt idx="3246">
                  <c:v>45.91</c:v>
                </c:pt>
                <c:pt idx="3247">
                  <c:v>93.02</c:v>
                </c:pt>
                <c:pt idx="3248">
                  <c:v>73.900000000000006</c:v>
                </c:pt>
                <c:pt idx="3249">
                  <c:v>56.56</c:v>
                </c:pt>
                <c:pt idx="3250">
                  <c:v>86.77</c:v>
                </c:pt>
                <c:pt idx="3251">
                  <c:v>57.08</c:v>
                </c:pt>
                <c:pt idx="3252">
                  <c:v>70.040000000000006</c:v>
                </c:pt>
                <c:pt idx="3253">
                  <c:v>65.61</c:v>
                </c:pt>
                <c:pt idx="3254">
                  <c:v>46.49</c:v>
                </c:pt>
                <c:pt idx="3255">
                  <c:v>82.83</c:v>
                </c:pt>
                <c:pt idx="3256">
                  <c:v>59.59</c:v>
                </c:pt>
                <c:pt idx="3257">
                  <c:v>78.39</c:v>
                </c:pt>
                <c:pt idx="3258">
                  <c:v>88.43</c:v>
                </c:pt>
                <c:pt idx="3259">
                  <c:v>92.9</c:v>
                </c:pt>
                <c:pt idx="3260">
                  <c:v>77.959999999999994</c:v>
                </c:pt>
                <c:pt idx="3261">
                  <c:v>65.540000000000006</c:v>
                </c:pt>
                <c:pt idx="3262">
                  <c:v>64.5</c:v>
                </c:pt>
                <c:pt idx="3263">
                  <c:v>96.51</c:v>
                </c:pt>
                <c:pt idx="3264">
                  <c:v>80.010000000000005</c:v>
                </c:pt>
                <c:pt idx="3265">
                  <c:v>57.73</c:v>
                </c:pt>
                <c:pt idx="3266">
                  <c:v>76.27</c:v>
                </c:pt>
                <c:pt idx="3267">
                  <c:v>79.48</c:v>
                </c:pt>
                <c:pt idx="3268">
                  <c:v>97.23</c:v>
                </c:pt>
                <c:pt idx="3269">
                  <c:v>80.900000000000006</c:v>
                </c:pt>
                <c:pt idx="3270">
                  <c:v>59.1</c:v>
                </c:pt>
                <c:pt idx="3271">
                  <c:v>96.83</c:v>
                </c:pt>
                <c:pt idx="3272">
                  <c:v>50.8</c:v>
                </c:pt>
                <c:pt idx="3273">
                  <c:v>73.319999999999993</c:v>
                </c:pt>
                <c:pt idx="3274">
                  <c:v>52.19</c:v>
                </c:pt>
                <c:pt idx="3275">
                  <c:v>74.95</c:v>
                </c:pt>
                <c:pt idx="3276">
                  <c:v>34.119999999999997</c:v>
                </c:pt>
                <c:pt idx="3277">
                  <c:v>82.71</c:v>
                </c:pt>
                <c:pt idx="3278">
                  <c:v>46.16</c:v>
                </c:pt>
                <c:pt idx="3279">
                  <c:v>91.9</c:v>
                </c:pt>
                <c:pt idx="3280">
                  <c:v>79.89</c:v>
                </c:pt>
                <c:pt idx="3281">
                  <c:v>88.7</c:v>
                </c:pt>
                <c:pt idx="3282">
                  <c:v>86.15</c:v>
                </c:pt>
                <c:pt idx="3283">
                  <c:v>57.05</c:v>
                </c:pt>
                <c:pt idx="3284">
                  <c:v>64.44</c:v>
                </c:pt>
                <c:pt idx="3285">
                  <c:v>42.14</c:v>
                </c:pt>
                <c:pt idx="3286">
                  <c:v>84.72</c:v>
                </c:pt>
                <c:pt idx="3287">
                  <c:v>92.3</c:v>
                </c:pt>
                <c:pt idx="3288">
                  <c:v>61.68</c:v>
                </c:pt>
                <c:pt idx="3289">
                  <c:v>83.63</c:v>
                </c:pt>
                <c:pt idx="3290">
                  <c:v>86.4</c:v>
                </c:pt>
                <c:pt idx="3291">
                  <c:v>85.8</c:v>
                </c:pt>
                <c:pt idx="3292">
                  <c:v>93.6</c:v>
                </c:pt>
                <c:pt idx="3293">
                  <c:v>79.77</c:v>
                </c:pt>
                <c:pt idx="3294">
                  <c:v>60.75</c:v>
                </c:pt>
                <c:pt idx="3295">
                  <c:v>72.14</c:v>
                </c:pt>
                <c:pt idx="3296">
                  <c:v>96.24</c:v>
                </c:pt>
                <c:pt idx="3297">
                  <c:v>84.47</c:v>
                </c:pt>
                <c:pt idx="3298">
                  <c:v>67.069999999999993</c:v>
                </c:pt>
                <c:pt idx="3299">
                  <c:v>77.75</c:v>
                </c:pt>
                <c:pt idx="3300">
                  <c:v>65.430000000000007</c:v>
                </c:pt>
                <c:pt idx="3301">
                  <c:v>59.8</c:v>
                </c:pt>
                <c:pt idx="3302">
                  <c:v>88.42</c:v>
                </c:pt>
                <c:pt idx="3303">
                  <c:v>63.31</c:v>
                </c:pt>
                <c:pt idx="3304">
                  <c:v>70.12</c:v>
                </c:pt>
                <c:pt idx="3305">
                  <c:v>55.85</c:v>
                </c:pt>
                <c:pt idx="3306">
                  <c:v>94.8</c:v>
                </c:pt>
                <c:pt idx="3307">
                  <c:v>49.25</c:v>
                </c:pt>
                <c:pt idx="3308">
                  <c:v>85.53</c:v>
                </c:pt>
                <c:pt idx="3309">
                  <c:v>50.62</c:v>
                </c:pt>
                <c:pt idx="3310">
                  <c:v>65.55</c:v>
                </c:pt>
                <c:pt idx="3311">
                  <c:v>96.4</c:v>
                </c:pt>
                <c:pt idx="3312">
                  <c:v>79.709999999999994</c:v>
                </c:pt>
                <c:pt idx="3313">
                  <c:v>76.06</c:v>
                </c:pt>
                <c:pt idx="3314">
                  <c:v>79.56</c:v>
                </c:pt>
                <c:pt idx="3315">
                  <c:v>41.22</c:v>
                </c:pt>
                <c:pt idx="3316">
                  <c:v>69.03</c:v>
                </c:pt>
                <c:pt idx="3317">
                  <c:v>59.05</c:v>
                </c:pt>
                <c:pt idx="3318">
                  <c:v>62.31</c:v>
                </c:pt>
                <c:pt idx="3319">
                  <c:v>84.97</c:v>
                </c:pt>
                <c:pt idx="3320">
                  <c:v>86.09</c:v>
                </c:pt>
                <c:pt idx="3321">
                  <c:v>56.52</c:v>
                </c:pt>
                <c:pt idx="3322">
                  <c:v>67.59</c:v>
                </c:pt>
                <c:pt idx="3323">
                  <c:v>76.19</c:v>
                </c:pt>
                <c:pt idx="3324">
                  <c:v>61.78</c:v>
                </c:pt>
                <c:pt idx="3325">
                  <c:v>54.51</c:v>
                </c:pt>
                <c:pt idx="3326">
                  <c:v>64.25</c:v>
                </c:pt>
                <c:pt idx="3327">
                  <c:v>62.44</c:v>
                </c:pt>
                <c:pt idx="3328">
                  <c:v>44.51</c:v>
                </c:pt>
                <c:pt idx="3329">
                  <c:v>76.510000000000005</c:v>
                </c:pt>
                <c:pt idx="3330">
                  <c:v>49.61</c:v>
                </c:pt>
                <c:pt idx="3331">
                  <c:v>64.680000000000007</c:v>
                </c:pt>
                <c:pt idx="3332">
                  <c:v>71.69</c:v>
                </c:pt>
                <c:pt idx="3333">
                  <c:v>68.23</c:v>
                </c:pt>
                <c:pt idx="3334">
                  <c:v>40.68</c:v>
                </c:pt>
                <c:pt idx="3335">
                  <c:v>89.02</c:v>
                </c:pt>
                <c:pt idx="3336">
                  <c:v>94.87</c:v>
                </c:pt>
                <c:pt idx="3337">
                  <c:v>74.06</c:v>
                </c:pt>
                <c:pt idx="3338">
                  <c:v>36.53</c:v>
                </c:pt>
                <c:pt idx="3339">
                  <c:v>85.83</c:v>
                </c:pt>
                <c:pt idx="3340">
                  <c:v>45.8</c:v>
                </c:pt>
                <c:pt idx="3341">
                  <c:v>85.63</c:v>
                </c:pt>
                <c:pt idx="3342">
                  <c:v>81.45</c:v>
                </c:pt>
                <c:pt idx="3343">
                  <c:v>54.59</c:v>
                </c:pt>
                <c:pt idx="3344">
                  <c:v>79.400000000000006</c:v>
                </c:pt>
                <c:pt idx="3345">
                  <c:v>88.92</c:v>
                </c:pt>
                <c:pt idx="3346">
                  <c:v>86.49</c:v>
                </c:pt>
                <c:pt idx="3347">
                  <c:v>54.99</c:v>
                </c:pt>
                <c:pt idx="3348">
                  <c:v>87.34</c:v>
                </c:pt>
                <c:pt idx="3349">
                  <c:v>81.55</c:v>
                </c:pt>
                <c:pt idx="3350">
                  <c:v>58.44</c:v>
                </c:pt>
                <c:pt idx="3351">
                  <c:v>80.52</c:v>
                </c:pt>
                <c:pt idx="3352">
                  <c:v>43.06</c:v>
                </c:pt>
                <c:pt idx="3353">
                  <c:v>97.7</c:v>
                </c:pt>
                <c:pt idx="3354">
                  <c:v>71.22</c:v>
                </c:pt>
                <c:pt idx="3355">
                  <c:v>64.34</c:v>
                </c:pt>
                <c:pt idx="3356">
                  <c:v>48.06</c:v>
                </c:pt>
                <c:pt idx="3357">
                  <c:v>70.12</c:v>
                </c:pt>
                <c:pt idx="3358">
                  <c:v>89.06</c:v>
                </c:pt>
                <c:pt idx="3359">
                  <c:v>75.44</c:v>
                </c:pt>
                <c:pt idx="3360">
                  <c:v>78.2</c:v>
                </c:pt>
                <c:pt idx="3361">
                  <c:v>74.38</c:v>
                </c:pt>
                <c:pt idx="3362">
                  <c:v>48.73</c:v>
                </c:pt>
                <c:pt idx="3363">
                  <c:v>62.45</c:v>
                </c:pt>
                <c:pt idx="3364">
                  <c:v>61.7</c:v>
                </c:pt>
                <c:pt idx="3365">
                  <c:v>86.55</c:v>
                </c:pt>
                <c:pt idx="3366">
                  <c:v>35.700000000000003</c:v>
                </c:pt>
                <c:pt idx="3367">
                  <c:v>89.49</c:v>
                </c:pt>
                <c:pt idx="3368">
                  <c:v>87.2</c:v>
                </c:pt>
                <c:pt idx="3369">
                  <c:v>47.67</c:v>
                </c:pt>
                <c:pt idx="3370">
                  <c:v>63.85</c:v>
                </c:pt>
                <c:pt idx="3371">
                  <c:v>85.54</c:v>
                </c:pt>
                <c:pt idx="3372">
                  <c:v>93.48</c:v>
                </c:pt>
                <c:pt idx="3373">
                  <c:v>84.85</c:v>
                </c:pt>
                <c:pt idx="3374">
                  <c:v>85.35</c:v>
                </c:pt>
                <c:pt idx="3375">
                  <c:v>95.4</c:v>
                </c:pt>
                <c:pt idx="3376">
                  <c:v>81.59</c:v>
                </c:pt>
                <c:pt idx="3377">
                  <c:v>78.38</c:v>
                </c:pt>
                <c:pt idx="3378">
                  <c:v>95.29</c:v>
                </c:pt>
                <c:pt idx="3379">
                  <c:v>75.56</c:v>
                </c:pt>
                <c:pt idx="3380">
                  <c:v>77.94</c:v>
                </c:pt>
                <c:pt idx="3381">
                  <c:v>95.66</c:v>
                </c:pt>
                <c:pt idx="3382">
                  <c:v>93.75</c:v>
                </c:pt>
                <c:pt idx="3383">
                  <c:v>66</c:v>
                </c:pt>
                <c:pt idx="3384">
                  <c:v>84</c:v>
                </c:pt>
                <c:pt idx="3385">
                  <c:v>75.2</c:v>
                </c:pt>
                <c:pt idx="3386">
                  <c:v>72.37</c:v>
                </c:pt>
                <c:pt idx="3387">
                  <c:v>41.55</c:v>
                </c:pt>
                <c:pt idx="3388">
                  <c:v>86.17</c:v>
                </c:pt>
                <c:pt idx="3389">
                  <c:v>86.02</c:v>
                </c:pt>
                <c:pt idx="3390">
                  <c:v>78.09</c:v>
                </c:pt>
                <c:pt idx="3391">
                  <c:v>58.73</c:v>
                </c:pt>
                <c:pt idx="3392">
                  <c:v>85.4</c:v>
                </c:pt>
                <c:pt idx="3393">
                  <c:v>82.94</c:v>
                </c:pt>
                <c:pt idx="3394">
                  <c:v>91.51</c:v>
                </c:pt>
                <c:pt idx="3395">
                  <c:v>61.21</c:v>
                </c:pt>
                <c:pt idx="3396">
                  <c:v>89.07</c:v>
                </c:pt>
                <c:pt idx="3397">
                  <c:v>74.55</c:v>
                </c:pt>
                <c:pt idx="3398">
                  <c:v>69.19</c:v>
                </c:pt>
                <c:pt idx="3399">
                  <c:v>67.290000000000006</c:v>
                </c:pt>
                <c:pt idx="3400">
                  <c:v>59.95</c:v>
                </c:pt>
                <c:pt idx="3401">
                  <c:v>54.94</c:v>
                </c:pt>
                <c:pt idx="3402">
                  <c:v>54.99</c:v>
                </c:pt>
                <c:pt idx="3403">
                  <c:v>71.7</c:v>
                </c:pt>
                <c:pt idx="3404">
                  <c:v>89.06</c:v>
                </c:pt>
                <c:pt idx="3405">
                  <c:v>82.41</c:v>
                </c:pt>
                <c:pt idx="3406">
                  <c:v>77.95</c:v>
                </c:pt>
                <c:pt idx="3407">
                  <c:v>90.3</c:v>
                </c:pt>
                <c:pt idx="3408">
                  <c:v>87.2</c:v>
                </c:pt>
                <c:pt idx="3409">
                  <c:v>74.83</c:v>
                </c:pt>
                <c:pt idx="3410">
                  <c:v>81.28</c:v>
                </c:pt>
                <c:pt idx="3411">
                  <c:v>86.64</c:v>
                </c:pt>
                <c:pt idx="3412">
                  <c:v>80.040000000000006</c:v>
                </c:pt>
                <c:pt idx="3413">
                  <c:v>92.05</c:v>
                </c:pt>
                <c:pt idx="3414">
                  <c:v>68.790000000000006</c:v>
                </c:pt>
                <c:pt idx="3415">
                  <c:v>86.1</c:v>
                </c:pt>
                <c:pt idx="3416">
                  <c:v>65.61</c:v>
                </c:pt>
                <c:pt idx="3417">
                  <c:v>62.25</c:v>
                </c:pt>
                <c:pt idx="3418">
                  <c:v>66.069999999999993</c:v>
                </c:pt>
                <c:pt idx="3419">
                  <c:v>70</c:v>
                </c:pt>
                <c:pt idx="3420">
                  <c:v>51.23</c:v>
                </c:pt>
                <c:pt idx="3421">
                  <c:v>72.709999999999994</c:v>
                </c:pt>
                <c:pt idx="3422">
                  <c:v>88.36</c:v>
                </c:pt>
                <c:pt idx="3423">
                  <c:v>53.12</c:v>
                </c:pt>
                <c:pt idx="3424">
                  <c:v>81.52</c:v>
                </c:pt>
                <c:pt idx="3425">
                  <c:v>68.989999999999995</c:v>
                </c:pt>
                <c:pt idx="3426">
                  <c:v>80.61</c:v>
                </c:pt>
                <c:pt idx="3427">
                  <c:v>61.14</c:v>
                </c:pt>
                <c:pt idx="3428">
                  <c:v>68.22</c:v>
                </c:pt>
                <c:pt idx="3429">
                  <c:v>89.92</c:v>
                </c:pt>
                <c:pt idx="3430">
                  <c:v>67.56</c:v>
                </c:pt>
                <c:pt idx="3431">
                  <c:v>76.8</c:v>
                </c:pt>
                <c:pt idx="3432">
                  <c:v>58.01</c:v>
                </c:pt>
                <c:pt idx="3433">
                  <c:v>86.26</c:v>
                </c:pt>
                <c:pt idx="3434">
                  <c:v>66.12</c:v>
                </c:pt>
                <c:pt idx="3435">
                  <c:v>65.67</c:v>
                </c:pt>
                <c:pt idx="3436">
                  <c:v>76.39</c:v>
                </c:pt>
                <c:pt idx="3437">
                  <c:v>60.57</c:v>
                </c:pt>
                <c:pt idx="3438">
                  <c:v>84.41</c:v>
                </c:pt>
                <c:pt idx="3439">
                  <c:v>60.66</c:v>
                </c:pt>
                <c:pt idx="3440">
                  <c:v>74.25</c:v>
                </c:pt>
                <c:pt idx="3441">
                  <c:v>87.95</c:v>
                </c:pt>
                <c:pt idx="3442">
                  <c:v>68.48</c:v>
                </c:pt>
                <c:pt idx="3443">
                  <c:v>71.790000000000006</c:v>
                </c:pt>
                <c:pt idx="3444">
                  <c:v>46.09</c:v>
                </c:pt>
                <c:pt idx="3445">
                  <c:v>78.069999999999993</c:v>
                </c:pt>
                <c:pt idx="3446">
                  <c:v>74.88</c:v>
                </c:pt>
                <c:pt idx="3447">
                  <c:v>69.22</c:v>
                </c:pt>
                <c:pt idx="3448">
                  <c:v>66.680000000000007</c:v>
                </c:pt>
                <c:pt idx="3449">
                  <c:v>87.76</c:v>
                </c:pt>
                <c:pt idx="3450">
                  <c:v>72.900000000000006</c:v>
                </c:pt>
                <c:pt idx="3451">
                  <c:v>87.78</c:v>
                </c:pt>
                <c:pt idx="3452">
                  <c:v>90.6</c:v>
                </c:pt>
                <c:pt idx="3453">
                  <c:v>50.84</c:v>
                </c:pt>
                <c:pt idx="3454">
                  <c:v>52.96</c:v>
                </c:pt>
                <c:pt idx="3455">
                  <c:v>49.05</c:v>
                </c:pt>
                <c:pt idx="3456">
                  <c:v>61.43</c:v>
                </c:pt>
                <c:pt idx="3457">
                  <c:v>99.64</c:v>
                </c:pt>
                <c:pt idx="3458">
                  <c:v>84.77</c:v>
                </c:pt>
                <c:pt idx="3459">
                  <c:v>53.83</c:v>
                </c:pt>
                <c:pt idx="3460">
                  <c:v>80.05</c:v>
                </c:pt>
                <c:pt idx="3461">
                  <c:v>66.400000000000006</c:v>
                </c:pt>
                <c:pt idx="3462">
                  <c:v>91.56</c:v>
                </c:pt>
                <c:pt idx="3463">
                  <c:v>57.01</c:v>
                </c:pt>
                <c:pt idx="3464">
                  <c:v>43.95</c:v>
                </c:pt>
                <c:pt idx="3465">
                  <c:v>36.82</c:v>
                </c:pt>
                <c:pt idx="3466">
                  <c:v>57.73</c:v>
                </c:pt>
                <c:pt idx="3467">
                  <c:v>75.14</c:v>
                </c:pt>
                <c:pt idx="3468">
                  <c:v>81.53</c:v>
                </c:pt>
                <c:pt idx="3469">
                  <c:v>71.47</c:v>
                </c:pt>
                <c:pt idx="3470">
                  <c:v>76.95</c:v>
                </c:pt>
                <c:pt idx="3471">
                  <c:v>77.86</c:v>
                </c:pt>
                <c:pt idx="3472">
                  <c:v>42.72</c:v>
                </c:pt>
                <c:pt idx="3473">
                  <c:v>96.68</c:v>
                </c:pt>
                <c:pt idx="3474">
                  <c:v>90.99</c:v>
                </c:pt>
                <c:pt idx="3475">
                  <c:v>63.25</c:v>
                </c:pt>
                <c:pt idx="3476">
                  <c:v>86.83</c:v>
                </c:pt>
                <c:pt idx="3477">
                  <c:v>64.430000000000007</c:v>
                </c:pt>
                <c:pt idx="3478">
                  <c:v>81.739999999999995</c:v>
                </c:pt>
                <c:pt idx="3479">
                  <c:v>86.45</c:v>
                </c:pt>
                <c:pt idx="3480">
                  <c:v>40.71</c:v>
                </c:pt>
                <c:pt idx="3481">
                  <c:v>78.959999999999994</c:v>
                </c:pt>
                <c:pt idx="3482">
                  <c:v>64.2</c:v>
                </c:pt>
                <c:pt idx="3483">
                  <c:v>86.62</c:v>
                </c:pt>
                <c:pt idx="3484">
                  <c:v>89.98</c:v>
                </c:pt>
                <c:pt idx="3485">
                  <c:v>82.62</c:v>
                </c:pt>
                <c:pt idx="3486">
                  <c:v>65.41</c:v>
                </c:pt>
                <c:pt idx="3487">
                  <c:v>75.22</c:v>
                </c:pt>
                <c:pt idx="3488">
                  <c:v>88.94</c:v>
                </c:pt>
                <c:pt idx="3489">
                  <c:v>85.99</c:v>
                </c:pt>
                <c:pt idx="3490">
                  <c:v>73.92</c:v>
                </c:pt>
                <c:pt idx="3491">
                  <c:v>84.44</c:v>
                </c:pt>
                <c:pt idx="3492">
                  <c:v>49.9</c:v>
                </c:pt>
                <c:pt idx="3493">
                  <c:v>52.69</c:v>
                </c:pt>
                <c:pt idx="3494">
                  <c:v>73.64</c:v>
                </c:pt>
                <c:pt idx="3495">
                  <c:v>85.75</c:v>
                </c:pt>
                <c:pt idx="3496">
                  <c:v>90.52</c:v>
                </c:pt>
                <c:pt idx="3497">
                  <c:v>48.41</c:v>
                </c:pt>
                <c:pt idx="3498">
                  <c:v>73.37</c:v>
                </c:pt>
                <c:pt idx="3499">
                  <c:v>62.65</c:v>
                </c:pt>
                <c:pt idx="3500">
                  <c:v>96.69</c:v>
                </c:pt>
                <c:pt idx="3501">
                  <c:v>49.32</c:v>
                </c:pt>
                <c:pt idx="3502">
                  <c:v>88.05</c:v>
                </c:pt>
                <c:pt idx="3503">
                  <c:v>75.67</c:v>
                </c:pt>
                <c:pt idx="3504">
                  <c:v>97.15</c:v>
                </c:pt>
                <c:pt idx="3505">
                  <c:v>78.13</c:v>
                </c:pt>
                <c:pt idx="3506">
                  <c:v>70.86</c:v>
                </c:pt>
                <c:pt idx="3507">
                  <c:v>63.62</c:v>
                </c:pt>
                <c:pt idx="3508">
                  <c:v>86.53</c:v>
                </c:pt>
                <c:pt idx="3509">
                  <c:v>72.94</c:v>
                </c:pt>
                <c:pt idx="3510">
                  <c:v>86.53</c:v>
                </c:pt>
                <c:pt idx="3511">
                  <c:v>88.44</c:v>
                </c:pt>
                <c:pt idx="3512">
                  <c:v>90.03</c:v>
                </c:pt>
                <c:pt idx="3513">
                  <c:v>58.71</c:v>
                </c:pt>
                <c:pt idx="3514">
                  <c:v>80.95</c:v>
                </c:pt>
                <c:pt idx="3515">
                  <c:v>85.23</c:v>
                </c:pt>
                <c:pt idx="3516">
                  <c:v>86.14</c:v>
                </c:pt>
                <c:pt idx="3517">
                  <c:v>56.09</c:v>
                </c:pt>
                <c:pt idx="3518">
                  <c:v>90.2</c:v>
                </c:pt>
                <c:pt idx="3519">
                  <c:v>76.77</c:v>
                </c:pt>
                <c:pt idx="3520">
                  <c:v>89.5</c:v>
                </c:pt>
                <c:pt idx="3521">
                  <c:v>53.16</c:v>
                </c:pt>
                <c:pt idx="3522">
                  <c:v>75.150000000000006</c:v>
                </c:pt>
                <c:pt idx="3523">
                  <c:v>87.53</c:v>
                </c:pt>
                <c:pt idx="3524">
                  <c:v>89.69</c:v>
                </c:pt>
                <c:pt idx="3525">
                  <c:v>63.71</c:v>
                </c:pt>
                <c:pt idx="3526">
                  <c:v>66.739999999999995</c:v>
                </c:pt>
                <c:pt idx="3527">
                  <c:v>68.11</c:v>
                </c:pt>
                <c:pt idx="3528">
                  <c:v>89.86</c:v>
                </c:pt>
                <c:pt idx="3529">
                  <c:v>53.85</c:v>
                </c:pt>
                <c:pt idx="3530">
                  <c:v>83.75</c:v>
                </c:pt>
                <c:pt idx="3531">
                  <c:v>57.97</c:v>
                </c:pt>
                <c:pt idx="3532">
                  <c:v>70.31</c:v>
                </c:pt>
                <c:pt idx="3533">
                  <c:v>90.78</c:v>
                </c:pt>
                <c:pt idx="3534">
                  <c:v>43.56</c:v>
                </c:pt>
                <c:pt idx="3535">
                  <c:v>82.38</c:v>
                </c:pt>
                <c:pt idx="3536">
                  <c:v>92.32</c:v>
                </c:pt>
                <c:pt idx="3537">
                  <c:v>51.8</c:v>
                </c:pt>
                <c:pt idx="3538">
                  <c:v>87.07</c:v>
                </c:pt>
                <c:pt idx="3539">
                  <c:v>91.09</c:v>
                </c:pt>
                <c:pt idx="3540">
                  <c:v>73.16</c:v>
                </c:pt>
                <c:pt idx="3541">
                  <c:v>40.799999999999997</c:v>
                </c:pt>
                <c:pt idx="3542">
                  <c:v>59.65</c:v>
                </c:pt>
                <c:pt idx="3543">
                  <c:v>73.84</c:v>
                </c:pt>
                <c:pt idx="3544">
                  <c:v>62.07</c:v>
                </c:pt>
                <c:pt idx="3545">
                  <c:v>65.67</c:v>
                </c:pt>
                <c:pt idx="3546">
                  <c:v>84.86</c:v>
                </c:pt>
                <c:pt idx="3547">
                  <c:v>44.71</c:v>
                </c:pt>
                <c:pt idx="3548">
                  <c:v>77.75</c:v>
                </c:pt>
                <c:pt idx="3549">
                  <c:v>91.03</c:v>
                </c:pt>
                <c:pt idx="3550">
                  <c:v>77.63</c:v>
                </c:pt>
                <c:pt idx="3551">
                  <c:v>56.07</c:v>
                </c:pt>
                <c:pt idx="3552">
                  <c:v>86.8</c:v>
                </c:pt>
                <c:pt idx="3553">
                  <c:v>65.040000000000006</c:v>
                </c:pt>
                <c:pt idx="3554">
                  <c:v>72.760000000000005</c:v>
                </c:pt>
                <c:pt idx="3555">
                  <c:v>63.23</c:v>
                </c:pt>
                <c:pt idx="3556">
                  <c:v>88.72</c:v>
                </c:pt>
                <c:pt idx="3557">
                  <c:v>71.61</c:v>
                </c:pt>
                <c:pt idx="3558">
                  <c:v>48.07</c:v>
                </c:pt>
                <c:pt idx="3559">
                  <c:v>56.04</c:v>
                </c:pt>
                <c:pt idx="3560">
                  <c:v>58.29</c:v>
                </c:pt>
                <c:pt idx="3561">
                  <c:v>87.17</c:v>
                </c:pt>
                <c:pt idx="3562">
                  <c:v>75.22</c:v>
                </c:pt>
                <c:pt idx="3563">
                  <c:v>86.92</c:v>
                </c:pt>
                <c:pt idx="3564">
                  <c:v>80.37</c:v>
                </c:pt>
                <c:pt idx="3565">
                  <c:v>71.09</c:v>
                </c:pt>
                <c:pt idx="3566">
                  <c:v>59.32</c:v>
                </c:pt>
                <c:pt idx="3567">
                  <c:v>77.95</c:v>
                </c:pt>
                <c:pt idx="3568">
                  <c:v>74.87</c:v>
                </c:pt>
                <c:pt idx="3569">
                  <c:v>74.73</c:v>
                </c:pt>
                <c:pt idx="3570">
                  <c:v>80.22</c:v>
                </c:pt>
                <c:pt idx="3571">
                  <c:v>83.09</c:v>
                </c:pt>
                <c:pt idx="3572">
                  <c:v>73.849999999999994</c:v>
                </c:pt>
                <c:pt idx="3573">
                  <c:v>49.02</c:v>
                </c:pt>
                <c:pt idx="3574">
                  <c:v>70.53</c:v>
                </c:pt>
                <c:pt idx="3575">
                  <c:v>74.319999999999993</c:v>
                </c:pt>
                <c:pt idx="3576">
                  <c:v>88.41</c:v>
                </c:pt>
                <c:pt idx="3577">
                  <c:v>70.47</c:v>
                </c:pt>
                <c:pt idx="3578">
                  <c:v>70.87</c:v>
                </c:pt>
                <c:pt idx="3579">
                  <c:v>83.95</c:v>
                </c:pt>
                <c:pt idx="3580">
                  <c:v>44.46</c:v>
                </c:pt>
                <c:pt idx="3581">
                  <c:v>53.14</c:v>
                </c:pt>
                <c:pt idx="3582">
                  <c:v>56.67</c:v>
                </c:pt>
                <c:pt idx="3583">
                  <c:v>41.54</c:v>
                </c:pt>
                <c:pt idx="3584">
                  <c:v>83.58</c:v>
                </c:pt>
                <c:pt idx="3585">
                  <c:v>66.02</c:v>
                </c:pt>
                <c:pt idx="3586">
                  <c:v>75.349999999999994</c:v>
                </c:pt>
                <c:pt idx="3587">
                  <c:v>75.09</c:v>
                </c:pt>
                <c:pt idx="3588">
                  <c:v>78.64</c:v>
                </c:pt>
                <c:pt idx="3589">
                  <c:v>71.33</c:v>
                </c:pt>
                <c:pt idx="3590">
                  <c:v>82.03</c:v>
                </c:pt>
                <c:pt idx="3591">
                  <c:v>97.51</c:v>
                </c:pt>
                <c:pt idx="3592">
                  <c:v>86.8</c:v>
                </c:pt>
                <c:pt idx="3593">
                  <c:v>76.489999999999995</c:v>
                </c:pt>
                <c:pt idx="3594">
                  <c:v>40.11</c:v>
                </c:pt>
                <c:pt idx="3595">
                  <c:v>79.7</c:v>
                </c:pt>
                <c:pt idx="3596">
                  <c:v>53.98</c:v>
                </c:pt>
                <c:pt idx="3597">
                  <c:v>82.64</c:v>
                </c:pt>
                <c:pt idx="3598">
                  <c:v>62.66</c:v>
                </c:pt>
                <c:pt idx="3599">
                  <c:v>51.1</c:v>
                </c:pt>
                <c:pt idx="3600">
                  <c:v>38.78</c:v>
                </c:pt>
                <c:pt idx="3601">
                  <c:v>95.19</c:v>
                </c:pt>
                <c:pt idx="3602">
                  <c:v>97.2</c:v>
                </c:pt>
                <c:pt idx="3603">
                  <c:v>73.510000000000005</c:v>
                </c:pt>
                <c:pt idx="3604">
                  <c:v>81.5</c:v>
                </c:pt>
                <c:pt idx="3605">
                  <c:v>88.16</c:v>
                </c:pt>
                <c:pt idx="3606">
                  <c:v>72.73</c:v>
                </c:pt>
                <c:pt idx="3607">
                  <c:v>86.52</c:v>
                </c:pt>
                <c:pt idx="3608">
                  <c:v>62.34</c:v>
                </c:pt>
                <c:pt idx="3609">
                  <c:v>72.75</c:v>
                </c:pt>
                <c:pt idx="3610">
                  <c:v>78.180000000000007</c:v>
                </c:pt>
                <c:pt idx="3611">
                  <c:v>74.84</c:v>
                </c:pt>
                <c:pt idx="3612">
                  <c:v>91.07</c:v>
                </c:pt>
                <c:pt idx="3613">
                  <c:v>83.95</c:v>
                </c:pt>
                <c:pt idx="3614">
                  <c:v>73.959999999999994</c:v>
                </c:pt>
                <c:pt idx="3615">
                  <c:v>64.569999999999993</c:v>
                </c:pt>
                <c:pt idx="3616">
                  <c:v>92.97</c:v>
                </c:pt>
                <c:pt idx="3617">
                  <c:v>49.35</c:v>
                </c:pt>
                <c:pt idx="3618">
                  <c:v>67.900000000000006</c:v>
                </c:pt>
                <c:pt idx="3619">
                  <c:v>72.239999999999995</c:v>
                </c:pt>
                <c:pt idx="3620">
                  <c:v>82.83</c:v>
                </c:pt>
                <c:pt idx="3621">
                  <c:v>84.83</c:v>
                </c:pt>
                <c:pt idx="3622">
                  <c:v>91.65</c:v>
                </c:pt>
                <c:pt idx="3623">
                  <c:v>44.81</c:v>
                </c:pt>
                <c:pt idx="3624">
                  <c:v>60.88</c:v>
                </c:pt>
                <c:pt idx="3625">
                  <c:v>55.9</c:v>
                </c:pt>
                <c:pt idx="3626">
                  <c:v>92.59</c:v>
                </c:pt>
                <c:pt idx="3627">
                  <c:v>72.91</c:v>
                </c:pt>
                <c:pt idx="3628">
                  <c:v>76.069999999999993</c:v>
                </c:pt>
                <c:pt idx="3629">
                  <c:v>92.13</c:v>
                </c:pt>
                <c:pt idx="3630">
                  <c:v>81.150000000000006</c:v>
                </c:pt>
                <c:pt idx="3631">
                  <c:v>77.87</c:v>
                </c:pt>
                <c:pt idx="3632">
                  <c:v>80.45</c:v>
                </c:pt>
                <c:pt idx="3633">
                  <c:v>81.02</c:v>
                </c:pt>
                <c:pt idx="3634">
                  <c:v>34.15</c:v>
                </c:pt>
                <c:pt idx="3635">
                  <c:v>73.92</c:v>
                </c:pt>
                <c:pt idx="3636">
                  <c:v>91.87</c:v>
                </c:pt>
                <c:pt idx="3637">
                  <c:v>40.770000000000003</c:v>
                </c:pt>
                <c:pt idx="3638">
                  <c:v>34.32</c:v>
                </c:pt>
                <c:pt idx="3639">
                  <c:v>85.94</c:v>
                </c:pt>
                <c:pt idx="3640">
                  <c:v>62.49</c:v>
                </c:pt>
                <c:pt idx="3641">
                  <c:v>84.85</c:v>
                </c:pt>
                <c:pt idx="3642">
                  <c:v>100.15</c:v>
                </c:pt>
                <c:pt idx="3643">
                  <c:v>90.28</c:v>
                </c:pt>
                <c:pt idx="3644">
                  <c:v>81.180000000000007</c:v>
                </c:pt>
                <c:pt idx="3645">
                  <c:v>81.63</c:v>
                </c:pt>
                <c:pt idx="3646">
                  <c:v>43.47</c:v>
                </c:pt>
                <c:pt idx="3647">
                  <c:v>80.150000000000006</c:v>
                </c:pt>
                <c:pt idx="3648">
                  <c:v>76.959999999999994</c:v>
                </c:pt>
                <c:pt idx="3649">
                  <c:v>66.7</c:v>
                </c:pt>
                <c:pt idx="3650">
                  <c:v>73.89</c:v>
                </c:pt>
                <c:pt idx="3651">
                  <c:v>71.5</c:v>
                </c:pt>
                <c:pt idx="3652">
                  <c:v>75.22</c:v>
                </c:pt>
                <c:pt idx="3653">
                  <c:v>59</c:v>
                </c:pt>
                <c:pt idx="3654">
                  <c:v>85.4</c:v>
                </c:pt>
                <c:pt idx="3655">
                  <c:v>86.16</c:v>
                </c:pt>
                <c:pt idx="3656">
                  <c:v>83.58</c:v>
                </c:pt>
                <c:pt idx="3657">
                  <c:v>72.77</c:v>
                </c:pt>
                <c:pt idx="3658">
                  <c:v>77.98</c:v>
                </c:pt>
                <c:pt idx="3659">
                  <c:v>59</c:v>
                </c:pt>
                <c:pt idx="3660">
                  <c:v>92.78</c:v>
                </c:pt>
                <c:pt idx="3661">
                  <c:v>91.99</c:v>
                </c:pt>
                <c:pt idx="3662">
                  <c:v>75.14</c:v>
                </c:pt>
                <c:pt idx="3663">
                  <c:v>60.11</c:v>
                </c:pt>
                <c:pt idx="3664">
                  <c:v>73.099999999999994</c:v>
                </c:pt>
                <c:pt idx="3665">
                  <c:v>80.87</c:v>
                </c:pt>
                <c:pt idx="3666">
                  <c:v>76.44</c:v>
                </c:pt>
                <c:pt idx="3667">
                  <c:v>70.66</c:v>
                </c:pt>
                <c:pt idx="3668">
                  <c:v>83.43</c:v>
                </c:pt>
                <c:pt idx="3669">
                  <c:v>71.17</c:v>
                </c:pt>
                <c:pt idx="3670">
                  <c:v>73.81</c:v>
                </c:pt>
                <c:pt idx="3671">
                  <c:v>87.3</c:v>
                </c:pt>
                <c:pt idx="3672">
                  <c:v>65.239999999999995</c:v>
                </c:pt>
                <c:pt idx="3673">
                  <c:v>76.010000000000005</c:v>
                </c:pt>
                <c:pt idx="3674">
                  <c:v>57.05</c:v>
                </c:pt>
                <c:pt idx="3675">
                  <c:v>86.12</c:v>
                </c:pt>
                <c:pt idx="3676">
                  <c:v>86.02</c:v>
                </c:pt>
                <c:pt idx="3677">
                  <c:v>64.489999999999995</c:v>
                </c:pt>
                <c:pt idx="3678">
                  <c:v>50.64</c:v>
                </c:pt>
                <c:pt idx="3679">
                  <c:v>64.349999999999994</c:v>
                </c:pt>
                <c:pt idx="3680">
                  <c:v>85.1</c:v>
                </c:pt>
                <c:pt idx="3681">
                  <c:v>92.1</c:v>
                </c:pt>
                <c:pt idx="3682">
                  <c:v>81.319999999999993</c:v>
                </c:pt>
                <c:pt idx="3683">
                  <c:v>86.34</c:v>
                </c:pt>
                <c:pt idx="3684">
                  <c:v>76.680000000000007</c:v>
                </c:pt>
                <c:pt idx="3685">
                  <c:v>67.790000000000006</c:v>
                </c:pt>
                <c:pt idx="3686">
                  <c:v>81.540000000000006</c:v>
                </c:pt>
                <c:pt idx="3687">
                  <c:v>70.12</c:v>
                </c:pt>
                <c:pt idx="3688">
                  <c:v>42.47</c:v>
                </c:pt>
                <c:pt idx="3689">
                  <c:v>75.09</c:v>
                </c:pt>
                <c:pt idx="3690">
                  <c:v>75.02</c:v>
                </c:pt>
                <c:pt idx="3691">
                  <c:v>69.319999999999993</c:v>
                </c:pt>
                <c:pt idx="3692">
                  <c:v>63.08</c:v>
                </c:pt>
                <c:pt idx="3693">
                  <c:v>95.81</c:v>
                </c:pt>
                <c:pt idx="3694">
                  <c:v>79.36</c:v>
                </c:pt>
                <c:pt idx="3695">
                  <c:v>93.03</c:v>
                </c:pt>
                <c:pt idx="3696">
                  <c:v>82.07</c:v>
                </c:pt>
                <c:pt idx="3697">
                  <c:v>78.77</c:v>
                </c:pt>
                <c:pt idx="3698">
                  <c:v>85.21</c:v>
                </c:pt>
                <c:pt idx="3699">
                  <c:v>96.84</c:v>
                </c:pt>
                <c:pt idx="3700">
                  <c:v>80.83</c:v>
                </c:pt>
                <c:pt idx="3701">
                  <c:v>83.45</c:v>
                </c:pt>
                <c:pt idx="3702">
                  <c:v>86.73</c:v>
                </c:pt>
                <c:pt idx="3703">
                  <c:v>90.56</c:v>
                </c:pt>
                <c:pt idx="3704">
                  <c:v>43.66</c:v>
                </c:pt>
                <c:pt idx="3705">
                  <c:v>77.260000000000005</c:v>
                </c:pt>
                <c:pt idx="3706">
                  <c:v>87.77</c:v>
                </c:pt>
                <c:pt idx="3707">
                  <c:v>90.23</c:v>
                </c:pt>
                <c:pt idx="3708">
                  <c:v>90.02</c:v>
                </c:pt>
                <c:pt idx="3709">
                  <c:v>78.819999999999993</c:v>
                </c:pt>
                <c:pt idx="3710">
                  <c:v>71.569999999999993</c:v>
                </c:pt>
                <c:pt idx="3711">
                  <c:v>88.51</c:v>
                </c:pt>
                <c:pt idx="3712">
                  <c:v>57.47</c:v>
                </c:pt>
                <c:pt idx="3713">
                  <c:v>91.14</c:v>
                </c:pt>
                <c:pt idx="3714">
                  <c:v>64.819999999999993</c:v>
                </c:pt>
                <c:pt idx="3715">
                  <c:v>56.24</c:v>
                </c:pt>
                <c:pt idx="3716">
                  <c:v>57.95</c:v>
                </c:pt>
                <c:pt idx="3717">
                  <c:v>62.84</c:v>
                </c:pt>
                <c:pt idx="3718">
                  <c:v>69.84</c:v>
                </c:pt>
                <c:pt idx="3719">
                  <c:v>52.72</c:v>
                </c:pt>
                <c:pt idx="3720">
                  <c:v>42.67</c:v>
                </c:pt>
                <c:pt idx="3721">
                  <c:v>70.91</c:v>
                </c:pt>
                <c:pt idx="3722">
                  <c:v>82.48</c:v>
                </c:pt>
                <c:pt idx="3723">
                  <c:v>53.51</c:v>
                </c:pt>
                <c:pt idx="3724">
                  <c:v>93.84</c:v>
                </c:pt>
                <c:pt idx="3725">
                  <c:v>71.37</c:v>
                </c:pt>
                <c:pt idx="3726">
                  <c:v>84.98</c:v>
                </c:pt>
                <c:pt idx="3727">
                  <c:v>81.16</c:v>
                </c:pt>
                <c:pt idx="3728">
                  <c:v>66.47</c:v>
                </c:pt>
                <c:pt idx="3729">
                  <c:v>72.67</c:v>
                </c:pt>
                <c:pt idx="3730">
                  <c:v>92.06</c:v>
                </c:pt>
                <c:pt idx="3731">
                  <c:v>72.97</c:v>
                </c:pt>
                <c:pt idx="3732">
                  <c:v>76.180000000000007</c:v>
                </c:pt>
                <c:pt idx="3733">
                  <c:v>68.92</c:v>
                </c:pt>
                <c:pt idx="3734">
                  <c:v>65.05</c:v>
                </c:pt>
                <c:pt idx="3735">
                  <c:v>78.91</c:v>
                </c:pt>
                <c:pt idx="3736">
                  <c:v>58.85</c:v>
                </c:pt>
                <c:pt idx="3737">
                  <c:v>71.38</c:v>
                </c:pt>
                <c:pt idx="3738">
                  <c:v>76.819999999999993</c:v>
                </c:pt>
                <c:pt idx="3739">
                  <c:v>73.680000000000007</c:v>
                </c:pt>
                <c:pt idx="3740">
                  <c:v>68.88</c:v>
                </c:pt>
                <c:pt idx="3741">
                  <c:v>99.77</c:v>
                </c:pt>
                <c:pt idx="3742">
                  <c:v>75.61</c:v>
                </c:pt>
                <c:pt idx="3743">
                  <c:v>51.38</c:v>
                </c:pt>
                <c:pt idx="3744">
                  <c:v>70.099999999999994</c:v>
                </c:pt>
                <c:pt idx="3745">
                  <c:v>59.17</c:v>
                </c:pt>
                <c:pt idx="3746">
                  <c:v>70.09</c:v>
                </c:pt>
                <c:pt idx="3747">
                  <c:v>58.82</c:v>
                </c:pt>
                <c:pt idx="3748">
                  <c:v>77.8</c:v>
                </c:pt>
                <c:pt idx="3749">
                  <c:v>75.67</c:v>
                </c:pt>
                <c:pt idx="3750">
                  <c:v>87.06</c:v>
                </c:pt>
                <c:pt idx="3751">
                  <c:v>66.81</c:v>
                </c:pt>
                <c:pt idx="3752">
                  <c:v>60.26</c:v>
                </c:pt>
                <c:pt idx="3753">
                  <c:v>79.62</c:v>
                </c:pt>
                <c:pt idx="3754">
                  <c:v>83.69</c:v>
                </c:pt>
                <c:pt idx="3755">
                  <c:v>42.16</c:v>
                </c:pt>
                <c:pt idx="3756">
                  <c:v>66.75</c:v>
                </c:pt>
                <c:pt idx="3757">
                  <c:v>66.849999999999994</c:v>
                </c:pt>
                <c:pt idx="3758">
                  <c:v>56.42</c:v>
                </c:pt>
                <c:pt idx="3759">
                  <c:v>91.84</c:v>
                </c:pt>
                <c:pt idx="3760">
                  <c:v>61.48</c:v>
                </c:pt>
                <c:pt idx="3761">
                  <c:v>59.68</c:v>
                </c:pt>
                <c:pt idx="3762">
                  <c:v>65.25</c:v>
                </c:pt>
                <c:pt idx="3763">
                  <c:v>67.13</c:v>
                </c:pt>
                <c:pt idx="3764">
                  <c:v>96.75</c:v>
                </c:pt>
                <c:pt idx="3765">
                  <c:v>87.34</c:v>
                </c:pt>
                <c:pt idx="3766">
                  <c:v>94.87</c:v>
                </c:pt>
                <c:pt idx="3767">
                  <c:v>79.02</c:v>
                </c:pt>
                <c:pt idx="3768">
                  <c:v>69.25</c:v>
                </c:pt>
                <c:pt idx="3769">
                  <c:v>71.790000000000006</c:v>
                </c:pt>
                <c:pt idx="3770">
                  <c:v>95.11</c:v>
                </c:pt>
                <c:pt idx="3771">
                  <c:v>78.41</c:v>
                </c:pt>
                <c:pt idx="3772">
                  <c:v>75.650000000000006</c:v>
                </c:pt>
                <c:pt idx="3773">
                  <c:v>87.32</c:v>
                </c:pt>
                <c:pt idx="3774">
                  <c:v>91.96</c:v>
                </c:pt>
                <c:pt idx="3775">
                  <c:v>63.73</c:v>
                </c:pt>
                <c:pt idx="3776">
                  <c:v>67.680000000000007</c:v>
                </c:pt>
                <c:pt idx="3777">
                  <c:v>76.28</c:v>
                </c:pt>
                <c:pt idx="3778">
                  <c:v>69.64</c:v>
                </c:pt>
                <c:pt idx="3779">
                  <c:v>76.05</c:v>
                </c:pt>
                <c:pt idx="3780">
                  <c:v>51.92</c:v>
                </c:pt>
                <c:pt idx="3781">
                  <c:v>75.930000000000007</c:v>
                </c:pt>
                <c:pt idx="3782">
                  <c:v>82.08</c:v>
                </c:pt>
                <c:pt idx="3783">
                  <c:v>77.28</c:v>
                </c:pt>
                <c:pt idx="3784">
                  <c:v>68.64</c:v>
                </c:pt>
                <c:pt idx="3785">
                  <c:v>72.62</c:v>
                </c:pt>
                <c:pt idx="3786">
                  <c:v>70.31</c:v>
                </c:pt>
                <c:pt idx="3787">
                  <c:v>58.77</c:v>
                </c:pt>
                <c:pt idx="3788">
                  <c:v>81.58</c:v>
                </c:pt>
                <c:pt idx="3789">
                  <c:v>74.5</c:v>
                </c:pt>
                <c:pt idx="3790">
                  <c:v>78.37</c:v>
                </c:pt>
                <c:pt idx="3791">
                  <c:v>54.26</c:v>
                </c:pt>
                <c:pt idx="3792">
                  <c:v>64.52</c:v>
                </c:pt>
                <c:pt idx="3793">
                  <c:v>87.41</c:v>
                </c:pt>
                <c:pt idx="3794">
                  <c:v>70.180000000000007</c:v>
                </c:pt>
                <c:pt idx="3795">
                  <c:v>58.12</c:v>
                </c:pt>
                <c:pt idx="3796">
                  <c:v>74.39</c:v>
                </c:pt>
                <c:pt idx="3797">
                  <c:v>82.07</c:v>
                </c:pt>
                <c:pt idx="3798">
                  <c:v>82.42</c:v>
                </c:pt>
                <c:pt idx="3799">
                  <c:v>73.680000000000007</c:v>
                </c:pt>
                <c:pt idx="3800">
                  <c:v>72.69</c:v>
                </c:pt>
                <c:pt idx="3801">
                  <c:v>78.88</c:v>
                </c:pt>
                <c:pt idx="3802">
                  <c:v>59.17</c:v>
                </c:pt>
                <c:pt idx="3803">
                  <c:v>87.43</c:v>
                </c:pt>
                <c:pt idx="3804">
                  <c:v>55.18</c:v>
                </c:pt>
                <c:pt idx="3805">
                  <c:v>67.84</c:v>
                </c:pt>
                <c:pt idx="3806">
                  <c:v>69.319999999999993</c:v>
                </c:pt>
                <c:pt idx="3807">
                  <c:v>67.09</c:v>
                </c:pt>
                <c:pt idx="3808">
                  <c:v>89.22</c:v>
                </c:pt>
                <c:pt idx="3809">
                  <c:v>54.21</c:v>
                </c:pt>
                <c:pt idx="3810">
                  <c:v>76.14</c:v>
                </c:pt>
                <c:pt idx="3811">
                  <c:v>47.23</c:v>
                </c:pt>
                <c:pt idx="3812">
                  <c:v>58.33</c:v>
                </c:pt>
                <c:pt idx="3813">
                  <c:v>43.81</c:v>
                </c:pt>
                <c:pt idx="3814">
                  <c:v>50</c:v>
                </c:pt>
                <c:pt idx="3815">
                  <c:v>53.77</c:v>
                </c:pt>
                <c:pt idx="3816">
                  <c:v>89.51</c:v>
                </c:pt>
                <c:pt idx="3817">
                  <c:v>93.32</c:v>
                </c:pt>
                <c:pt idx="3818">
                  <c:v>74.819999999999993</c:v>
                </c:pt>
                <c:pt idx="3819">
                  <c:v>73.08</c:v>
                </c:pt>
                <c:pt idx="3820">
                  <c:v>62.13</c:v>
                </c:pt>
                <c:pt idx="3821">
                  <c:v>53.3</c:v>
                </c:pt>
                <c:pt idx="3822">
                  <c:v>71.040000000000006</c:v>
                </c:pt>
                <c:pt idx="3823">
                  <c:v>87.07</c:v>
                </c:pt>
                <c:pt idx="3824">
                  <c:v>95.91</c:v>
                </c:pt>
                <c:pt idx="3825">
                  <c:v>60.22</c:v>
                </c:pt>
                <c:pt idx="3826">
                  <c:v>70.040000000000006</c:v>
                </c:pt>
                <c:pt idx="3827">
                  <c:v>68.239999999999995</c:v>
                </c:pt>
                <c:pt idx="3828">
                  <c:v>88.86</c:v>
                </c:pt>
                <c:pt idx="3829">
                  <c:v>78.05</c:v>
                </c:pt>
                <c:pt idx="3830">
                  <c:v>47.14</c:v>
                </c:pt>
                <c:pt idx="3831">
                  <c:v>81.38</c:v>
                </c:pt>
                <c:pt idx="3832">
                  <c:v>63.21</c:v>
                </c:pt>
                <c:pt idx="3833">
                  <c:v>86.68</c:v>
                </c:pt>
                <c:pt idx="3834">
                  <c:v>75.03</c:v>
                </c:pt>
                <c:pt idx="3835">
                  <c:v>86.61</c:v>
                </c:pt>
                <c:pt idx="3836">
                  <c:v>65.55</c:v>
                </c:pt>
                <c:pt idx="3837">
                  <c:v>61.87</c:v>
                </c:pt>
                <c:pt idx="3838">
                  <c:v>66.47</c:v>
                </c:pt>
                <c:pt idx="3839">
                  <c:v>95.4</c:v>
                </c:pt>
                <c:pt idx="3840">
                  <c:v>95.1</c:v>
                </c:pt>
                <c:pt idx="3841">
                  <c:v>92.15</c:v>
                </c:pt>
                <c:pt idx="3842">
                  <c:v>96.69</c:v>
                </c:pt>
                <c:pt idx="3843">
                  <c:v>73.73</c:v>
                </c:pt>
                <c:pt idx="3844">
                  <c:v>55.25</c:v>
                </c:pt>
                <c:pt idx="3845">
                  <c:v>90.91</c:v>
                </c:pt>
                <c:pt idx="3846">
                  <c:v>82.76</c:v>
                </c:pt>
                <c:pt idx="3847">
                  <c:v>98.79</c:v>
                </c:pt>
                <c:pt idx="3848">
                  <c:v>76.72</c:v>
                </c:pt>
                <c:pt idx="3849">
                  <c:v>84.04</c:v>
                </c:pt>
                <c:pt idx="3850">
                  <c:v>75.62</c:v>
                </c:pt>
                <c:pt idx="3851">
                  <c:v>91.9</c:v>
                </c:pt>
                <c:pt idx="3852">
                  <c:v>78.75</c:v>
                </c:pt>
                <c:pt idx="3853">
                  <c:v>88.37</c:v>
                </c:pt>
                <c:pt idx="3854">
                  <c:v>64.239999999999995</c:v>
                </c:pt>
                <c:pt idx="3855">
                  <c:v>51.26</c:v>
                </c:pt>
                <c:pt idx="3856">
                  <c:v>64.709999999999994</c:v>
                </c:pt>
                <c:pt idx="3857">
                  <c:v>74.53</c:v>
                </c:pt>
                <c:pt idx="3858">
                  <c:v>49.65</c:v>
                </c:pt>
                <c:pt idx="3859">
                  <c:v>96.42</c:v>
                </c:pt>
                <c:pt idx="3860">
                  <c:v>85.47</c:v>
                </c:pt>
                <c:pt idx="3861">
                  <c:v>88.13</c:v>
                </c:pt>
                <c:pt idx="3862">
                  <c:v>84.53</c:v>
                </c:pt>
                <c:pt idx="3863">
                  <c:v>87.99</c:v>
                </c:pt>
                <c:pt idx="3864">
                  <c:v>42.41</c:v>
                </c:pt>
                <c:pt idx="3865">
                  <c:v>67.03</c:v>
                </c:pt>
                <c:pt idx="3866">
                  <c:v>75.39</c:v>
                </c:pt>
                <c:pt idx="3867">
                  <c:v>74.08</c:v>
                </c:pt>
                <c:pt idx="3868">
                  <c:v>76.34</c:v>
                </c:pt>
                <c:pt idx="3869">
                  <c:v>83.69</c:v>
                </c:pt>
                <c:pt idx="3870">
                  <c:v>72.94</c:v>
                </c:pt>
                <c:pt idx="3871">
                  <c:v>79.67</c:v>
                </c:pt>
                <c:pt idx="3872">
                  <c:v>92.83</c:v>
                </c:pt>
                <c:pt idx="3873">
                  <c:v>64.25</c:v>
                </c:pt>
                <c:pt idx="3874">
                  <c:v>80.760000000000005</c:v>
                </c:pt>
                <c:pt idx="3875">
                  <c:v>59.44</c:v>
                </c:pt>
                <c:pt idx="3876">
                  <c:v>69.7</c:v>
                </c:pt>
                <c:pt idx="3877">
                  <c:v>93.66</c:v>
                </c:pt>
                <c:pt idx="3878">
                  <c:v>74.17</c:v>
                </c:pt>
                <c:pt idx="3879">
                  <c:v>93.23</c:v>
                </c:pt>
                <c:pt idx="3880">
                  <c:v>52.73</c:v>
                </c:pt>
                <c:pt idx="3881">
                  <c:v>53.78</c:v>
                </c:pt>
                <c:pt idx="3882">
                  <c:v>87.9</c:v>
                </c:pt>
                <c:pt idx="3883">
                  <c:v>86.56</c:v>
                </c:pt>
                <c:pt idx="3884">
                  <c:v>52.11</c:v>
                </c:pt>
                <c:pt idx="3885">
                  <c:v>84.52</c:v>
                </c:pt>
                <c:pt idx="3886">
                  <c:v>78.69</c:v>
                </c:pt>
                <c:pt idx="3887">
                  <c:v>77.25</c:v>
                </c:pt>
                <c:pt idx="3888">
                  <c:v>75.599999999999994</c:v>
                </c:pt>
                <c:pt idx="3889">
                  <c:v>72.86</c:v>
                </c:pt>
                <c:pt idx="3890">
                  <c:v>62.81</c:v>
                </c:pt>
                <c:pt idx="3891">
                  <c:v>65.63</c:v>
                </c:pt>
                <c:pt idx="3892">
                  <c:v>89.86</c:v>
                </c:pt>
                <c:pt idx="3893">
                  <c:v>86.97</c:v>
                </c:pt>
                <c:pt idx="3894">
                  <c:v>81.13</c:v>
                </c:pt>
                <c:pt idx="3895">
                  <c:v>92.86</c:v>
                </c:pt>
                <c:pt idx="3896">
                  <c:v>64.33</c:v>
                </c:pt>
                <c:pt idx="3897">
                  <c:v>79.260000000000005</c:v>
                </c:pt>
                <c:pt idx="3898">
                  <c:v>58.58</c:v>
                </c:pt>
                <c:pt idx="3899">
                  <c:v>86.33</c:v>
                </c:pt>
                <c:pt idx="3900">
                  <c:v>85.79</c:v>
                </c:pt>
                <c:pt idx="3901">
                  <c:v>75.81</c:v>
                </c:pt>
                <c:pt idx="3902">
                  <c:v>78.13</c:v>
                </c:pt>
                <c:pt idx="3903">
                  <c:v>93.89</c:v>
                </c:pt>
                <c:pt idx="3904">
                  <c:v>95.51</c:v>
                </c:pt>
                <c:pt idx="3905">
                  <c:v>80.48</c:v>
                </c:pt>
                <c:pt idx="3906">
                  <c:v>77.33</c:v>
                </c:pt>
                <c:pt idx="3907">
                  <c:v>92.06</c:v>
                </c:pt>
                <c:pt idx="3908">
                  <c:v>75.36</c:v>
                </c:pt>
                <c:pt idx="3909">
                  <c:v>93.68</c:v>
                </c:pt>
                <c:pt idx="3910">
                  <c:v>70.27</c:v>
                </c:pt>
                <c:pt idx="3911">
                  <c:v>73.38</c:v>
                </c:pt>
                <c:pt idx="3912">
                  <c:v>67.38</c:v>
                </c:pt>
                <c:pt idx="3913">
                  <c:v>89.16</c:v>
                </c:pt>
                <c:pt idx="3914">
                  <c:v>86.43</c:v>
                </c:pt>
                <c:pt idx="3915">
                  <c:v>92.4</c:v>
                </c:pt>
                <c:pt idx="3916">
                  <c:v>79.77</c:v>
                </c:pt>
                <c:pt idx="3917">
                  <c:v>82.05</c:v>
                </c:pt>
                <c:pt idx="3918">
                  <c:v>96.66</c:v>
                </c:pt>
                <c:pt idx="3919">
                  <c:v>78.400000000000006</c:v>
                </c:pt>
                <c:pt idx="3920">
                  <c:v>92.56</c:v>
                </c:pt>
                <c:pt idx="3921">
                  <c:v>96.54</c:v>
                </c:pt>
                <c:pt idx="3922">
                  <c:v>68.48</c:v>
                </c:pt>
                <c:pt idx="3923">
                  <c:v>62.47</c:v>
                </c:pt>
                <c:pt idx="3924">
                  <c:v>82.57</c:v>
                </c:pt>
                <c:pt idx="3925">
                  <c:v>55.18</c:v>
                </c:pt>
                <c:pt idx="3926">
                  <c:v>72.86</c:v>
                </c:pt>
                <c:pt idx="3927">
                  <c:v>74.33</c:v>
                </c:pt>
                <c:pt idx="3928">
                  <c:v>80.760000000000005</c:v>
                </c:pt>
                <c:pt idx="3929">
                  <c:v>69.19</c:v>
                </c:pt>
                <c:pt idx="3930">
                  <c:v>80.25</c:v>
                </c:pt>
                <c:pt idx="3931">
                  <c:v>87.07</c:v>
                </c:pt>
                <c:pt idx="3932">
                  <c:v>72.760000000000005</c:v>
                </c:pt>
                <c:pt idx="3933">
                  <c:v>83.99</c:v>
                </c:pt>
                <c:pt idx="3934">
                  <c:v>53.46</c:v>
                </c:pt>
                <c:pt idx="3935">
                  <c:v>67.98</c:v>
                </c:pt>
                <c:pt idx="3936">
                  <c:v>46.52</c:v>
                </c:pt>
                <c:pt idx="3937">
                  <c:v>60.2</c:v>
                </c:pt>
                <c:pt idx="3938">
                  <c:v>82.6</c:v>
                </c:pt>
                <c:pt idx="3939">
                  <c:v>66.040000000000006</c:v>
                </c:pt>
                <c:pt idx="3940">
                  <c:v>83.42</c:v>
                </c:pt>
                <c:pt idx="3941">
                  <c:v>84.26</c:v>
                </c:pt>
                <c:pt idx="3942">
                  <c:v>46.45</c:v>
                </c:pt>
                <c:pt idx="3943">
                  <c:v>68.03</c:v>
                </c:pt>
                <c:pt idx="3944">
                  <c:v>44.31</c:v>
                </c:pt>
                <c:pt idx="3945">
                  <c:v>76.48</c:v>
                </c:pt>
                <c:pt idx="3946">
                  <c:v>94.35</c:v>
                </c:pt>
                <c:pt idx="3947">
                  <c:v>92.52</c:v>
                </c:pt>
                <c:pt idx="3948">
                  <c:v>89.23</c:v>
                </c:pt>
                <c:pt idx="3949">
                  <c:v>74.989999999999995</c:v>
                </c:pt>
                <c:pt idx="3950">
                  <c:v>62.23</c:v>
                </c:pt>
                <c:pt idx="3951">
                  <c:v>62.19</c:v>
                </c:pt>
                <c:pt idx="3952">
                  <c:v>53.6</c:v>
                </c:pt>
                <c:pt idx="3953">
                  <c:v>52.94</c:v>
                </c:pt>
                <c:pt idx="3954">
                  <c:v>94.55</c:v>
                </c:pt>
                <c:pt idx="3955">
                  <c:v>71.33</c:v>
                </c:pt>
                <c:pt idx="3956">
                  <c:v>79.010000000000005</c:v>
                </c:pt>
                <c:pt idx="3957">
                  <c:v>53.52</c:v>
                </c:pt>
                <c:pt idx="3958">
                  <c:v>39.1</c:v>
                </c:pt>
                <c:pt idx="3959">
                  <c:v>42.55</c:v>
                </c:pt>
                <c:pt idx="3960">
                  <c:v>70.23</c:v>
                </c:pt>
                <c:pt idx="3961">
                  <c:v>82.95</c:v>
                </c:pt>
                <c:pt idx="3962">
                  <c:v>95.38</c:v>
                </c:pt>
                <c:pt idx="3963">
                  <c:v>68.290000000000006</c:v>
                </c:pt>
                <c:pt idx="3964">
                  <c:v>51.95</c:v>
                </c:pt>
                <c:pt idx="3965">
                  <c:v>81.44</c:v>
                </c:pt>
                <c:pt idx="3966">
                  <c:v>51.43</c:v>
                </c:pt>
                <c:pt idx="3967">
                  <c:v>76.44</c:v>
                </c:pt>
                <c:pt idx="3968">
                  <c:v>90.29</c:v>
                </c:pt>
                <c:pt idx="3969">
                  <c:v>76.3</c:v>
                </c:pt>
                <c:pt idx="3970">
                  <c:v>73.88</c:v>
                </c:pt>
                <c:pt idx="3971">
                  <c:v>59.85</c:v>
                </c:pt>
                <c:pt idx="3972">
                  <c:v>70.739999999999995</c:v>
                </c:pt>
                <c:pt idx="3973">
                  <c:v>90.19</c:v>
                </c:pt>
                <c:pt idx="3974">
                  <c:v>86.38</c:v>
                </c:pt>
                <c:pt idx="3975">
                  <c:v>74.09</c:v>
                </c:pt>
                <c:pt idx="3976">
                  <c:v>66.44</c:v>
                </c:pt>
                <c:pt idx="3977">
                  <c:v>83.39</c:v>
                </c:pt>
                <c:pt idx="3978">
                  <c:v>82.72</c:v>
                </c:pt>
                <c:pt idx="3979">
                  <c:v>68.52</c:v>
                </c:pt>
                <c:pt idx="3980">
                  <c:v>69.86</c:v>
                </c:pt>
                <c:pt idx="3981">
                  <c:v>77.31</c:v>
                </c:pt>
                <c:pt idx="3982">
                  <c:v>84.7</c:v>
                </c:pt>
                <c:pt idx="3983">
                  <c:v>88.55</c:v>
                </c:pt>
                <c:pt idx="3984">
                  <c:v>90.37</c:v>
                </c:pt>
                <c:pt idx="3985">
                  <c:v>67.67</c:v>
                </c:pt>
                <c:pt idx="3986">
                  <c:v>91.88</c:v>
                </c:pt>
                <c:pt idx="3987">
                  <c:v>63.79</c:v>
                </c:pt>
                <c:pt idx="3988">
                  <c:v>65.09</c:v>
                </c:pt>
                <c:pt idx="3989">
                  <c:v>63.52</c:v>
                </c:pt>
                <c:pt idx="3990">
                  <c:v>70.290000000000006</c:v>
                </c:pt>
                <c:pt idx="3991">
                  <c:v>87.06</c:v>
                </c:pt>
                <c:pt idx="3992">
                  <c:v>68.5</c:v>
                </c:pt>
                <c:pt idx="3993">
                  <c:v>73.459999999999994</c:v>
                </c:pt>
                <c:pt idx="3994">
                  <c:v>42</c:v>
                </c:pt>
                <c:pt idx="3995">
                  <c:v>86.16</c:v>
                </c:pt>
                <c:pt idx="3996">
                  <c:v>41.85</c:v>
                </c:pt>
                <c:pt idx="3997">
                  <c:v>57.62</c:v>
                </c:pt>
                <c:pt idx="3998">
                  <c:v>70.61</c:v>
                </c:pt>
                <c:pt idx="3999">
                  <c:v>99.97</c:v>
                </c:pt>
                <c:pt idx="4000">
                  <c:v>81.45</c:v>
                </c:pt>
                <c:pt idx="4001">
                  <c:v>49.4</c:v>
                </c:pt>
                <c:pt idx="4002">
                  <c:v>65.25</c:v>
                </c:pt>
                <c:pt idx="4003">
                  <c:v>69.650000000000006</c:v>
                </c:pt>
                <c:pt idx="4004">
                  <c:v>89.72</c:v>
                </c:pt>
                <c:pt idx="4005">
                  <c:v>47.25</c:v>
                </c:pt>
                <c:pt idx="4006">
                  <c:v>44.12</c:v>
                </c:pt>
                <c:pt idx="4007">
                  <c:v>83.58</c:v>
                </c:pt>
                <c:pt idx="4008">
                  <c:v>70.09</c:v>
                </c:pt>
                <c:pt idx="4009">
                  <c:v>86.95</c:v>
                </c:pt>
                <c:pt idx="4010">
                  <c:v>81.790000000000006</c:v>
                </c:pt>
                <c:pt idx="4011">
                  <c:v>80.09</c:v>
                </c:pt>
                <c:pt idx="4012">
                  <c:v>99.09</c:v>
                </c:pt>
                <c:pt idx="4013">
                  <c:v>86.16</c:v>
                </c:pt>
                <c:pt idx="4014">
                  <c:v>76.239999999999995</c:v>
                </c:pt>
                <c:pt idx="4015">
                  <c:v>86.96</c:v>
                </c:pt>
                <c:pt idx="4016">
                  <c:v>87.27</c:v>
                </c:pt>
                <c:pt idx="4017">
                  <c:v>74.55</c:v>
                </c:pt>
                <c:pt idx="4018">
                  <c:v>60.49</c:v>
                </c:pt>
                <c:pt idx="4019">
                  <c:v>58.38</c:v>
                </c:pt>
                <c:pt idx="4020">
                  <c:v>60.93</c:v>
                </c:pt>
                <c:pt idx="4021">
                  <c:v>76.150000000000006</c:v>
                </c:pt>
                <c:pt idx="4022">
                  <c:v>62.34</c:v>
                </c:pt>
                <c:pt idx="4023">
                  <c:v>69.5</c:v>
                </c:pt>
                <c:pt idx="4024">
                  <c:v>67.959999999999994</c:v>
                </c:pt>
                <c:pt idx="4025">
                  <c:v>80.900000000000006</c:v>
                </c:pt>
                <c:pt idx="4026">
                  <c:v>61</c:v>
                </c:pt>
                <c:pt idx="4027">
                  <c:v>91.09</c:v>
                </c:pt>
                <c:pt idx="4028">
                  <c:v>85.57</c:v>
                </c:pt>
                <c:pt idx="4029">
                  <c:v>90.47</c:v>
                </c:pt>
                <c:pt idx="4030">
                  <c:v>38.01</c:v>
                </c:pt>
                <c:pt idx="4031">
                  <c:v>84</c:v>
                </c:pt>
                <c:pt idx="4032">
                  <c:v>86.7</c:v>
                </c:pt>
                <c:pt idx="4033">
                  <c:v>68.38</c:v>
                </c:pt>
                <c:pt idx="4034">
                  <c:v>86.62</c:v>
                </c:pt>
                <c:pt idx="4035">
                  <c:v>51.73</c:v>
                </c:pt>
                <c:pt idx="4036">
                  <c:v>44.65</c:v>
                </c:pt>
                <c:pt idx="4037">
                  <c:v>86</c:v>
                </c:pt>
                <c:pt idx="4038">
                  <c:v>84.59</c:v>
                </c:pt>
                <c:pt idx="4039">
                  <c:v>56.31</c:v>
                </c:pt>
                <c:pt idx="4040">
                  <c:v>52.68</c:v>
                </c:pt>
                <c:pt idx="4041">
                  <c:v>81.02</c:v>
                </c:pt>
                <c:pt idx="4042">
                  <c:v>72.25</c:v>
                </c:pt>
                <c:pt idx="4043">
                  <c:v>80.88</c:v>
                </c:pt>
                <c:pt idx="4044">
                  <c:v>89.97</c:v>
                </c:pt>
                <c:pt idx="4045">
                  <c:v>69.22</c:v>
                </c:pt>
                <c:pt idx="4046">
                  <c:v>84.29</c:v>
                </c:pt>
                <c:pt idx="4047">
                  <c:v>66.58</c:v>
                </c:pt>
                <c:pt idx="4048">
                  <c:v>87.51</c:v>
                </c:pt>
                <c:pt idx="4049">
                  <c:v>92.46</c:v>
                </c:pt>
                <c:pt idx="4050">
                  <c:v>60.86</c:v>
                </c:pt>
                <c:pt idx="4051">
                  <c:v>78.349999999999994</c:v>
                </c:pt>
                <c:pt idx="4052">
                  <c:v>100.1</c:v>
                </c:pt>
                <c:pt idx="4053">
                  <c:v>80.41</c:v>
                </c:pt>
                <c:pt idx="4054">
                  <c:v>88.16</c:v>
                </c:pt>
                <c:pt idx="4055">
                  <c:v>61.97</c:v>
                </c:pt>
                <c:pt idx="4056">
                  <c:v>85.31</c:v>
                </c:pt>
                <c:pt idx="4057">
                  <c:v>48.34</c:v>
                </c:pt>
                <c:pt idx="4058">
                  <c:v>87.65</c:v>
                </c:pt>
                <c:pt idx="4059">
                  <c:v>80.599999999999994</c:v>
                </c:pt>
                <c:pt idx="4060">
                  <c:v>65.38</c:v>
                </c:pt>
                <c:pt idx="4061">
                  <c:v>78.319999999999993</c:v>
                </c:pt>
                <c:pt idx="4062">
                  <c:v>79.47</c:v>
                </c:pt>
                <c:pt idx="4063">
                  <c:v>61.09</c:v>
                </c:pt>
                <c:pt idx="4064">
                  <c:v>87.83</c:v>
                </c:pt>
                <c:pt idx="4065">
                  <c:v>82.96</c:v>
                </c:pt>
                <c:pt idx="4066">
                  <c:v>88.31</c:v>
                </c:pt>
                <c:pt idx="4067">
                  <c:v>71.09</c:v>
                </c:pt>
                <c:pt idx="4068">
                  <c:v>93.52</c:v>
                </c:pt>
                <c:pt idx="4069">
                  <c:v>100.12</c:v>
                </c:pt>
                <c:pt idx="4070">
                  <c:v>85.56</c:v>
                </c:pt>
                <c:pt idx="4071">
                  <c:v>48.6</c:v>
                </c:pt>
                <c:pt idx="4072">
                  <c:v>49.25</c:v>
                </c:pt>
                <c:pt idx="4073">
                  <c:v>74.03</c:v>
                </c:pt>
                <c:pt idx="4074">
                  <c:v>83.94</c:v>
                </c:pt>
                <c:pt idx="4075">
                  <c:v>76.06</c:v>
                </c:pt>
                <c:pt idx="4076">
                  <c:v>78.02</c:v>
                </c:pt>
                <c:pt idx="4077">
                  <c:v>63.01</c:v>
                </c:pt>
                <c:pt idx="4078">
                  <c:v>88.56</c:v>
                </c:pt>
                <c:pt idx="4079">
                  <c:v>76.2</c:v>
                </c:pt>
                <c:pt idx="4080">
                  <c:v>87.11</c:v>
                </c:pt>
                <c:pt idx="4081">
                  <c:v>65.69</c:v>
                </c:pt>
                <c:pt idx="4082">
                  <c:v>72.02</c:v>
                </c:pt>
                <c:pt idx="4083">
                  <c:v>45.35</c:v>
                </c:pt>
                <c:pt idx="4084">
                  <c:v>64.040000000000006</c:v>
                </c:pt>
                <c:pt idx="4085">
                  <c:v>79.38</c:v>
                </c:pt>
                <c:pt idx="4086">
                  <c:v>60.62</c:v>
                </c:pt>
                <c:pt idx="4087">
                  <c:v>58.92</c:v>
                </c:pt>
                <c:pt idx="4088">
                  <c:v>63</c:v>
                </c:pt>
                <c:pt idx="4089">
                  <c:v>97.85</c:v>
                </c:pt>
                <c:pt idx="4090">
                  <c:v>89.81</c:v>
                </c:pt>
                <c:pt idx="4091">
                  <c:v>87.58</c:v>
                </c:pt>
                <c:pt idx="4092">
                  <c:v>82.49</c:v>
                </c:pt>
                <c:pt idx="4093">
                  <c:v>72.099999999999994</c:v>
                </c:pt>
                <c:pt idx="4094">
                  <c:v>52.06</c:v>
                </c:pt>
                <c:pt idx="4095">
                  <c:v>72.34</c:v>
                </c:pt>
                <c:pt idx="4096">
                  <c:v>83.27</c:v>
                </c:pt>
                <c:pt idx="4097">
                  <c:v>82.18</c:v>
                </c:pt>
                <c:pt idx="4098">
                  <c:v>71.31</c:v>
                </c:pt>
                <c:pt idx="4099">
                  <c:v>47.38</c:v>
                </c:pt>
                <c:pt idx="4100">
                  <c:v>71.53</c:v>
                </c:pt>
                <c:pt idx="4101">
                  <c:v>96.88</c:v>
                </c:pt>
                <c:pt idx="4102">
                  <c:v>65.739999999999995</c:v>
                </c:pt>
                <c:pt idx="4103">
                  <c:v>72.989999999999995</c:v>
                </c:pt>
                <c:pt idx="4104">
                  <c:v>71.540000000000006</c:v>
                </c:pt>
                <c:pt idx="4105">
                  <c:v>60.46</c:v>
                </c:pt>
                <c:pt idx="4106">
                  <c:v>71.27</c:v>
                </c:pt>
                <c:pt idx="4107">
                  <c:v>70.12</c:v>
                </c:pt>
                <c:pt idx="4108">
                  <c:v>89.65</c:v>
                </c:pt>
                <c:pt idx="4109">
                  <c:v>51.36</c:v>
                </c:pt>
                <c:pt idx="4110">
                  <c:v>83.96</c:v>
                </c:pt>
                <c:pt idx="4111">
                  <c:v>64.099999999999994</c:v>
                </c:pt>
                <c:pt idx="4112">
                  <c:v>74.91</c:v>
                </c:pt>
                <c:pt idx="4113">
                  <c:v>41.62</c:v>
                </c:pt>
                <c:pt idx="4114">
                  <c:v>71.52</c:v>
                </c:pt>
                <c:pt idx="4115">
                  <c:v>86.73</c:v>
                </c:pt>
                <c:pt idx="4116">
                  <c:v>81.64</c:v>
                </c:pt>
                <c:pt idx="4117">
                  <c:v>76.02</c:v>
                </c:pt>
                <c:pt idx="4118">
                  <c:v>57.49</c:v>
                </c:pt>
                <c:pt idx="4119">
                  <c:v>85.74</c:v>
                </c:pt>
                <c:pt idx="4120">
                  <c:v>77.92</c:v>
                </c:pt>
                <c:pt idx="4121">
                  <c:v>85.01</c:v>
                </c:pt>
                <c:pt idx="4122">
                  <c:v>85.25</c:v>
                </c:pt>
                <c:pt idx="4123">
                  <c:v>74.25</c:v>
                </c:pt>
                <c:pt idx="4124">
                  <c:v>99.31</c:v>
                </c:pt>
                <c:pt idx="4125">
                  <c:v>72.73</c:v>
                </c:pt>
                <c:pt idx="4126">
                  <c:v>48.77</c:v>
                </c:pt>
                <c:pt idx="4127">
                  <c:v>58.94</c:v>
                </c:pt>
                <c:pt idx="4128">
                  <c:v>78.97</c:v>
                </c:pt>
                <c:pt idx="4129">
                  <c:v>68.61</c:v>
                </c:pt>
                <c:pt idx="4130">
                  <c:v>47.58</c:v>
                </c:pt>
                <c:pt idx="4131">
                  <c:v>67.62</c:v>
                </c:pt>
                <c:pt idx="4132">
                  <c:v>56.46</c:v>
                </c:pt>
                <c:pt idx="4133">
                  <c:v>87.49</c:v>
                </c:pt>
                <c:pt idx="4134">
                  <c:v>70.39</c:v>
                </c:pt>
                <c:pt idx="4135">
                  <c:v>63.8</c:v>
                </c:pt>
                <c:pt idx="4136">
                  <c:v>82.71</c:v>
                </c:pt>
                <c:pt idx="4137">
                  <c:v>99.92</c:v>
                </c:pt>
                <c:pt idx="4138">
                  <c:v>94.72</c:v>
                </c:pt>
                <c:pt idx="4139">
                  <c:v>66.11</c:v>
                </c:pt>
                <c:pt idx="4140">
                  <c:v>81.900000000000006</c:v>
                </c:pt>
                <c:pt idx="4141">
                  <c:v>75.23</c:v>
                </c:pt>
                <c:pt idx="4142">
                  <c:v>38.35</c:v>
                </c:pt>
                <c:pt idx="4143">
                  <c:v>54.47</c:v>
                </c:pt>
                <c:pt idx="4144">
                  <c:v>85.13</c:v>
                </c:pt>
                <c:pt idx="4145">
                  <c:v>66.81</c:v>
                </c:pt>
                <c:pt idx="4146">
                  <c:v>68.5</c:v>
                </c:pt>
                <c:pt idx="4147">
                  <c:v>64.459999999999994</c:v>
                </c:pt>
                <c:pt idx="4148">
                  <c:v>56.7</c:v>
                </c:pt>
                <c:pt idx="4149">
                  <c:v>75.14</c:v>
                </c:pt>
                <c:pt idx="4150">
                  <c:v>72.239999999999995</c:v>
                </c:pt>
                <c:pt idx="4151">
                  <c:v>50.62</c:v>
                </c:pt>
                <c:pt idx="4152">
                  <c:v>75.150000000000006</c:v>
                </c:pt>
                <c:pt idx="4153">
                  <c:v>95.95</c:v>
                </c:pt>
                <c:pt idx="4154">
                  <c:v>79.23</c:v>
                </c:pt>
                <c:pt idx="4155">
                  <c:v>87.52</c:v>
                </c:pt>
                <c:pt idx="4156">
                  <c:v>77.17</c:v>
                </c:pt>
                <c:pt idx="4157">
                  <c:v>74.290000000000006</c:v>
                </c:pt>
                <c:pt idx="4158">
                  <c:v>50.41</c:v>
                </c:pt>
                <c:pt idx="4159">
                  <c:v>66.8</c:v>
                </c:pt>
                <c:pt idx="4160">
                  <c:v>79.55</c:v>
                </c:pt>
                <c:pt idx="4161">
                  <c:v>85.11</c:v>
                </c:pt>
                <c:pt idx="4162">
                  <c:v>71.42</c:v>
                </c:pt>
                <c:pt idx="4163">
                  <c:v>91.89</c:v>
                </c:pt>
                <c:pt idx="4164">
                  <c:v>62.12</c:v>
                </c:pt>
                <c:pt idx="4165">
                  <c:v>89.9</c:v>
                </c:pt>
                <c:pt idx="4166">
                  <c:v>83.57</c:v>
                </c:pt>
                <c:pt idx="4167">
                  <c:v>77.61</c:v>
                </c:pt>
                <c:pt idx="4168">
                  <c:v>67.430000000000007</c:v>
                </c:pt>
                <c:pt idx="4169">
                  <c:v>72.36</c:v>
                </c:pt>
                <c:pt idx="4170">
                  <c:v>49.51</c:v>
                </c:pt>
                <c:pt idx="4171">
                  <c:v>45.66</c:v>
                </c:pt>
                <c:pt idx="4172">
                  <c:v>91.33</c:v>
                </c:pt>
                <c:pt idx="4173">
                  <c:v>64.8</c:v>
                </c:pt>
                <c:pt idx="4174">
                  <c:v>72.849999999999994</c:v>
                </c:pt>
                <c:pt idx="4175">
                  <c:v>82.12</c:v>
                </c:pt>
                <c:pt idx="4176">
                  <c:v>82.33</c:v>
                </c:pt>
                <c:pt idx="4177">
                  <c:v>69.22</c:v>
                </c:pt>
                <c:pt idx="4178">
                  <c:v>77.67</c:v>
                </c:pt>
                <c:pt idx="4179">
                  <c:v>58.94</c:v>
                </c:pt>
                <c:pt idx="4180">
                  <c:v>81.59</c:v>
                </c:pt>
                <c:pt idx="4181">
                  <c:v>76</c:v>
                </c:pt>
                <c:pt idx="4182">
                  <c:v>58.35</c:v>
                </c:pt>
                <c:pt idx="4183">
                  <c:v>70</c:v>
                </c:pt>
                <c:pt idx="4184">
                  <c:v>57.63</c:v>
                </c:pt>
                <c:pt idx="4185">
                  <c:v>62.26</c:v>
                </c:pt>
                <c:pt idx="4186">
                  <c:v>83.31</c:v>
                </c:pt>
                <c:pt idx="4187">
                  <c:v>72.64</c:v>
                </c:pt>
                <c:pt idx="4188">
                  <c:v>76.17</c:v>
                </c:pt>
                <c:pt idx="4189">
                  <c:v>95.8</c:v>
                </c:pt>
                <c:pt idx="4190">
                  <c:v>58.58</c:v>
                </c:pt>
                <c:pt idx="4191">
                  <c:v>73.599999999999994</c:v>
                </c:pt>
                <c:pt idx="4192">
                  <c:v>96.48</c:v>
                </c:pt>
                <c:pt idx="4193">
                  <c:v>84.68</c:v>
                </c:pt>
                <c:pt idx="4194">
                  <c:v>82.44</c:v>
                </c:pt>
                <c:pt idx="4195">
                  <c:v>71.55</c:v>
                </c:pt>
                <c:pt idx="4196">
                  <c:v>80.760000000000005</c:v>
                </c:pt>
                <c:pt idx="4197">
                  <c:v>57.51</c:v>
                </c:pt>
                <c:pt idx="4198">
                  <c:v>56.86</c:v>
                </c:pt>
                <c:pt idx="4199">
                  <c:v>98.58</c:v>
                </c:pt>
                <c:pt idx="4200">
                  <c:v>99.94</c:v>
                </c:pt>
                <c:pt idx="4201">
                  <c:v>76.59</c:v>
                </c:pt>
                <c:pt idx="4202">
                  <c:v>54.36</c:v>
                </c:pt>
                <c:pt idx="4203">
                  <c:v>62.29</c:v>
                </c:pt>
                <c:pt idx="4204">
                  <c:v>86.03</c:v>
                </c:pt>
                <c:pt idx="4205">
                  <c:v>67.510000000000005</c:v>
                </c:pt>
                <c:pt idx="4206">
                  <c:v>71.239999999999995</c:v>
                </c:pt>
                <c:pt idx="4207">
                  <c:v>98.86</c:v>
                </c:pt>
                <c:pt idx="4208">
                  <c:v>65.510000000000005</c:v>
                </c:pt>
                <c:pt idx="4209">
                  <c:v>41.29</c:v>
                </c:pt>
                <c:pt idx="4210">
                  <c:v>55.91</c:v>
                </c:pt>
                <c:pt idx="4211">
                  <c:v>64.17</c:v>
                </c:pt>
                <c:pt idx="4212">
                  <c:v>90.27</c:v>
                </c:pt>
                <c:pt idx="4213">
                  <c:v>81.56</c:v>
                </c:pt>
                <c:pt idx="4214">
                  <c:v>72.47</c:v>
                </c:pt>
                <c:pt idx="4215">
                  <c:v>60.47</c:v>
                </c:pt>
                <c:pt idx="4216">
                  <c:v>42</c:v>
                </c:pt>
                <c:pt idx="4217">
                  <c:v>52.94</c:v>
                </c:pt>
                <c:pt idx="4218">
                  <c:v>96.25</c:v>
                </c:pt>
                <c:pt idx="4219">
                  <c:v>35.659999999999997</c:v>
                </c:pt>
                <c:pt idx="4220">
                  <c:v>72.56</c:v>
                </c:pt>
                <c:pt idx="4221">
                  <c:v>72.06</c:v>
                </c:pt>
                <c:pt idx="4222">
                  <c:v>97.24</c:v>
                </c:pt>
                <c:pt idx="4223">
                  <c:v>36.51</c:v>
                </c:pt>
                <c:pt idx="4224">
                  <c:v>69.17</c:v>
                </c:pt>
                <c:pt idx="4225">
                  <c:v>75.73</c:v>
                </c:pt>
                <c:pt idx="4226">
                  <c:v>85.61</c:v>
                </c:pt>
                <c:pt idx="4227">
                  <c:v>94.59</c:v>
                </c:pt>
                <c:pt idx="4228">
                  <c:v>86.44</c:v>
                </c:pt>
                <c:pt idx="4229">
                  <c:v>75.52</c:v>
                </c:pt>
                <c:pt idx="4230">
                  <c:v>74.25</c:v>
                </c:pt>
                <c:pt idx="4231">
                  <c:v>84.28</c:v>
                </c:pt>
                <c:pt idx="4232">
                  <c:v>92.47</c:v>
                </c:pt>
                <c:pt idx="4233">
                  <c:v>91.98</c:v>
                </c:pt>
                <c:pt idx="4234">
                  <c:v>89.45</c:v>
                </c:pt>
                <c:pt idx="4235">
                  <c:v>60.33</c:v>
                </c:pt>
                <c:pt idx="4236">
                  <c:v>83.28</c:v>
                </c:pt>
                <c:pt idx="4237">
                  <c:v>96.35</c:v>
                </c:pt>
                <c:pt idx="4238">
                  <c:v>96.83</c:v>
                </c:pt>
                <c:pt idx="4239">
                  <c:v>63.53</c:v>
                </c:pt>
                <c:pt idx="4240">
                  <c:v>81.47</c:v>
                </c:pt>
                <c:pt idx="4241">
                  <c:v>72.41</c:v>
                </c:pt>
                <c:pt idx="4242">
                  <c:v>82.15</c:v>
                </c:pt>
                <c:pt idx="4243">
                  <c:v>77.81</c:v>
                </c:pt>
                <c:pt idx="4244">
                  <c:v>38.619999999999997</c:v>
                </c:pt>
                <c:pt idx="4245">
                  <c:v>53.32</c:v>
                </c:pt>
                <c:pt idx="4246">
                  <c:v>63.12</c:v>
                </c:pt>
                <c:pt idx="4247">
                  <c:v>75.75</c:v>
                </c:pt>
                <c:pt idx="4248">
                  <c:v>87.18</c:v>
                </c:pt>
                <c:pt idx="4249">
                  <c:v>88.13</c:v>
                </c:pt>
                <c:pt idx="4250">
                  <c:v>64.06</c:v>
                </c:pt>
                <c:pt idx="4251">
                  <c:v>73.45</c:v>
                </c:pt>
                <c:pt idx="4252">
                  <c:v>72.260000000000005</c:v>
                </c:pt>
                <c:pt idx="4253">
                  <c:v>44.92</c:v>
                </c:pt>
                <c:pt idx="4254">
                  <c:v>60.68</c:v>
                </c:pt>
                <c:pt idx="4255">
                  <c:v>87.23</c:v>
                </c:pt>
                <c:pt idx="4256">
                  <c:v>72.430000000000007</c:v>
                </c:pt>
                <c:pt idx="4257">
                  <c:v>64.17</c:v>
                </c:pt>
                <c:pt idx="4258">
                  <c:v>78.61</c:v>
                </c:pt>
                <c:pt idx="4259">
                  <c:v>65.930000000000007</c:v>
                </c:pt>
                <c:pt idx="4260">
                  <c:v>79.319999999999993</c:v>
                </c:pt>
                <c:pt idx="4261">
                  <c:v>86.29</c:v>
                </c:pt>
                <c:pt idx="4262">
                  <c:v>39</c:v>
                </c:pt>
                <c:pt idx="4263">
                  <c:v>64.989999999999995</c:v>
                </c:pt>
                <c:pt idx="4264">
                  <c:v>80.84</c:v>
                </c:pt>
                <c:pt idx="4265">
                  <c:v>89.58</c:v>
                </c:pt>
                <c:pt idx="4266">
                  <c:v>70.55</c:v>
                </c:pt>
                <c:pt idx="4267">
                  <c:v>60.82</c:v>
                </c:pt>
                <c:pt idx="4268">
                  <c:v>67.09</c:v>
                </c:pt>
                <c:pt idx="4269">
                  <c:v>85.22</c:v>
                </c:pt>
                <c:pt idx="4270">
                  <c:v>81.41</c:v>
                </c:pt>
                <c:pt idx="4271">
                  <c:v>69.13</c:v>
                </c:pt>
                <c:pt idx="4272">
                  <c:v>87.13</c:v>
                </c:pt>
                <c:pt idx="4273">
                  <c:v>82.96</c:v>
                </c:pt>
                <c:pt idx="4274">
                  <c:v>78.28</c:v>
                </c:pt>
                <c:pt idx="4275">
                  <c:v>59.85</c:v>
                </c:pt>
                <c:pt idx="4276">
                  <c:v>55.69</c:v>
                </c:pt>
                <c:pt idx="4277">
                  <c:v>80.430000000000007</c:v>
                </c:pt>
                <c:pt idx="4278">
                  <c:v>80.37</c:v>
                </c:pt>
                <c:pt idx="4279">
                  <c:v>41.39</c:v>
                </c:pt>
                <c:pt idx="4280">
                  <c:v>83.94</c:v>
                </c:pt>
                <c:pt idx="4281">
                  <c:v>82.85</c:v>
                </c:pt>
                <c:pt idx="4282">
                  <c:v>89.15</c:v>
                </c:pt>
                <c:pt idx="4283">
                  <c:v>83.02</c:v>
                </c:pt>
                <c:pt idx="4284">
                  <c:v>72.81</c:v>
                </c:pt>
                <c:pt idx="4285">
                  <c:v>64.959999999999994</c:v>
                </c:pt>
                <c:pt idx="4286">
                  <c:v>89.42</c:v>
                </c:pt>
                <c:pt idx="4287">
                  <c:v>70.510000000000005</c:v>
                </c:pt>
                <c:pt idx="4288">
                  <c:v>81.61</c:v>
                </c:pt>
                <c:pt idx="4289">
                  <c:v>61.26</c:v>
                </c:pt>
                <c:pt idx="4290">
                  <c:v>94.56</c:v>
                </c:pt>
                <c:pt idx="4291">
                  <c:v>71.48</c:v>
                </c:pt>
                <c:pt idx="4292">
                  <c:v>58.1</c:v>
                </c:pt>
                <c:pt idx="4293">
                  <c:v>55.03</c:v>
                </c:pt>
                <c:pt idx="4294">
                  <c:v>59.16</c:v>
                </c:pt>
                <c:pt idx="4295">
                  <c:v>89.03</c:v>
                </c:pt>
                <c:pt idx="4296">
                  <c:v>98.08</c:v>
                </c:pt>
                <c:pt idx="4297">
                  <c:v>83.59</c:v>
                </c:pt>
                <c:pt idx="4298">
                  <c:v>84.07</c:v>
                </c:pt>
                <c:pt idx="4299">
                  <c:v>76.12</c:v>
                </c:pt>
                <c:pt idx="4300">
                  <c:v>49.79</c:v>
                </c:pt>
                <c:pt idx="4301">
                  <c:v>60.4</c:v>
                </c:pt>
                <c:pt idx="4302">
                  <c:v>69.34</c:v>
                </c:pt>
                <c:pt idx="4303">
                  <c:v>54.86</c:v>
                </c:pt>
                <c:pt idx="4304">
                  <c:v>82.61</c:v>
                </c:pt>
                <c:pt idx="4305">
                  <c:v>88.69</c:v>
                </c:pt>
                <c:pt idx="4306">
                  <c:v>62.38</c:v>
                </c:pt>
                <c:pt idx="4307">
                  <c:v>43.5</c:v>
                </c:pt>
                <c:pt idx="4308">
                  <c:v>57.21</c:v>
                </c:pt>
                <c:pt idx="4309">
                  <c:v>90.63</c:v>
                </c:pt>
                <c:pt idx="4310">
                  <c:v>67.56</c:v>
                </c:pt>
                <c:pt idx="4311">
                  <c:v>84.72</c:v>
                </c:pt>
                <c:pt idx="4312">
                  <c:v>79.86</c:v>
                </c:pt>
                <c:pt idx="4313">
                  <c:v>86.18</c:v>
                </c:pt>
                <c:pt idx="4314">
                  <c:v>63.9</c:v>
                </c:pt>
                <c:pt idx="4315">
                  <c:v>70.05</c:v>
                </c:pt>
                <c:pt idx="4316">
                  <c:v>53.53</c:v>
                </c:pt>
                <c:pt idx="4317">
                  <c:v>90.67</c:v>
                </c:pt>
                <c:pt idx="4318">
                  <c:v>66.45</c:v>
                </c:pt>
                <c:pt idx="4319">
                  <c:v>60.95</c:v>
                </c:pt>
                <c:pt idx="4320">
                  <c:v>76.95</c:v>
                </c:pt>
                <c:pt idx="4321">
                  <c:v>79.67</c:v>
                </c:pt>
                <c:pt idx="4322">
                  <c:v>34.9</c:v>
                </c:pt>
                <c:pt idx="4323">
                  <c:v>62.59</c:v>
                </c:pt>
                <c:pt idx="4324">
                  <c:v>82.45</c:v>
                </c:pt>
                <c:pt idx="4325">
                  <c:v>73.33</c:v>
                </c:pt>
                <c:pt idx="4326">
                  <c:v>62.15</c:v>
                </c:pt>
                <c:pt idx="4327">
                  <c:v>51.84</c:v>
                </c:pt>
                <c:pt idx="4328">
                  <c:v>84.14</c:v>
                </c:pt>
                <c:pt idx="4329">
                  <c:v>64.790000000000006</c:v>
                </c:pt>
                <c:pt idx="4330">
                  <c:v>75.97</c:v>
                </c:pt>
                <c:pt idx="4331">
                  <c:v>63.38</c:v>
                </c:pt>
                <c:pt idx="4332">
                  <c:v>47.82</c:v>
                </c:pt>
                <c:pt idx="4333">
                  <c:v>100.1</c:v>
                </c:pt>
                <c:pt idx="4334">
                  <c:v>90.84</c:v>
                </c:pt>
                <c:pt idx="4335">
                  <c:v>71.27</c:v>
                </c:pt>
                <c:pt idx="4336">
                  <c:v>51.16</c:v>
                </c:pt>
                <c:pt idx="4337">
                  <c:v>63.36</c:v>
                </c:pt>
                <c:pt idx="4338">
                  <c:v>39.28</c:v>
                </c:pt>
                <c:pt idx="4339">
                  <c:v>69.97</c:v>
                </c:pt>
                <c:pt idx="4340">
                  <c:v>48.77</c:v>
                </c:pt>
                <c:pt idx="4341">
                  <c:v>98.62</c:v>
                </c:pt>
                <c:pt idx="4342">
                  <c:v>79.62</c:v>
                </c:pt>
                <c:pt idx="4343">
                  <c:v>70.760000000000005</c:v>
                </c:pt>
                <c:pt idx="4344">
                  <c:v>85.61</c:v>
                </c:pt>
                <c:pt idx="4345">
                  <c:v>65.28</c:v>
                </c:pt>
                <c:pt idx="4346">
                  <c:v>52.49</c:v>
                </c:pt>
                <c:pt idx="4347">
                  <c:v>57.86</c:v>
                </c:pt>
                <c:pt idx="4348">
                  <c:v>58.35</c:v>
                </c:pt>
                <c:pt idx="4349">
                  <c:v>73.38</c:v>
                </c:pt>
                <c:pt idx="4350">
                  <c:v>80.67</c:v>
                </c:pt>
                <c:pt idx="4351">
                  <c:v>85.34</c:v>
                </c:pt>
                <c:pt idx="4352">
                  <c:v>89.86</c:v>
                </c:pt>
                <c:pt idx="4353">
                  <c:v>51.34</c:v>
                </c:pt>
                <c:pt idx="4354">
                  <c:v>50.15</c:v>
                </c:pt>
                <c:pt idx="4355">
                  <c:v>81.31</c:v>
                </c:pt>
                <c:pt idx="4356">
                  <c:v>49.64</c:v>
                </c:pt>
                <c:pt idx="4357">
                  <c:v>88.96</c:v>
                </c:pt>
                <c:pt idx="4358">
                  <c:v>88.4</c:v>
                </c:pt>
                <c:pt idx="4359">
                  <c:v>76.38</c:v>
                </c:pt>
                <c:pt idx="4360">
                  <c:v>46.47</c:v>
                </c:pt>
                <c:pt idx="4361">
                  <c:v>55.13</c:v>
                </c:pt>
                <c:pt idx="4362">
                  <c:v>78.25</c:v>
                </c:pt>
                <c:pt idx="4363">
                  <c:v>42.22</c:v>
                </c:pt>
                <c:pt idx="4364">
                  <c:v>71.37</c:v>
                </c:pt>
                <c:pt idx="4365">
                  <c:v>83.13</c:v>
                </c:pt>
                <c:pt idx="4366">
                  <c:v>53.31</c:v>
                </c:pt>
                <c:pt idx="4367">
                  <c:v>84.81</c:v>
                </c:pt>
                <c:pt idx="4368">
                  <c:v>70.8</c:v>
                </c:pt>
                <c:pt idx="4369">
                  <c:v>52.37</c:v>
                </c:pt>
                <c:pt idx="4370">
                  <c:v>84.29</c:v>
                </c:pt>
                <c:pt idx="4371">
                  <c:v>63.13</c:v>
                </c:pt>
                <c:pt idx="4372">
                  <c:v>95.69</c:v>
                </c:pt>
                <c:pt idx="4373">
                  <c:v>51.08</c:v>
                </c:pt>
                <c:pt idx="4374">
                  <c:v>68.69</c:v>
                </c:pt>
                <c:pt idx="4375">
                  <c:v>75.23</c:v>
                </c:pt>
                <c:pt idx="4376">
                  <c:v>78.89</c:v>
                </c:pt>
                <c:pt idx="4377">
                  <c:v>75.13</c:v>
                </c:pt>
                <c:pt idx="4378">
                  <c:v>80.7</c:v>
                </c:pt>
                <c:pt idx="4379">
                  <c:v>86.93</c:v>
                </c:pt>
                <c:pt idx="4380">
                  <c:v>86.06</c:v>
                </c:pt>
                <c:pt idx="4381">
                  <c:v>63.74</c:v>
                </c:pt>
                <c:pt idx="4382">
                  <c:v>89.17</c:v>
                </c:pt>
                <c:pt idx="4383">
                  <c:v>89.62</c:v>
                </c:pt>
                <c:pt idx="4384">
                  <c:v>73.540000000000006</c:v>
                </c:pt>
                <c:pt idx="4385">
                  <c:v>99.22</c:v>
                </c:pt>
                <c:pt idx="4386">
                  <c:v>97.25</c:v>
                </c:pt>
                <c:pt idx="4387">
                  <c:v>71.53</c:v>
                </c:pt>
                <c:pt idx="4388">
                  <c:v>100.09</c:v>
                </c:pt>
                <c:pt idx="4389">
                  <c:v>67.55</c:v>
                </c:pt>
                <c:pt idx="4390">
                  <c:v>97.19</c:v>
                </c:pt>
                <c:pt idx="4391">
                  <c:v>58.23</c:v>
                </c:pt>
                <c:pt idx="4392">
                  <c:v>55.53</c:v>
                </c:pt>
                <c:pt idx="4393">
                  <c:v>64.16</c:v>
                </c:pt>
                <c:pt idx="4394">
                  <c:v>75.31</c:v>
                </c:pt>
                <c:pt idx="4395">
                  <c:v>51.58</c:v>
                </c:pt>
                <c:pt idx="4396">
                  <c:v>72.53</c:v>
                </c:pt>
                <c:pt idx="4397">
                  <c:v>81.239999999999995</c:v>
                </c:pt>
                <c:pt idx="4398">
                  <c:v>85.74</c:v>
                </c:pt>
                <c:pt idx="4399">
                  <c:v>82.37</c:v>
                </c:pt>
                <c:pt idx="4400">
                  <c:v>80.16</c:v>
                </c:pt>
                <c:pt idx="4401">
                  <c:v>47.98</c:v>
                </c:pt>
                <c:pt idx="4402">
                  <c:v>75.38</c:v>
                </c:pt>
                <c:pt idx="4403">
                  <c:v>72.569999999999993</c:v>
                </c:pt>
                <c:pt idx="4404">
                  <c:v>68.52</c:v>
                </c:pt>
                <c:pt idx="4405">
                  <c:v>69.73</c:v>
                </c:pt>
                <c:pt idx="4406">
                  <c:v>60.06</c:v>
                </c:pt>
                <c:pt idx="4407">
                  <c:v>94.83</c:v>
                </c:pt>
                <c:pt idx="4408">
                  <c:v>46.39</c:v>
                </c:pt>
                <c:pt idx="4409">
                  <c:v>67.91</c:v>
                </c:pt>
                <c:pt idx="4410">
                  <c:v>69.319999999999993</c:v>
                </c:pt>
                <c:pt idx="4411">
                  <c:v>95.69</c:v>
                </c:pt>
                <c:pt idx="4412">
                  <c:v>60.55</c:v>
                </c:pt>
                <c:pt idx="4413">
                  <c:v>75.77</c:v>
                </c:pt>
                <c:pt idx="4414">
                  <c:v>60.27</c:v>
                </c:pt>
                <c:pt idx="4415">
                  <c:v>58.22</c:v>
                </c:pt>
                <c:pt idx="4416">
                  <c:v>85.53</c:v>
                </c:pt>
                <c:pt idx="4417">
                  <c:v>53.23</c:v>
                </c:pt>
                <c:pt idx="4418">
                  <c:v>76.22</c:v>
                </c:pt>
                <c:pt idx="4419">
                  <c:v>81.64</c:v>
                </c:pt>
                <c:pt idx="4420">
                  <c:v>41.84</c:v>
                </c:pt>
                <c:pt idx="4421">
                  <c:v>69.97</c:v>
                </c:pt>
                <c:pt idx="4422">
                  <c:v>72</c:v>
                </c:pt>
                <c:pt idx="4423">
                  <c:v>75.66</c:v>
                </c:pt>
                <c:pt idx="4424">
                  <c:v>83.45</c:v>
                </c:pt>
                <c:pt idx="4425">
                  <c:v>66.42</c:v>
                </c:pt>
                <c:pt idx="4426">
                  <c:v>75.48</c:v>
                </c:pt>
                <c:pt idx="4427">
                  <c:v>70.37</c:v>
                </c:pt>
                <c:pt idx="4428">
                  <c:v>45.73</c:v>
                </c:pt>
                <c:pt idx="4429">
                  <c:v>40</c:v>
                </c:pt>
                <c:pt idx="4430">
                  <c:v>61.81</c:v>
                </c:pt>
                <c:pt idx="4431">
                  <c:v>78.31</c:v>
                </c:pt>
                <c:pt idx="4432">
                  <c:v>54.15</c:v>
                </c:pt>
                <c:pt idx="4433">
                  <c:v>98.2</c:v>
                </c:pt>
                <c:pt idx="4434">
                  <c:v>80.37</c:v>
                </c:pt>
                <c:pt idx="4435">
                  <c:v>93.74</c:v>
                </c:pt>
                <c:pt idx="4436">
                  <c:v>94.27</c:v>
                </c:pt>
                <c:pt idx="4437">
                  <c:v>88.79</c:v>
                </c:pt>
                <c:pt idx="4438">
                  <c:v>93.24</c:v>
                </c:pt>
                <c:pt idx="4439">
                  <c:v>82.87</c:v>
                </c:pt>
                <c:pt idx="4440">
                  <c:v>57.86</c:v>
                </c:pt>
                <c:pt idx="4441">
                  <c:v>97.76</c:v>
                </c:pt>
                <c:pt idx="4442">
                  <c:v>81.34</c:v>
                </c:pt>
                <c:pt idx="4443">
                  <c:v>82.08</c:v>
                </c:pt>
                <c:pt idx="4444">
                  <c:v>63.15</c:v>
                </c:pt>
                <c:pt idx="4445">
                  <c:v>91.56</c:v>
                </c:pt>
                <c:pt idx="4446">
                  <c:v>60.33</c:v>
                </c:pt>
                <c:pt idx="4447">
                  <c:v>55.85</c:v>
                </c:pt>
                <c:pt idx="4448">
                  <c:v>68.349999999999994</c:v>
                </c:pt>
                <c:pt idx="4449">
                  <c:v>86.28</c:v>
                </c:pt>
                <c:pt idx="4450">
                  <c:v>89.37</c:v>
                </c:pt>
                <c:pt idx="4451">
                  <c:v>75.7</c:v>
                </c:pt>
                <c:pt idx="4452">
                  <c:v>88.86</c:v>
                </c:pt>
                <c:pt idx="4453">
                  <c:v>51.43</c:v>
                </c:pt>
                <c:pt idx="4454">
                  <c:v>77.73</c:v>
                </c:pt>
                <c:pt idx="4455">
                  <c:v>64.11</c:v>
                </c:pt>
                <c:pt idx="4456">
                  <c:v>74.12</c:v>
                </c:pt>
                <c:pt idx="4457">
                  <c:v>93.96</c:v>
                </c:pt>
                <c:pt idx="4458">
                  <c:v>63.62</c:v>
                </c:pt>
                <c:pt idx="4459">
                  <c:v>89.54</c:v>
                </c:pt>
                <c:pt idx="4460">
                  <c:v>53.66</c:v>
                </c:pt>
                <c:pt idx="4461">
                  <c:v>56.22</c:v>
                </c:pt>
                <c:pt idx="4462">
                  <c:v>57.76</c:v>
                </c:pt>
                <c:pt idx="4463">
                  <c:v>65.900000000000006</c:v>
                </c:pt>
                <c:pt idx="4464">
                  <c:v>32.950000000000003</c:v>
                </c:pt>
                <c:pt idx="4465">
                  <c:v>68.89</c:v>
                </c:pt>
                <c:pt idx="4466">
                  <c:v>77.83</c:v>
                </c:pt>
                <c:pt idx="4467">
                  <c:v>54.31</c:v>
                </c:pt>
                <c:pt idx="4468">
                  <c:v>61.12</c:v>
                </c:pt>
                <c:pt idx="4469">
                  <c:v>95.09</c:v>
                </c:pt>
                <c:pt idx="4470">
                  <c:v>76.41</c:v>
                </c:pt>
                <c:pt idx="4471">
                  <c:v>41.7</c:v>
                </c:pt>
                <c:pt idx="4472">
                  <c:v>84.96</c:v>
                </c:pt>
                <c:pt idx="4473">
                  <c:v>90.66</c:v>
                </c:pt>
                <c:pt idx="4474">
                  <c:v>46.86</c:v>
                </c:pt>
                <c:pt idx="4475">
                  <c:v>41.7</c:v>
                </c:pt>
                <c:pt idx="4476">
                  <c:v>75.42</c:v>
                </c:pt>
                <c:pt idx="4477">
                  <c:v>80.02</c:v>
                </c:pt>
                <c:pt idx="4478">
                  <c:v>75.23</c:v>
                </c:pt>
                <c:pt idx="4479">
                  <c:v>52.4</c:v>
                </c:pt>
                <c:pt idx="4480">
                  <c:v>100.09</c:v>
                </c:pt>
                <c:pt idx="4481">
                  <c:v>61.75</c:v>
                </c:pt>
                <c:pt idx="4482">
                  <c:v>46.38</c:v>
                </c:pt>
                <c:pt idx="4483">
                  <c:v>86.64</c:v>
                </c:pt>
                <c:pt idx="4484">
                  <c:v>67.77</c:v>
                </c:pt>
                <c:pt idx="4485">
                  <c:v>52.84</c:v>
                </c:pt>
                <c:pt idx="4486">
                  <c:v>64.25</c:v>
                </c:pt>
                <c:pt idx="4487">
                  <c:v>65.62</c:v>
                </c:pt>
                <c:pt idx="4488">
                  <c:v>58.36</c:v>
                </c:pt>
                <c:pt idx="4489">
                  <c:v>91.14</c:v>
                </c:pt>
                <c:pt idx="4490">
                  <c:v>65.72</c:v>
                </c:pt>
                <c:pt idx="4491">
                  <c:v>59.95</c:v>
                </c:pt>
                <c:pt idx="4492">
                  <c:v>78.290000000000006</c:v>
                </c:pt>
                <c:pt idx="4493">
                  <c:v>87.99</c:v>
                </c:pt>
                <c:pt idx="4494">
                  <c:v>75.8</c:v>
                </c:pt>
                <c:pt idx="4495">
                  <c:v>77.239999999999995</c:v>
                </c:pt>
                <c:pt idx="4496">
                  <c:v>72.37</c:v>
                </c:pt>
                <c:pt idx="4497">
                  <c:v>89.23</c:v>
                </c:pt>
                <c:pt idx="4498">
                  <c:v>81.33</c:v>
                </c:pt>
                <c:pt idx="4499">
                  <c:v>80.61</c:v>
                </c:pt>
                <c:pt idx="4500">
                  <c:v>84.44</c:v>
                </c:pt>
                <c:pt idx="4501">
                  <c:v>66.709999999999994</c:v>
                </c:pt>
                <c:pt idx="4502">
                  <c:v>65.83</c:v>
                </c:pt>
                <c:pt idx="4503">
                  <c:v>84.34</c:v>
                </c:pt>
                <c:pt idx="4504">
                  <c:v>88.23</c:v>
                </c:pt>
                <c:pt idx="4505">
                  <c:v>67.13</c:v>
                </c:pt>
                <c:pt idx="4506">
                  <c:v>54.55</c:v>
                </c:pt>
                <c:pt idx="4507">
                  <c:v>79.8</c:v>
                </c:pt>
                <c:pt idx="4508">
                  <c:v>74.55</c:v>
                </c:pt>
                <c:pt idx="4509">
                  <c:v>67.94</c:v>
                </c:pt>
                <c:pt idx="4510">
                  <c:v>92.85</c:v>
                </c:pt>
                <c:pt idx="4511">
                  <c:v>53.97</c:v>
                </c:pt>
                <c:pt idx="4512">
                  <c:v>46.27</c:v>
                </c:pt>
                <c:pt idx="4513">
                  <c:v>58</c:v>
                </c:pt>
                <c:pt idx="4514">
                  <c:v>58.01</c:v>
                </c:pt>
                <c:pt idx="4515">
                  <c:v>71.510000000000005</c:v>
                </c:pt>
                <c:pt idx="4516">
                  <c:v>91.16</c:v>
                </c:pt>
                <c:pt idx="4517">
                  <c:v>65.02</c:v>
                </c:pt>
                <c:pt idx="4518">
                  <c:v>86.06</c:v>
                </c:pt>
                <c:pt idx="4519">
                  <c:v>74.58</c:v>
                </c:pt>
                <c:pt idx="4520">
                  <c:v>71.19</c:v>
                </c:pt>
                <c:pt idx="4521">
                  <c:v>62.57</c:v>
                </c:pt>
                <c:pt idx="4522">
                  <c:v>68</c:v>
                </c:pt>
                <c:pt idx="4523">
                  <c:v>70.599999999999994</c:v>
                </c:pt>
                <c:pt idx="4524">
                  <c:v>64.650000000000006</c:v>
                </c:pt>
                <c:pt idx="4525">
                  <c:v>59.75</c:v>
                </c:pt>
                <c:pt idx="4526">
                  <c:v>50.92</c:v>
                </c:pt>
                <c:pt idx="4527">
                  <c:v>47.97</c:v>
                </c:pt>
                <c:pt idx="4528">
                  <c:v>85.36</c:v>
                </c:pt>
                <c:pt idx="4529">
                  <c:v>37.89</c:v>
                </c:pt>
                <c:pt idx="4530">
                  <c:v>45.26</c:v>
                </c:pt>
                <c:pt idx="4531">
                  <c:v>81.400000000000006</c:v>
                </c:pt>
                <c:pt idx="4532">
                  <c:v>73.27</c:v>
                </c:pt>
                <c:pt idx="4533">
                  <c:v>88.67</c:v>
                </c:pt>
                <c:pt idx="4534">
                  <c:v>58.59</c:v>
                </c:pt>
                <c:pt idx="4535">
                  <c:v>83.67</c:v>
                </c:pt>
                <c:pt idx="4536">
                  <c:v>81.540000000000006</c:v>
                </c:pt>
                <c:pt idx="4537">
                  <c:v>73.19</c:v>
                </c:pt>
                <c:pt idx="4538">
                  <c:v>58.89</c:v>
                </c:pt>
                <c:pt idx="4539">
                  <c:v>71.209999999999994</c:v>
                </c:pt>
                <c:pt idx="4540">
                  <c:v>66.73</c:v>
                </c:pt>
                <c:pt idx="4541">
                  <c:v>83.13</c:v>
                </c:pt>
                <c:pt idx="4542">
                  <c:v>91.87</c:v>
                </c:pt>
                <c:pt idx="4543">
                  <c:v>87.89</c:v>
                </c:pt>
                <c:pt idx="4544">
                  <c:v>66.64</c:v>
                </c:pt>
                <c:pt idx="4545">
                  <c:v>75.349999999999994</c:v>
                </c:pt>
                <c:pt idx="4546">
                  <c:v>69.87</c:v>
                </c:pt>
                <c:pt idx="4547">
                  <c:v>84.75</c:v>
                </c:pt>
                <c:pt idx="4548">
                  <c:v>63.48</c:v>
                </c:pt>
                <c:pt idx="4549">
                  <c:v>54.82</c:v>
                </c:pt>
                <c:pt idx="4550">
                  <c:v>96.51</c:v>
                </c:pt>
                <c:pt idx="4551">
                  <c:v>41.57</c:v>
                </c:pt>
                <c:pt idx="4552">
                  <c:v>85.6</c:v>
                </c:pt>
                <c:pt idx="4553">
                  <c:v>72.17</c:v>
                </c:pt>
                <c:pt idx="4554">
                  <c:v>68.92</c:v>
                </c:pt>
                <c:pt idx="4555">
                  <c:v>71.349999999999994</c:v>
                </c:pt>
                <c:pt idx="4556">
                  <c:v>85.23</c:v>
                </c:pt>
                <c:pt idx="4557">
                  <c:v>84.11</c:v>
                </c:pt>
                <c:pt idx="4558">
                  <c:v>65.23</c:v>
                </c:pt>
                <c:pt idx="4559">
                  <c:v>77.17</c:v>
                </c:pt>
                <c:pt idx="4560">
                  <c:v>80.55</c:v>
                </c:pt>
                <c:pt idx="4561">
                  <c:v>73.67</c:v>
                </c:pt>
                <c:pt idx="4562">
                  <c:v>86.84</c:v>
                </c:pt>
                <c:pt idx="4563">
                  <c:v>96.02</c:v>
                </c:pt>
                <c:pt idx="4564">
                  <c:v>88.78</c:v>
                </c:pt>
                <c:pt idx="4565">
                  <c:v>90.88</c:v>
                </c:pt>
                <c:pt idx="4566">
                  <c:v>48.48</c:v>
                </c:pt>
                <c:pt idx="4567">
                  <c:v>88.72</c:v>
                </c:pt>
                <c:pt idx="4568">
                  <c:v>65.48</c:v>
                </c:pt>
                <c:pt idx="4569">
                  <c:v>86.17</c:v>
                </c:pt>
                <c:pt idx="4570">
                  <c:v>51.92</c:v>
                </c:pt>
                <c:pt idx="4571">
                  <c:v>82.11</c:v>
                </c:pt>
                <c:pt idx="4572">
                  <c:v>69.44</c:v>
                </c:pt>
                <c:pt idx="4573">
                  <c:v>47.53</c:v>
                </c:pt>
                <c:pt idx="4574">
                  <c:v>94.2</c:v>
                </c:pt>
                <c:pt idx="4575">
                  <c:v>72.8</c:v>
                </c:pt>
                <c:pt idx="4576">
                  <c:v>68.17</c:v>
                </c:pt>
                <c:pt idx="4577">
                  <c:v>63.39</c:v>
                </c:pt>
                <c:pt idx="4578">
                  <c:v>71.95</c:v>
                </c:pt>
                <c:pt idx="4579">
                  <c:v>94.6</c:v>
                </c:pt>
                <c:pt idx="4580">
                  <c:v>77.739999999999995</c:v>
                </c:pt>
                <c:pt idx="4581">
                  <c:v>67.959999999999994</c:v>
                </c:pt>
                <c:pt idx="4582">
                  <c:v>88.83</c:v>
                </c:pt>
                <c:pt idx="4583">
                  <c:v>73.97</c:v>
                </c:pt>
                <c:pt idx="4584">
                  <c:v>61.2</c:v>
                </c:pt>
                <c:pt idx="4585">
                  <c:v>48.72</c:v>
                </c:pt>
                <c:pt idx="4586">
                  <c:v>81.52</c:v>
                </c:pt>
                <c:pt idx="4587">
                  <c:v>49.28</c:v>
                </c:pt>
                <c:pt idx="4588">
                  <c:v>59.7</c:v>
                </c:pt>
                <c:pt idx="4589">
                  <c:v>65.760000000000005</c:v>
                </c:pt>
                <c:pt idx="4590">
                  <c:v>83.61</c:v>
                </c:pt>
                <c:pt idx="4591">
                  <c:v>64.06</c:v>
                </c:pt>
                <c:pt idx="4592">
                  <c:v>65.38</c:v>
                </c:pt>
                <c:pt idx="4593">
                  <c:v>73.67</c:v>
                </c:pt>
                <c:pt idx="4594">
                  <c:v>61.88</c:v>
                </c:pt>
                <c:pt idx="4595">
                  <c:v>94.16</c:v>
                </c:pt>
                <c:pt idx="4596">
                  <c:v>81.650000000000006</c:v>
                </c:pt>
                <c:pt idx="4597">
                  <c:v>73.42</c:v>
                </c:pt>
                <c:pt idx="4598">
                  <c:v>81.42</c:v>
                </c:pt>
                <c:pt idx="4599">
                  <c:v>94.48</c:v>
                </c:pt>
                <c:pt idx="4600">
                  <c:v>65.319999999999993</c:v>
                </c:pt>
                <c:pt idx="4601">
                  <c:v>76.56</c:v>
                </c:pt>
                <c:pt idx="4602">
                  <c:v>62.49</c:v>
                </c:pt>
                <c:pt idx="4603">
                  <c:v>66.349999999999994</c:v>
                </c:pt>
                <c:pt idx="4604">
                  <c:v>64.02</c:v>
                </c:pt>
                <c:pt idx="4605">
                  <c:v>59.44</c:v>
                </c:pt>
                <c:pt idx="4606">
                  <c:v>72.430000000000007</c:v>
                </c:pt>
                <c:pt idx="4607">
                  <c:v>82.54</c:v>
                </c:pt>
                <c:pt idx="4608">
                  <c:v>57.93</c:v>
                </c:pt>
                <c:pt idx="4609">
                  <c:v>90.55</c:v>
                </c:pt>
                <c:pt idx="4610">
                  <c:v>73.099999999999994</c:v>
                </c:pt>
                <c:pt idx="4611">
                  <c:v>53.23</c:v>
                </c:pt>
                <c:pt idx="4612">
                  <c:v>74.83</c:v>
                </c:pt>
                <c:pt idx="4613">
                  <c:v>84.1</c:v>
                </c:pt>
                <c:pt idx="4614">
                  <c:v>73.81</c:v>
                </c:pt>
                <c:pt idx="4615">
                  <c:v>68.45</c:v>
                </c:pt>
                <c:pt idx="4616">
                  <c:v>55.72</c:v>
                </c:pt>
                <c:pt idx="4617">
                  <c:v>66.59</c:v>
                </c:pt>
                <c:pt idx="4618">
                  <c:v>97.61</c:v>
                </c:pt>
                <c:pt idx="4619">
                  <c:v>80.06</c:v>
                </c:pt>
                <c:pt idx="4620">
                  <c:v>73.790000000000006</c:v>
                </c:pt>
                <c:pt idx="4621">
                  <c:v>83.51</c:v>
                </c:pt>
                <c:pt idx="4622">
                  <c:v>91.28</c:v>
                </c:pt>
                <c:pt idx="4623">
                  <c:v>68.92</c:v>
                </c:pt>
                <c:pt idx="4624">
                  <c:v>77.77</c:v>
                </c:pt>
                <c:pt idx="4625">
                  <c:v>69.81</c:v>
                </c:pt>
                <c:pt idx="4626">
                  <c:v>91.55</c:v>
                </c:pt>
                <c:pt idx="4627">
                  <c:v>65.87</c:v>
                </c:pt>
                <c:pt idx="4628">
                  <c:v>68.05</c:v>
                </c:pt>
                <c:pt idx="4629">
                  <c:v>76.86</c:v>
                </c:pt>
                <c:pt idx="4630">
                  <c:v>55.84</c:v>
                </c:pt>
                <c:pt idx="4631">
                  <c:v>70.02</c:v>
                </c:pt>
                <c:pt idx="4632">
                  <c:v>57.85</c:v>
                </c:pt>
                <c:pt idx="4633">
                  <c:v>83.4</c:v>
                </c:pt>
                <c:pt idx="4634">
                  <c:v>70.36</c:v>
                </c:pt>
                <c:pt idx="4635">
                  <c:v>62.9</c:v>
                </c:pt>
                <c:pt idx="4636">
                  <c:v>68.959999999999994</c:v>
                </c:pt>
                <c:pt idx="4637">
                  <c:v>56.18</c:v>
                </c:pt>
                <c:pt idx="4638">
                  <c:v>59.95</c:v>
                </c:pt>
                <c:pt idx="4639">
                  <c:v>74.010000000000005</c:v>
                </c:pt>
                <c:pt idx="4640">
                  <c:v>62.31</c:v>
                </c:pt>
                <c:pt idx="4641">
                  <c:v>53.96</c:v>
                </c:pt>
                <c:pt idx="4642">
                  <c:v>44.21</c:v>
                </c:pt>
                <c:pt idx="4643">
                  <c:v>75.31</c:v>
                </c:pt>
                <c:pt idx="4644">
                  <c:v>53.02</c:v>
                </c:pt>
                <c:pt idx="4645">
                  <c:v>53.6</c:v>
                </c:pt>
                <c:pt idx="4646">
                  <c:v>71.97</c:v>
                </c:pt>
                <c:pt idx="4647">
                  <c:v>85.81</c:v>
                </c:pt>
                <c:pt idx="4648">
                  <c:v>66.09</c:v>
                </c:pt>
                <c:pt idx="4649">
                  <c:v>78.319999999999993</c:v>
                </c:pt>
                <c:pt idx="4650">
                  <c:v>76.19</c:v>
                </c:pt>
                <c:pt idx="4651">
                  <c:v>76.819999999999993</c:v>
                </c:pt>
                <c:pt idx="4652">
                  <c:v>47.85</c:v>
                </c:pt>
                <c:pt idx="4653">
                  <c:v>78.569999999999993</c:v>
                </c:pt>
                <c:pt idx="4654">
                  <c:v>71.66</c:v>
                </c:pt>
                <c:pt idx="4655">
                  <c:v>87.63</c:v>
                </c:pt>
                <c:pt idx="4656">
                  <c:v>54.71</c:v>
                </c:pt>
                <c:pt idx="4657">
                  <c:v>89.79</c:v>
                </c:pt>
                <c:pt idx="4658">
                  <c:v>88.79</c:v>
                </c:pt>
                <c:pt idx="4659">
                  <c:v>82.5</c:v>
                </c:pt>
                <c:pt idx="4660">
                  <c:v>83.31</c:v>
                </c:pt>
                <c:pt idx="4661">
                  <c:v>67.67</c:v>
                </c:pt>
                <c:pt idx="4662">
                  <c:v>71.3</c:v>
                </c:pt>
                <c:pt idx="4663">
                  <c:v>73.22</c:v>
                </c:pt>
                <c:pt idx="4664">
                  <c:v>81.83</c:v>
                </c:pt>
                <c:pt idx="4665">
                  <c:v>70.66</c:v>
                </c:pt>
                <c:pt idx="4666">
                  <c:v>72.36</c:v>
                </c:pt>
                <c:pt idx="4667">
                  <c:v>51.96</c:v>
                </c:pt>
                <c:pt idx="4668">
                  <c:v>81.64</c:v>
                </c:pt>
                <c:pt idx="4669">
                  <c:v>81.28</c:v>
                </c:pt>
                <c:pt idx="4670">
                  <c:v>62.26</c:v>
                </c:pt>
                <c:pt idx="4671">
                  <c:v>46.36</c:v>
                </c:pt>
                <c:pt idx="4672">
                  <c:v>66.19</c:v>
                </c:pt>
                <c:pt idx="4673">
                  <c:v>95.87</c:v>
                </c:pt>
                <c:pt idx="4674">
                  <c:v>91.55</c:v>
                </c:pt>
                <c:pt idx="4675">
                  <c:v>90.12</c:v>
                </c:pt>
                <c:pt idx="4676">
                  <c:v>91.82</c:v>
                </c:pt>
                <c:pt idx="4677">
                  <c:v>65.05</c:v>
                </c:pt>
                <c:pt idx="4678">
                  <c:v>72.59</c:v>
                </c:pt>
                <c:pt idx="4679">
                  <c:v>87.74</c:v>
                </c:pt>
                <c:pt idx="4680">
                  <c:v>64.05</c:v>
                </c:pt>
                <c:pt idx="4681">
                  <c:v>55.77</c:v>
                </c:pt>
                <c:pt idx="4682">
                  <c:v>72.5</c:v>
                </c:pt>
                <c:pt idx="4683">
                  <c:v>75.25</c:v>
                </c:pt>
                <c:pt idx="4684">
                  <c:v>74.08</c:v>
                </c:pt>
                <c:pt idx="4685">
                  <c:v>82.59</c:v>
                </c:pt>
                <c:pt idx="4686">
                  <c:v>67.31</c:v>
                </c:pt>
                <c:pt idx="4687">
                  <c:v>96.02</c:v>
                </c:pt>
                <c:pt idx="4688">
                  <c:v>97.71</c:v>
                </c:pt>
                <c:pt idx="4689">
                  <c:v>61</c:v>
                </c:pt>
                <c:pt idx="4690">
                  <c:v>47.81</c:v>
                </c:pt>
                <c:pt idx="4691">
                  <c:v>69.489999999999995</c:v>
                </c:pt>
                <c:pt idx="4692">
                  <c:v>42.02</c:v>
                </c:pt>
                <c:pt idx="4693">
                  <c:v>84.47</c:v>
                </c:pt>
                <c:pt idx="4694">
                  <c:v>86.96</c:v>
                </c:pt>
                <c:pt idx="4695">
                  <c:v>71.75</c:v>
                </c:pt>
                <c:pt idx="4696">
                  <c:v>67.069999999999993</c:v>
                </c:pt>
                <c:pt idx="4697">
                  <c:v>87.59</c:v>
                </c:pt>
                <c:pt idx="4698">
                  <c:v>70.23</c:v>
                </c:pt>
                <c:pt idx="4699">
                  <c:v>82.63</c:v>
                </c:pt>
                <c:pt idx="4700">
                  <c:v>73.16</c:v>
                </c:pt>
                <c:pt idx="4701">
                  <c:v>94.41</c:v>
                </c:pt>
                <c:pt idx="4702">
                  <c:v>66.040000000000006</c:v>
                </c:pt>
                <c:pt idx="4703">
                  <c:v>77.47</c:v>
                </c:pt>
                <c:pt idx="4704">
                  <c:v>66.739999999999995</c:v>
                </c:pt>
                <c:pt idx="4705">
                  <c:v>61.88</c:v>
                </c:pt>
                <c:pt idx="4706">
                  <c:v>73.55</c:v>
                </c:pt>
                <c:pt idx="4707">
                  <c:v>49.51</c:v>
                </c:pt>
                <c:pt idx="4708">
                  <c:v>56.48</c:v>
                </c:pt>
                <c:pt idx="4709">
                  <c:v>81.64</c:v>
                </c:pt>
                <c:pt idx="4710">
                  <c:v>58.37</c:v>
                </c:pt>
                <c:pt idx="4711">
                  <c:v>84.96</c:v>
                </c:pt>
                <c:pt idx="4712">
                  <c:v>81.34</c:v>
                </c:pt>
                <c:pt idx="4713">
                  <c:v>78.59</c:v>
                </c:pt>
                <c:pt idx="4714">
                  <c:v>81.67</c:v>
                </c:pt>
                <c:pt idx="4715">
                  <c:v>68.260000000000005</c:v>
                </c:pt>
                <c:pt idx="4716">
                  <c:v>85.93</c:v>
                </c:pt>
                <c:pt idx="4717">
                  <c:v>61.5</c:v>
                </c:pt>
                <c:pt idx="4718">
                  <c:v>75.19</c:v>
                </c:pt>
                <c:pt idx="4719">
                  <c:v>100.11</c:v>
                </c:pt>
                <c:pt idx="4720">
                  <c:v>57.69</c:v>
                </c:pt>
                <c:pt idx="4721">
                  <c:v>91.7</c:v>
                </c:pt>
                <c:pt idx="4722">
                  <c:v>65.38</c:v>
                </c:pt>
                <c:pt idx="4723">
                  <c:v>92.03</c:v>
                </c:pt>
                <c:pt idx="4724">
                  <c:v>83.21</c:v>
                </c:pt>
                <c:pt idx="4725">
                  <c:v>77.11</c:v>
                </c:pt>
                <c:pt idx="4726">
                  <c:v>79.64</c:v>
                </c:pt>
                <c:pt idx="4727">
                  <c:v>59.37</c:v>
                </c:pt>
                <c:pt idx="4728">
                  <c:v>59.14</c:v>
                </c:pt>
                <c:pt idx="4729">
                  <c:v>78.8</c:v>
                </c:pt>
                <c:pt idx="4730">
                  <c:v>79.59</c:v>
                </c:pt>
                <c:pt idx="4731">
                  <c:v>69.78</c:v>
                </c:pt>
                <c:pt idx="4732">
                  <c:v>36.31</c:v>
                </c:pt>
                <c:pt idx="4733">
                  <c:v>57.27</c:v>
                </c:pt>
                <c:pt idx="4734">
                  <c:v>96.38</c:v>
                </c:pt>
                <c:pt idx="4735">
                  <c:v>91.49</c:v>
                </c:pt>
                <c:pt idx="4736">
                  <c:v>89.78</c:v>
                </c:pt>
                <c:pt idx="4737">
                  <c:v>57.42</c:v>
                </c:pt>
                <c:pt idx="4738">
                  <c:v>87.64</c:v>
                </c:pt>
                <c:pt idx="4739">
                  <c:v>86.13</c:v>
                </c:pt>
                <c:pt idx="4740">
                  <c:v>93.21</c:v>
                </c:pt>
                <c:pt idx="4741">
                  <c:v>77.77</c:v>
                </c:pt>
                <c:pt idx="4742">
                  <c:v>84.48</c:v>
                </c:pt>
                <c:pt idx="4743">
                  <c:v>74.86</c:v>
                </c:pt>
                <c:pt idx="4744">
                  <c:v>63.59</c:v>
                </c:pt>
                <c:pt idx="4745">
                  <c:v>42.61</c:v>
                </c:pt>
                <c:pt idx="4746">
                  <c:v>96.26</c:v>
                </c:pt>
                <c:pt idx="4747">
                  <c:v>61.7</c:v>
                </c:pt>
                <c:pt idx="4748">
                  <c:v>76.349999999999994</c:v>
                </c:pt>
                <c:pt idx="4749">
                  <c:v>89.56</c:v>
                </c:pt>
                <c:pt idx="4750">
                  <c:v>64.53</c:v>
                </c:pt>
                <c:pt idx="4751">
                  <c:v>91.28</c:v>
                </c:pt>
                <c:pt idx="4752">
                  <c:v>91.8</c:v>
                </c:pt>
                <c:pt idx="4753">
                  <c:v>50.29</c:v>
                </c:pt>
                <c:pt idx="4754">
                  <c:v>62.96</c:v>
                </c:pt>
                <c:pt idx="4755">
                  <c:v>65.03</c:v>
                </c:pt>
                <c:pt idx="4756">
                  <c:v>69.94</c:v>
                </c:pt>
                <c:pt idx="4757">
                  <c:v>55.27</c:v>
                </c:pt>
                <c:pt idx="4758">
                  <c:v>63.16</c:v>
                </c:pt>
                <c:pt idx="4759">
                  <c:v>87.18</c:v>
                </c:pt>
                <c:pt idx="4760">
                  <c:v>57.17</c:v>
                </c:pt>
                <c:pt idx="4761">
                  <c:v>74.91</c:v>
                </c:pt>
                <c:pt idx="4762">
                  <c:v>86.43</c:v>
                </c:pt>
                <c:pt idx="4763">
                  <c:v>97.59</c:v>
                </c:pt>
                <c:pt idx="4764">
                  <c:v>62.43</c:v>
                </c:pt>
                <c:pt idx="4765">
                  <c:v>64.98</c:v>
                </c:pt>
                <c:pt idx="4766">
                  <c:v>71.900000000000006</c:v>
                </c:pt>
                <c:pt idx="4767">
                  <c:v>82.82</c:v>
                </c:pt>
                <c:pt idx="4768">
                  <c:v>50.39</c:v>
                </c:pt>
                <c:pt idx="4769">
                  <c:v>76.89</c:v>
                </c:pt>
                <c:pt idx="4770">
                  <c:v>92.53</c:v>
                </c:pt>
                <c:pt idx="4771">
                  <c:v>80.88</c:v>
                </c:pt>
                <c:pt idx="4772">
                  <c:v>85.7</c:v>
                </c:pt>
                <c:pt idx="4773">
                  <c:v>60.31</c:v>
                </c:pt>
                <c:pt idx="4774">
                  <c:v>56.13</c:v>
                </c:pt>
                <c:pt idx="4775">
                  <c:v>86.03</c:v>
                </c:pt>
                <c:pt idx="4776">
                  <c:v>70.22</c:v>
                </c:pt>
                <c:pt idx="4777">
                  <c:v>98.07</c:v>
                </c:pt>
                <c:pt idx="4778">
                  <c:v>79.88</c:v>
                </c:pt>
                <c:pt idx="4779">
                  <c:v>75.22</c:v>
                </c:pt>
                <c:pt idx="4780">
                  <c:v>82.45</c:v>
                </c:pt>
                <c:pt idx="4781">
                  <c:v>93.51</c:v>
                </c:pt>
                <c:pt idx="4782">
                  <c:v>88.37</c:v>
                </c:pt>
                <c:pt idx="4783">
                  <c:v>72.5</c:v>
                </c:pt>
                <c:pt idx="4784">
                  <c:v>63.06</c:v>
                </c:pt>
                <c:pt idx="4785">
                  <c:v>93.94</c:v>
                </c:pt>
                <c:pt idx="4786">
                  <c:v>85.19</c:v>
                </c:pt>
                <c:pt idx="4787">
                  <c:v>99.46</c:v>
                </c:pt>
                <c:pt idx="4788">
                  <c:v>80.150000000000006</c:v>
                </c:pt>
                <c:pt idx="4789">
                  <c:v>59.51</c:v>
                </c:pt>
                <c:pt idx="4790">
                  <c:v>84.22</c:v>
                </c:pt>
                <c:pt idx="4791">
                  <c:v>60.89</c:v>
                </c:pt>
                <c:pt idx="4792">
                  <c:v>62.83</c:v>
                </c:pt>
                <c:pt idx="4793">
                  <c:v>97.68</c:v>
                </c:pt>
                <c:pt idx="4794">
                  <c:v>63.13</c:v>
                </c:pt>
                <c:pt idx="4795">
                  <c:v>70.7</c:v>
                </c:pt>
                <c:pt idx="4796">
                  <c:v>84.09</c:v>
                </c:pt>
                <c:pt idx="4797">
                  <c:v>80.38</c:v>
                </c:pt>
                <c:pt idx="4798">
                  <c:v>92.19</c:v>
                </c:pt>
                <c:pt idx="4799">
                  <c:v>61.36</c:v>
                </c:pt>
                <c:pt idx="4800">
                  <c:v>69.510000000000005</c:v>
                </c:pt>
                <c:pt idx="4801">
                  <c:v>66.37</c:v>
                </c:pt>
                <c:pt idx="4802">
                  <c:v>77.02</c:v>
                </c:pt>
                <c:pt idx="4803">
                  <c:v>55.39</c:v>
                </c:pt>
                <c:pt idx="4804">
                  <c:v>50.9</c:v>
                </c:pt>
                <c:pt idx="4805">
                  <c:v>78.349999999999994</c:v>
                </c:pt>
                <c:pt idx="4806">
                  <c:v>72.13</c:v>
                </c:pt>
                <c:pt idx="4807">
                  <c:v>87.94</c:v>
                </c:pt>
                <c:pt idx="4808">
                  <c:v>63.02</c:v>
                </c:pt>
                <c:pt idx="4809">
                  <c:v>46.52</c:v>
                </c:pt>
                <c:pt idx="4810">
                  <c:v>73.09</c:v>
                </c:pt>
                <c:pt idx="4811">
                  <c:v>60.73</c:v>
                </c:pt>
                <c:pt idx="4812">
                  <c:v>77.290000000000006</c:v>
                </c:pt>
                <c:pt idx="4813">
                  <c:v>86.54</c:v>
                </c:pt>
                <c:pt idx="4814">
                  <c:v>55.82</c:v>
                </c:pt>
                <c:pt idx="4815">
                  <c:v>90.17</c:v>
                </c:pt>
                <c:pt idx="4816">
                  <c:v>89.6</c:v>
                </c:pt>
                <c:pt idx="4817">
                  <c:v>94.3</c:v>
                </c:pt>
                <c:pt idx="4818">
                  <c:v>77.290000000000006</c:v>
                </c:pt>
                <c:pt idx="4819">
                  <c:v>67.260000000000005</c:v>
                </c:pt>
                <c:pt idx="4820">
                  <c:v>78.34</c:v>
                </c:pt>
                <c:pt idx="4821">
                  <c:v>55.4</c:v>
                </c:pt>
                <c:pt idx="4822">
                  <c:v>53.6</c:v>
                </c:pt>
                <c:pt idx="4823">
                  <c:v>93.52</c:v>
                </c:pt>
                <c:pt idx="4824">
                  <c:v>89.84</c:v>
                </c:pt>
                <c:pt idx="4825">
                  <c:v>46.6</c:v>
                </c:pt>
                <c:pt idx="4826">
                  <c:v>56.61</c:v>
                </c:pt>
                <c:pt idx="4827">
                  <c:v>98.03</c:v>
                </c:pt>
                <c:pt idx="4828">
                  <c:v>88.99</c:v>
                </c:pt>
                <c:pt idx="4829">
                  <c:v>86.44</c:v>
                </c:pt>
                <c:pt idx="4830">
                  <c:v>84.57</c:v>
                </c:pt>
                <c:pt idx="4831">
                  <c:v>51.45</c:v>
                </c:pt>
                <c:pt idx="4832">
                  <c:v>96.52</c:v>
                </c:pt>
                <c:pt idx="4833">
                  <c:v>79.73</c:v>
                </c:pt>
                <c:pt idx="4834">
                  <c:v>95.25</c:v>
                </c:pt>
                <c:pt idx="4835">
                  <c:v>67.48</c:v>
                </c:pt>
                <c:pt idx="4836">
                  <c:v>86.1</c:v>
                </c:pt>
                <c:pt idx="4837">
                  <c:v>98.13</c:v>
                </c:pt>
                <c:pt idx="4838">
                  <c:v>88.91</c:v>
                </c:pt>
                <c:pt idx="4839">
                  <c:v>89</c:v>
                </c:pt>
                <c:pt idx="4840">
                  <c:v>69.099999999999994</c:v>
                </c:pt>
                <c:pt idx="4841">
                  <c:v>48.05</c:v>
                </c:pt>
                <c:pt idx="4842">
                  <c:v>76.38</c:v>
                </c:pt>
                <c:pt idx="4843">
                  <c:v>75.78</c:v>
                </c:pt>
                <c:pt idx="4844">
                  <c:v>40.07</c:v>
                </c:pt>
                <c:pt idx="4845">
                  <c:v>72.19</c:v>
                </c:pt>
                <c:pt idx="4846">
                  <c:v>67.16</c:v>
                </c:pt>
                <c:pt idx="4847">
                  <c:v>53.17</c:v>
                </c:pt>
                <c:pt idx="4848">
                  <c:v>57.92</c:v>
                </c:pt>
                <c:pt idx="4849">
                  <c:v>72.5</c:v>
                </c:pt>
                <c:pt idx="4850">
                  <c:v>68.78</c:v>
                </c:pt>
                <c:pt idx="4851">
                  <c:v>78.05</c:v>
                </c:pt>
                <c:pt idx="4852">
                  <c:v>77.8</c:v>
                </c:pt>
                <c:pt idx="4853">
                  <c:v>61.02</c:v>
                </c:pt>
                <c:pt idx="4854">
                  <c:v>49.64</c:v>
                </c:pt>
                <c:pt idx="4855">
                  <c:v>44.05</c:v>
                </c:pt>
                <c:pt idx="4856">
                  <c:v>96.76</c:v>
                </c:pt>
                <c:pt idx="4857">
                  <c:v>68.88</c:v>
                </c:pt>
                <c:pt idx="4858">
                  <c:v>69.69</c:v>
                </c:pt>
                <c:pt idx="4859">
                  <c:v>83.73</c:v>
                </c:pt>
                <c:pt idx="4860">
                  <c:v>68.58</c:v>
                </c:pt>
                <c:pt idx="4861">
                  <c:v>60.76</c:v>
                </c:pt>
                <c:pt idx="4862">
                  <c:v>83.9</c:v>
                </c:pt>
                <c:pt idx="4863">
                  <c:v>83.37</c:v>
                </c:pt>
                <c:pt idx="4864">
                  <c:v>52.78</c:v>
                </c:pt>
                <c:pt idx="4865">
                  <c:v>67.41</c:v>
                </c:pt>
                <c:pt idx="4866">
                  <c:v>59.42</c:v>
                </c:pt>
                <c:pt idx="4867">
                  <c:v>89.34</c:v>
                </c:pt>
                <c:pt idx="4868">
                  <c:v>58.63</c:v>
                </c:pt>
                <c:pt idx="4869">
                  <c:v>93.58</c:v>
                </c:pt>
                <c:pt idx="4870">
                  <c:v>76.61</c:v>
                </c:pt>
                <c:pt idx="4871">
                  <c:v>69.81</c:v>
                </c:pt>
                <c:pt idx="4872">
                  <c:v>56.96</c:v>
                </c:pt>
                <c:pt idx="4873">
                  <c:v>57.1</c:v>
                </c:pt>
                <c:pt idx="4874">
                  <c:v>88.01</c:v>
                </c:pt>
                <c:pt idx="4875">
                  <c:v>79.5</c:v>
                </c:pt>
                <c:pt idx="4876">
                  <c:v>66.23</c:v>
                </c:pt>
                <c:pt idx="4877">
                  <c:v>32.25</c:v>
                </c:pt>
                <c:pt idx="4878">
                  <c:v>83.27</c:v>
                </c:pt>
                <c:pt idx="4879">
                  <c:v>88.48</c:v>
                </c:pt>
                <c:pt idx="4880">
                  <c:v>89.85</c:v>
                </c:pt>
                <c:pt idx="4881">
                  <c:v>86.56</c:v>
                </c:pt>
                <c:pt idx="4882">
                  <c:v>46.53</c:v>
                </c:pt>
                <c:pt idx="4883">
                  <c:v>71.13</c:v>
                </c:pt>
                <c:pt idx="4884">
                  <c:v>82.22</c:v>
                </c:pt>
                <c:pt idx="4885">
                  <c:v>56.8</c:v>
                </c:pt>
                <c:pt idx="4886">
                  <c:v>46.22</c:v>
                </c:pt>
                <c:pt idx="4887">
                  <c:v>65.239999999999995</c:v>
                </c:pt>
                <c:pt idx="4888">
                  <c:v>67.12</c:v>
                </c:pt>
                <c:pt idx="4889">
                  <c:v>51.24</c:v>
                </c:pt>
                <c:pt idx="4890">
                  <c:v>82.06</c:v>
                </c:pt>
                <c:pt idx="4891">
                  <c:v>79.650000000000006</c:v>
                </c:pt>
                <c:pt idx="4892">
                  <c:v>86.92</c:v>
                </c:pt>
                <c:pt idx="4893">
                  <c:v>80.67</c:v>
                </c:pt>
                <c:pt idx="4894">
                  <c:v>86.39</c:v>
                </c:pt>
                <c:pt idx="4895">
                  <c:v>85.89</c:v>
                </c:pt>
                <c:pt idx="4896">
                  <c:v>72.099999999999994</c:v>
                </c:pt>
                <c:pt idx="4897">
                  <c:v>88.91</c:v>
                </c:pt>
                <c:pt idx="4898">
                  <c:v>71.650000000000006</c:v>
                </c:pt>
                <c:pt idx="4899">
                  <c:v>66.48</c:v>
                </c:pt>
                <c:pt idx="4900">
                  <c:v>84.12</c:v>
                </c:pt>
                <c:pt idx="4901">
                  <c:v>91.62</c:v>
                </c:pt>
                <c:pt idx="4902">
                  <c:v>86.81</c:v>
                </c:pt>
                <c:pt idx="4903">
                  <c:v>78.2</c:v>
                </c:pt>
                <c:pt idx="4904">
                  <c:v>73.95</c:v>
                </c:pt>
                <c:pt idx="4905">
                  <c:v>85.94</c:v>
                </c:pt>
                <c:pt idx="4906">
                  <c:v>81.150000000000006</c:v>
                </c:pt>
                <c:pt idx="4907">
                  <c:v>57.78</c:v>
                </c:pt>
                <c:pt idx="4908">
                  <c:v>61.32</c:v>
                </c:pt>
                <c:pt idx="4909">
                  <c:v>89.99</c:v>
                </c:pt>
                <c:pt idx="4910">
                  <c:v>95.34</c:v>
                </c:pt>
                <c:pt idx="4911">
                  <c:v>79.2</c:v>
                </c:pt>
                <c:pt idx="4912">
                  <c:v>64.83</c:v>
                </c:pt>
                <c:pt idx="4913">
                  <c:v>63.07</c:v>
                </c:pt>
                <c:pt idx="4914">
                  <c:v>75.37</c:v>
                </c:pt>
                <c:pt idx="4915">
                  <c:v>88.72</c:v>
                </c:pt>
                <c:pt idx="4916">
                  <c:v>74.59</c:v>
                </c:pt>
                <c:pt idx="4917">
                  <c:v>36.81</c:v>
                </c:pt>
                <c:pt idx="4918">
                  <c:v>58.26</c:v>
                </c:pt>
                <c:pt idx="4919">
                  <c:v>62.21</c:v>
                </c:pt>
                <c:pt idx="4920">
                  <c:v>57.35</c:v>
                </c:pt>
                <c:pt idx="4921">
                  <c:v>49.7</c:v>
                </c:pt>
                <c:pt idx="4922">
                  <c:v>77.16</c:v>
                </c:pt>
                <c:pt idx="4923">
                  <c:v>68.19</c:v>
                </c:pt>
                <c:pt idx="4924">
                  <c:v>62.69</c:v>
                </c:pt>
                <c:pt idx="4925">
                  <c:v>70.739999999999995</c:v>
                </c:pt>
                <c:pt idx="4926">
                  <c:v>85.12</c:v>
                </c:pt>
                <c:pt idx="4927">
                  <c:v>62.51</c:v>
                </c:pt>
                <c:pt idx="4928">
                  <c:v>67.97</c:v>
                </c:pt>
                <c:pt idx="4929">
                  <c:v>50.62</c:v>
                </c:pt>
                <c:pt idx="4930">
                  <c:v>78.349999999999994</c:v>
                </c:pt>
                <c:pt idx="4931">
                  <c:v>62.77</c:v>
                </c:pt>
                <c:pt idx="4932">
                  <c:v>77.09</c:v>
                </c:pt>
                <c:pt idx="4933">
                  <c:v>43.69</c:v>
                </c:pt>
                <c:pt idx="4934">
                  <c:v>83.79</c:v>
                </c:pt>
                <c:pt idx="4935">
                  <c:v>65.239999999999995</c:v>
                </c:pt>
                <c:pt idx="4936">
                  <c:v>72.3</c:v>
                </c:pt>
                <c:pt idx="4937">
                  <c:v>67.69</c:v>
                </c:pt>
                <c:pt idx="4938">
                  <c:v>46.52</c:v>
                </c:pt>
                <c:pt idx="4939">
                  <c:v>62.96</c:v>
                </c:pt>
                <c:pt idx="4940">
                  <c:v>57.45</c:v>
                </c:pt>
                <c:pt idx="4941">
                  <c:v>73.37</c:v>
                </c:pt>
                <c:pt idx="4942">
                  <c:v>70.819999999999993</c:v>
                </c:pt>
                <c:pt idx="4943">
                  <c:v>79.83</c:v>
                </c:pt>
                <c:pt idx="4944">
                  <c:v>82.71</c:v>
                </c:pt>
                <c:pt idx="4945">
                  <c:v>77.58</c:v>
                </c:pt>
                <c:pt idx="4946">
                  <c:v>90.51</c:v>
                </c:pt>
                <c:pt idx="4947">
                  <c:v>81.31</c:v>
                </c:pt>
                <c:pt idx="4948">
                  <c:v>94.33</c:v>
                </c:pt>
                <c:pt idx="4949">
                  <c:v>94.72</c:v>
                </c:pt>
                <c:pt idx="4950">
                  <c:v>92.02</c:v>
                </c:pt>
                <c:pt idx="4951">
                  <c:v>67.72</c:v>
                </c:pt>
                <c:pt idx="4952">
                  <c:v>92.14</c:v>
                </c:pt>
                <c:pt idx="4953">
                  <c:v>80.77</c:v>
                </c:pt>
                <c:pt idx="4954">
                  <c:v>78.23</c:v>
                </c:pt>
                <c:pt idx="4955">
                  <c:v>67.56</c:v>
                </c:pt>
                <c:pt idx="4956">
                  <c:v>70.02</c:v>
                </c:pt>
                <c:pt idx="4957">
                  <c:v>70.16</c:v>
                </c:pt>
                <c:pt idx="4958">
                  <c:v>74.83</c:v>
                </c:pt>
                <c:pt idx="4959">
                  <c:v>65.03</c:v>
                </c:pt>
                <c:pt idx="4960">
                  <c:v>60.23</c:v>
                </c:pt>
                <c:pt idx="4961">
                  <c:v>88.06</c:v>
                </c:pt>
                <c:pt idx="4962">
                  <c:v>66.67</c:v>
                </c:pt>
                <c:pt idx="4963">
                  <c:v>67.87</c:v>
                </c:pt>
                <c:pt idx="4964">
                  <c:v>64.88</c:v>
                </c:pt>
                <c:pt idx="4965">
                  <c:v>86.67</c:v>
                </c:pt>
                <c:pt idx="4966">
                  <c:v>74.03</c:v>
                </c:pt>
                <c:pt idx="4967">
                  <c:v>91.78</c:v>
                </c:pt>
                <c:pt idx="4968">
                  <c:v>74.55</c:v>
                </c:pt>
                <c:pt idx="4969">
                  <c:v>63.91</c:v>
                </c:pt>
                <c:pt idx="4970">
                  <c:v>88.51</c:v>
                </c:pt>
                <c:pt idx="4971">
                  <c:v>74.25</c:v>
                </c:pt>
                <c:pt idx="4972">
                  <c:v>92.69</c:v>
                </c:pt>
                <c:pt idx="4973">
                  <c:v>51.16</c:v>
                </c:pt>
                <c:pt idx="4974">
                  <c:v>78.150000000000006</c:v>
                </c:pt>
                <c:pt idx="4975">
                  <c:v>98.17</c:v>
                </c:pt>
                <c:pt idx="4976">
                  <c:v>82.95</c:v>
                </c:pt>
                <c:pt idx="4977">
                  <c:v>90.95</c:v>
                </c:pt>
                <c:pt idx="4978">
                  <c:v>93.24</c:v>
                </c:pt>
                <c:pt idx="4979">
                  <c:v>71.569999999999993</c:v>
                </c:pt>
                <c:pt idx="4980">
                  <c:v>91.02</c:v>
                </c:pt>
                <c:pt idx="4981">
                  <c:v>85.68</c:v>
                </c:pt>
                <c:pt idx="4982">
                  <c:v>83.32</c:v>
                </c:pt>
                <c:pt idx="4983">
                  <c:v>87.52</c:v>
                </c:pt>
                <c:pt idx="4984">
                  <c:v>59.87</c:v>
                </c:pt>
                <c:pt idx="4985">
                  <c:v>95.28</c:v>
                </c:pt>
                <c:pt idx="4986">
                  <c:v>78.19</c:v>
                </c:pt>
                <c:pt idx="4987">
                  <c:v>75.59</c:v>
                </c:pt>
                <c:pt idx="4988">
                  <c:v>91.96</c:v>
                </c:pt>
                <c:pt idx="4989">
                  <c:v>77</c:v>
                </c:pt>
                <c:pt idx="4990">
                  <c:v>100.09</c:v>
                </c:pt>
                <c:pt idx="4991">
                  <c:v>67.459999999999994</c:v>
                </c:pt>
                <c:pt idx="4992">
                  <c:v>82.62</c:v>
                </c:pt>
                <c:pt idx="4993">
                  <c:v>88.29</c:v>
                </c:pt>
                <c:pt idx="4994">
                  <c:v>43.66</c:v>
                </c:pt>
                <c:pt idx="4995">
                  <c:v>58.9</c:v>
                </c:pt>
                <c:pt idx="4996">
                  <c:v>75.25</c:v>
                </c:pt>
                <c:pt idx="4997">
                  <c:v>77.98</c:v>
                </c:pt>
                <c:pt idx="4998">
                  <c:v>64.53</c:v>
                </c:pt>
                <c:pt idx="4999">
                  <c:v>84.07</c:v>
                </c:pt>
                <c:pt idx="5000">
                  <c:v>88.98</c:v>
                </c:pt>
                <c:pt idx="5001">
                  <c:v>56.15</c:v>
                </c:pt>
                <c:pt idx="5002">
                  <c:v>64.959999999999994</c:v>
                </c:pt>
                <c:pt idx="5003">
                  <c:v>61.6</c:v>
                </c:pt>
                <c:pt idx="5004">
                  <c:v>67.08</c:v>
                </c:pt>
                <c:pt idx="5005">
                  <c:v>68.98</c:v>
                </c:pt>
                <c:pt idx="5006">
                  <c:v>69.13</c:v>
                </c:pt>
                <c:pt idx="5007">
                  <c:v>69.87</c:v>
                </c:pt>
                <c:pt idx="5008">
                  <c:v>71.290000000000006</c:v>
                </c:pt>
                <c:pt idx="5009">
                  <c:v>96.16</c:v>
                </c:pt>
                <c:pt idx="5010">
                  <c:v>69.010000000000005</c:v>
                </c:pt>
                <c:pt idx="5011">
                  <c:v>52.79</c:v>
                </c:pt>
                <c:pt idx="5012">
                  <c:v>89.4</c:v>
                </c:pt>
                <c:pt idx="5013">
                  <c:v>63.16</c:v>
                </c:pt>
                <c:pt idx="5014">
                  <c:v>77.08</c:v>
                </c:pt>
                <c:pt idx="5015">
                  <c:v>66.599999999999994</c:v>
                </c:pt>
                <c:pt idx="5016">
                  <c:v>86.1</c:v>
                </c:pt>
                <c:pt idx="5017">
                  <c:v>75.98</c:v>
                </c:pt>
                <c:pt idx="5018">
                  <c:v>72.03</c:v>
                </c:pt>
                <c:pt idx="5019">
                  <c:v>74.459999999999994</c:v>
                </c:pt>
                <c:pt idx="5020">
                  <c:v>86.91</c:v>
                </c:pt>
                <c:pt idx="5021">
                  <c:v>58.35</c:v>
                </c:pt>
                <c:pt idx="5022">
                  <c:v>98.83</c:v>
                </c:pt>
                <c:pt idx="5023">
                  <c:v>89.86</c:v>
                </c:pt>
                <c:pt idx="5024">
                  <c:v>88.03</c:v>
                </c:pt>
                <c:pt idx="5025">
                  <c:v>91.15</c:v>
                </c:pt>
                <c:pt idx="5026">
                  <c:v>87.16</c:v>
                </c:pt>
                <c:pt idx="5027">
                  <c:v>66.680000000000007</c:v>
                </c:pt>
                <c:pt idx="5028">
                  <c:v>82.92</c:v>
                </c:pt>
                <c:pt idx="5029">
                  <c:v>65.239999999999995</c:v>
                </c:pt>
                <c:pt idx="5030">
                  <c:v>87.29</c:v>
                </c:pt>
                <c:pt idx="5031">
                  <c:v>80.84</c:v>
                </c:pt>
                <c:pt idx="5032">
                  <c:v>60.67</c:v>
                </c:pt>
                <c:pt idx="5033">
                  <c:v>82.49</c:v>
                </c:pt>
                <c:pt idx="5034">
                  <c:v>95.18</c:v>
                </c:pt>
                <c:pt idx="5035">
                  <c:v>45.14</c:v>
                </c:pt>
                <c:pt idx="5036">
                  <c:v>71.17</c:v>
                </c:pt>
                <c:pt idx="5037">
                  <c:v>66.33</c:v>
                </c:pt>
                <c:pt idx="5038">
                  <c:v>93.54</c:v>
                </c:pt>
                <c:pt idx="5039">
                  <c:v>84.2</c:v>
                </c:pt>
                <c:pt idx="5040">
                  <c:v>84.27</c:v>
                </c:pt>
                <c:pt idx="5041">
                  <c:v>43.1</c:v>
                </c:pt>
                <c:pt idx="5042">
                  <c:v>86.75</c:v>
                </c:pt>
                <c:pt idx="5043">
                  <c:v>79.349999999999994</c:v>
                </c:pt>
                <c:pt idx="5044">
                  <c:v>80.14</c:v>
                </c:pt>
                <c:pt idx="5045">
                  <c:v>85.38</c:v>
                </c:pt>
                <c:pt idx="5046">
                  <c:v>51.57</c:v>
                </c:pt>
                <c:pt idx="5047">
                  <c:v>64.87</c:v>
                </c:pt>
                <c:pt idx="5048">
                  <c:v>36.85</c:v>
                </c:pt>
                <c:pt idx="5049">
                  <c:v>90.75</c:v>
                </c:pt>
                <c:pt idx="5050">
                  <c:v>74.53</c:v>
                </c:pt>
                <c:pt idx="5051">
                  <c:v>64.28</c:v>
                </c:pt>
                <c:pt idx="5052">
                  <c:v>69.19</c:v>
                </c:pt>
                <c:pt idx="5053">
                  <c:v>52.69</c:v>
                </c:pt>
                <c:pt idx="5054">
                  <c:v>70.760000000000005</c:v>
                </c:pt>
                <c:pt idx="5055">
                  <c:v>55.96</c:v>
                </c:pt>
                <c:pt idx="5056">
                  <c:v>54.59</c:v>
                </c:pt>
                <c:pt idx="5057">
                  <c:v>55.32</c:v>
                </c:pt>
                <c:pt idx="5058">
                  <c:v>76.78</c:v>
                </c:pt>
                <c:pt idx="5059">
                  <c:v>69.14</c:v>
                </c:pt>
                <c:pt idx="5060">
                  <c:v>88.47</c:v>
                </c:pt>
                <c:pt idx="5061">
                  <c:v>68.94</c:v>
                </c:pt>
                <c:pt idx="5062">
                  <c:v>78.040000000000006</c:v>
                </c:pt>
                <c:pt idx="5063">
                  <c:v>61.73</c:v>
                </c:pt>
                <c:pt idx="5064">
                  <c:v>86.67</c:v>
                </c:pt>
                <c:pt idx="5065">
                  <c:v>72.47</c:v>
                </c:pt>
                <c:pt idx="5066">
                  <c:v>74.66</c:v>
                </c:pt>
                <c:pt idx="5067">
                  <c:v>75.48</c:v>
                </c:pt>
                <c:pt idx="5068">
                  <c:v>93.25</c:v>
                </c:pt>
                <c:pt idx="5069">
                  <c:v>53.26</c:v>
                </c:pt>
                <c:pt idx="5070">
                  <c:v>88.48</c:v>
                </c:pt>
                <c:pt idx="5071">
                  <c:v>85.38</c:v>
                </c:pt>
                <c:pt idx="5072">
                  <c:v>85.29</c:v>
                </c:pt>
                <c:pt idx="5073">
                  <c:v>92.96</c:v>
                </c:pt>
                <c:pt idx="5074">
                  <c:v>56.4</c:v>
                </c:pt>
                <c:pt idx="5075">
                  <c:v>88.12</c:v>
                </c:pt>
                <c:pt idx="5076">
                  <c:v>54.79</c:v>
                </c:pt>
                <c:pt idx="5077">
                  <c:v>75.400000000000006</c:v>
                </c:pt>
                <c:pt idx="5078">
                  <c:v>75.69</c:v>
                </c:pt>
                <c:pt idx="5079">
                  <c:v>54.59</c:v>
                </c:pt>
                <c:pt idx="5080">
                  <c:v>86.37</c:v>
                </c:pt>
                <c:pt idx="5081">
                  <c:v>82.88</c:v>
                </c:pt>
                <c:pt idx="5082">
                  <c:v>81.59</c:v>
                </c:pt>
                <c:pt idx="5083">
                  <c:v>98.04</c:v>
                </c:pt>
                <c:pt idx="5084">
                  <c:v>74.5</c:v>
                </c:pt>
                <c:pt idx="5085">
                  <c:v>84.03</c:v>
                </c:pt>
                <c:pt idx="5086">
                  <c:v>74.47</c:v>
                </c:pt>
                <c:pt idx="5087">
                  <c:v>70.430000000000007</c:v>
                </c:pt>
                <c:pt idx="5088">
                  <c:v>79.45</c:v>
                </c:pt>
                <c:pt idx="5089">
                  <c:v>58.04</c:v>
                </c:pt>
                <c:pt idx="5090">
                  <c:v>74.92</c:v>
                </c:pt>
                <c:pt idx="5091">
                  <c:v>71.45</c:v>
                </c:pt>
                <c:pt idx="5092">
                  <c:v>76.760000000000005</c:v>
                </c:pt>
                <c:pt idx="5093">
                  <c:v>69.930000000000007</c:v>
                </c:pt>
                <c:pt idx="5094">
                  <c:v>95.85</c:v>
                </c:pt>
                <c:pt idx="5095">
                  <c:v>89.72</c:v>
                </c:pt>
                <c:pt idx="5096">
                  <c:v>52.67</c:v>
                </c:pt>
                <c:pt idx="5097">
                  <c:v>80.28</c:v>
                </c:pt>
                <c:pt idx="5098">
                  <c:v>95.24</c:v>
                </c:pt>
                <c:pt idx="5099">
                  <c:v>82.11</c:v>
                </c:pt>
                <c:pt idx="5100">
                  <c:v>89.64</c:v>
                </c:pt>
                <c:pt idx="5101">
                  <c:v>84.92</c:v>
                </c:pt>
                <c:pt idx="5102">
                  <c:v>82.98</c:v>
                </c:pt>
                <c:pt idx="5103">
                  <c:v>57.19</c:v>
                </c:pt>
                <c:pt idx="5104">
                  <c:v>45.8</c:v>
                </c:pt>
                <c:pt idx="5105">
                  <c:v>89.31</c:v>
                </c:pt>
                <c:pt idx="5106">
                  <c:v>97.2</c:v>
                </c:pt>
                <c:pt idx="5107">
                  <c:v>82.03</c:v>
                </c:pt>
                <c:pt idx="5108">
                  <c:v>57.72</c:v>
                </c:pt>
                <c:pt idx="5109">
                  <c:v>56.81</c:v>
                </c:pt>
                <c:pt idx="5110">
                  <c:v>71.39</c:v>
                </c:pt>
                <c:pt idx="5111">
                  <c:v>84.51</c:v>
                </c:pt>
                <c:pt idx="5112">
                  <c:v>93.21</c:v>
                </c:pt>
                <c:pt idx="5113">
                  <c:v>91.48</c:v>
                </c:pt>
                <c:pt idx="5114">
                  <c:v>97.55</c:v>
                </c:pt>
                <c:pt idx="5115">
                  <c:v>82.29</c:v>
                </c:pt>
                <c:pt idx="5116">
                  <c:v>74.599999999999994</c:v>
                </c:pt>
                <c:pt idx="5117">
                  <c:v>34.53</c:v>
                </c:pt>
                <c:pt idx="5118">
                  <c:v>58.99</c:v>
                </c:pt>
                <c:pt idx="5119">
                  <c:v>99.14</c:v>
                </c:pt>
                <c:pt idx="5120">
                  <c:v>81.41</c:v>
                </c:pt>
                <c:pt idx="5121">
                  <c:v>74.459999999999994</c:v>
                </c:pt>
                <c:pt idx="5122">
                  <c:v>88.25</c:v>
                </c:pt>
                <c:pt idx="5123">
                  <c:v>67.5</c:v>
                </c:pt>
                <c:pt idx="5124">
                  <c:v>53.43</c:v>
                </c:pt>
                <c:pt idx="5125">
                  <c:v>66.13</c:v>
                </c:pt>
                <c:pt idx="5126">
                  <c:v>58.15</c:v>
                </c:pt>
                <c:pt idx="5127">
                  <c:v>80.489999999999995</c:v>
                </c:pt>
                <c:pt idx="5128">
                  <c:v>95.24</c:v>
                </c:pt>
                <c:pt idx="5129">
                  <c:v>82.45</c:v>
                </c:pt>
                <c:pt idx="5130">
                  <c:v>70.52</c:v>
                </c:pt>
                <c:pt idx="5131">
                  <c:v>79.89</c:v>
                </c:pt>
                <c:pt idx="5132">
                  <c:v>67.87</c:v>
                </c:pt>
                <c:pt idx="5133">
                  <c:v>78.34</c:v>
                </c:pt>
                <c:pt idx="5134">
                  <c:v>42.45</c:v>
                </c:pt>
                <c:pt idx="5135">
                  <c:v>81.13</c:v>
                </c:pt>
                <c:pt idx="5136">
                  <c:v>99.71</c:v>
                </c:pt>
                <c:pt idx="5137">
                  <c:v>71.150000000000006</c:v>
                </c:pt>
                <c:pt idx="5138">
                  <c:v>96.48</c:v>
                </c:pt>
                <c:pt idx="5139">
                  <c:v>93.64</c:v>
                </c:pt>
                <c:pt idx="5140">
                  <c:v>66.2</c:v>
                </c:pt>
                <c:pt idx="5141">
                  <c:v>92</c:v>
                </c:pt>
                <c:pt idx="5142">
                  <c:v>64.83</c:v>
                </c:pt>
                <c:pt idx="5143">
                  <c:v>84.25</c:v>
                </c:pt>
                <c:pt idx="5144">
                  <c:v>61.23</c:v>
                </c:pt>
                <c:pt idx="5145">
                  <c:v>78.8</c:v>
                </c:pt>
                <c:pt idx="5146">
                  <c:v>88.84</c:v>
                </c:pt>
                <c:pt idx="5147">
                  <c:v>80.760000000000005</c:v>
                </c:pt>
                <c:pt idx="5148">
                  <c:v>56.44</c:v>
                </c:pt>
                <c:pt idx="5149">
                  <c:v>69.77</c:v>
                </c:pt>
                <c:pt idx="5150">
                  <c:v>89.26</c:v>
                </c:pt>
                <c:pt idx="5151">
                  <c:v>94.28</c:v>
                </c:pt>
                <c:pt idx="5152">
                  <c:v>58.54</c:v>
                </c:pt>
                <c:pt idx="5153">
                  <c:v>45.4</c:v>
                </c:pt>
                <c:pt idx="5154">
                  <c:v>61.11</c:v>
                </c:pt>
                <c:pt idx="5155">
                  <c:v>58.13</c:v>
                </c:pt>
                <c:pt idx="5156">
                  <c:v>72.16</c:v>
                </c:pt>
                <c:pt idx="5157">
                  <c:v>62.77</c:v>
                </c:pt>
                <c:pt idx="5158">
                  <c:v>60.64</c:v>
                </c:pt>
                <c:pt idx="5159">
                  <c:v>89.14</c:v>
                </c:pt>
                <c:pt idx="5160">
                  <c:v>61.07</c:v>
                </c:pt>
                <c:pt idx="5161">
                  <c:v>48.84</c:v>
                </c:pt>
                <c:pt idx="5162">
                  <c:v>84.49</c:v>
                </c:pt>
                <c:pt idx="5163">
                  <c:v>61.66</c:v>
                </c:pt>
                <c:pt idx="5164">
                  <c:v>81.67</c:v>
                </c:pt>
                <c:pt idx="5165">
                  <c:v>75.87</c:v>
                </c:pt>
                <c:pt idx="5166">
                  <c:v>44.95</c:v>
                </c:pt>
                <c:pt idx="5167">
                  <c:v>66</c:v>
                </c:pt>
                <c:pt idx="5168">
                  <c:v>74.2</c:v>
                </c:pt>
                <c:pt idx="5169">
                  <c:v>75.97</c:v>
                </c:pt>
                <c:pt idx="5170">
                  <c:v>93.02</c:v>
                </c:pt>
                <c:pt idx="5171">
                  <c:v>51.46</c:v>
                </c:pt>
                <c:pt idx="5172">
                  <c:v>65.400000000000006</c:v>
                </c:pt>
                <c:pt idx="5173">
                  <c:v>32.99</c:v>
                </c:pt>
                <c:pt idx="5174">
                  <c:v>53.24</c:v>
                </c:pt>
                <c:pt idx="5175">
                  <c:v>66.900000000000006</c:v>
                </c:pt>
                <c:pt idx="5176">
                  <c:v>91</c:v>
                </c:pt>
                <c:pt idx="5177">
                  <c:v>55.55</c:v>
                </c:pt>
                <c:pt idx="5178">
                  <c:v>73.010000000000005</c:v>
                </c:pt>
                <c:pt idx="5179">
                  <c:v>99.28</c:v>
                </c:pt>
                <c:pt idx="5180">
                  <c:v>66.260000000000005</c:v>
                </c:pt>
                <c:pt idx="5181">
                  <c:v>90.5</c:v>
                </c:pt>
                <c:pt idx="5182">
                  <c:v>62.03</c:v>
                </c:pt>
                <c:pt idx="5183">
                  <c:v>56.39</c:v>
                </c:pt>
                <c:pt idx="5184">
                  <c:v>68.569999999999993</c:v>
                </c:pt>
                <c:pt idx="5185">
                  <c:v>53.83</c:v>
                </c:pt>
                <c:pt idx="5186">
                  <c:v>74.7</c:v>
                </c:pt>
                <c:pt idx="5187">
                  <c:v>92.81</c:v>
                </c:pt>
                <c:pt idx="5188">
                  <c:v>44.84</c:v>
                </c:pt>
                <c:pt idx="5189">
                  <c:v>63.53</c:v>
                </c:pt>
                <c:pt idx="5190">
                  <c:v>94.95</c:v>
                </c:pt>
                <c:pt idx="5191">
                  <c:v>66.58</c:v>
                </c:pt>
                <c:pt idx="5192">
                  <c:v>84.55</c:v>
                </c:pt>
                <c:pt idx="5193">
                  <c:v>74.959999999999994</c:v>
                </c:pt>
                <c:pt idx="5194">
                  <c:v>77.790000000000006</c:v>
                </c:pt>
                <c:pt idx="5195">
                  <c:v>69.11</c:v>
                </c:pt>
                <c:pt idx="5196">
                  <c:v>63.34</c:v>
                </c:pt>
                <c:pt idx="5197">
                  <c:v>87.27</c:v>
                </c:pt>
                <c:pt idx="5198">
                  <c:v>37.9</c:v>
                </c:pt>
                <c:pt idx="5199">
                  <c:v>85.02</c:v>
                </c:pt>
                <c:pt idx="5200">
                  <c:v>90.13</c:v>
                </c:pt>
                <c:pt idx="5201">
                  <c:v>67.88</c:v>
                </c:pt>
                <c:pt idx="5202">
                  <c:v>62.05</c:v>
                </c:pt>
                <c:pt idx="5203">
                  <c:v>88.95</c:v>
                </c:pt>
                <c:pt idx="5204">
                  <c:v>61.94</c:v>
                </c:pt>
                <c:pt idx="5205">
                  <c:v>67.92</c:v>
                </c:pt>
                <c:pt idx="5206">
                  <c:v>51.23</c:v>
                </c:pt>
                <c:pt idx="5207">
                  <c:v>96.6</c:v>
                </c:pt>
                <c:pt idx="5208">
                  <c:v>80.44</c:v>
                </c:pt>
                <c:pt idx="5209">
                  <c:v>84.87</c:v>
                </c:pt>
                <c:pt idx="5210">
                  <c:v>56</c:v>
                </c:pt>
                <c:pt idx="5211">
                  <c:v>61.26</c:v>
                </c:pt>
                <c:pt idx="5212">
                  <c:v>89.68</c:v>
                </c:pt>
                <c:pt idx="5213">
                  <c:v>58.02</c:v>
                </c:pt>
                <c:pt idx="5214">
                  <c:v>71.48</c:v>
                </c:pt>
                <c:pt idx="5215">
                  <c:v>97.13</c:v>
                </c:pt>
                <c:pt idx="5216">
                  <c:v>88.72</c:v>
                </c:pt>
                <c:pt idx="5217">
                  <c:v>55.8</c:v>
                </c:pt>
                <c:pt idx="5218">
                  <c:v>85.96</c:v>
                </c:pt>
                <c:pt idx="5219">
                  <c:v>86.31</c:v>
                </c:pt>
                <c:pt idx="5220">
                  <c:v>65.37</c:v>
                </c:pt>
                <c:pt idx="5221">
                  <c:v>74.349999999999994</c:v>
                </c:pt>
                <c:pt idx="5222">
                  <c:v>98.82</c:v>
                </c:pt>
                <c:pt idx="5223">
                  <c:v>83.09</c:v>
                </c:pt>
                <c:pt idx="5224">
                  <c:v>85.82</c:v>
                </c:pt>
                <c:pt idx="5225">
                  <c:v>64.08</c:v>
                </c:pt>
                <c:pt idx="5226">
                  <c:v>78.89</c:v>
                </c:pt>
                <c:pt idx="5227">
                  <c:v>54.75</c:v>
                </c:pt>
                <c:pt idx="5228">
                  <c:v>91.35</c:v>
                </c:pt>
                <c:pt idx="5229">
                  <c:v>65.94</c:v>
                </c:pt>
                <c:pt idx="5230">
                  <c:v>84.68</c:v>
                </c:pt>
                <c:pt idx="5231">
                  <c:v>69.2</c:v>
                </c:pt>
                <c:pt idx="5232">
                  <c:v>47.25</c:v>
                </c:pt>
                <c:pt idx="5233">
                  <c:v>71.34</c:v>
                </c:pt>
                <c:pt idx="5234">
                  <c:v>68.599999999999994</c:v>
                </c:pt>
                <c:pt idx="5235">
                  <c:v>75.17</c:v>
                </c:pt>
                <c:pt idx="5236">
                  <c:v>70.61</c:v>
                </c:pt>
                <c:pt idx="5237">
                  <c:v>75.91</c:v>
                </c:pt>
                <c:pt idx="5238">
                  <c:v>78.16</c:v>
                </c:pt>
                <c:pt idx="5239">
                  <c:v>48.65</c:v>
                </c:pt>
                <c:pt idx="5240">
                  <c:v>98.58</c:v>
                </c:pt>
                <c:pt idx="5241">
                  <c:v>68.23</c:v>
                </c:pt>
                <c:pt idx="5242">
                  <c:v>95.86</c:v>
                </c:pt>
                <c:pt idx="5243">
                  <c:v>74.41</c:v>
                </c:pt>
                <c:pt idx="5244">
                  <c:v>57.73</c:v>
                </c:pt>
                <c:pt idx="5245">
                  <c:v>65.45</c:v>
                </c:pt>
                <c:pt idx="5246">
                  <c:v>55.14</c:v>
                </c:pt>
                <c:pt idx="5247">
                  <c:v>86.51</c:v>
                </c:pt>
                <c:pt idx="5248">
                  <c:v>53.6</c:v>
                </c:pt>
                <c:pt idx="5249">
                  <c:v>61.29</c:v>
                </c:pt>
                <c:pt idx="5250">
                  <c:v>75.510000000000005</c:v>
                </c:pt>
                <c:pt idx="5251">
                  <c:v>59.61</c:v>
                </c:pt>
                <c:pt idx="5252">
                  <c:v>97.47</c:v>
                </c:pt>
                <c:pt idx="5253">
                  <c:v>60.9</c:v>
                </c:pt>
                <c:pt idx="5254">
                  <c:v>77.53</c:v>
                </c:pt>
                <c:pt idx="5255">
                  <c:v>92.37</c:v>
                </c:pt>
                <c:pt idx="5256">
                  <c:v>69.66</c:v>
                </c:pt>
                <c:pt idx="5257">
                  <c:v>75.09</c:v>
                </c:pt>
                <c:pt idx="5258">
                  <c:v>86.13</c:v>
                </c:pt>
                <c:pt idx="5259">
                  <c:v>42.74</c:v>
                </c:pt>
                <c:pt idx="5260">
                  <c:v>54.36</c:v>
                </c:pt>
                <c:pt idx="5261">
                  <c:v>86.92</c:v>
                </c:pt>
                <c:pt idx="5262">
                  <c:v>72</c:v>
                </c:pt>
                <c:pt idx="5263">
                  <c:v>65.53</c:v>
                </c:pt>
                <c:pt idx="5264">
                  <c:v>96.56</c:v>
                </c:pt>
                <c:pt idx="5265">
                  <c:v>79.25</c:v>
                </c:pt>
                <c:pt idx="5266">
                  <c:v>65.8</c:v>
                </c:pt>
                <c:pt idx="5267">
                  <c:v>79.61</c:v>
                </c:pt>
                <c:pt idx="5268">
                  <c:v>90.64</c:v>
                </c:pt>
                <c:pt idx="5269">
                  <c:v>92.26</c:v>
                </c:pt>
                <c:pt idx="5270">
                  <c:v>48.4</c:v>
                </c:pt>
                <c:pt idx="5271">
                  <c:v>69.290000000000006</c:v>
                </c:pt>
                <c:pt idx="5272">
                  <c:v>42.74</c:v>
                </c:pt>
                <c:pt idx="5273">
                  <c:v>68.75</c:v>
                </c:pt>
                <c:pt idx="5274">
                  <c:v>40.9</c:v>
                </c:pt>
                <c:pt idx="5275">
                  <c:v>88.31</c:v>
                </c:pt>
                <c:pt idx="5276">
                  <c:v>72.36</c:v>
                </c:pt>
                <c:pt idx="5277">
                  <c:v>97.61</c:v>
                </c:pt>
                <c:pt idx="5278">
                  <c:v>82.52</c:v>
                </c:pt>
                <c:pt idx="5279">
                  <c:v>77.430000000000007</c:v>
                </c:pt>
                <c:pt idx="5280">
                  <c:v>74.89</c:v>
                </c:pt>
                <c:pt idx="5281">
                  <c:v>79.58</c:v>
                </c:pt>
                <c:pt idx="5282">
                  <c:v>89.95</c:v>
                </c:pt>
                <c:pt idx="5283">
                  <c:v>87.29</c:v>
                </c:pt>
                <c:pt idx="5284">
                  <c:v>95.44</c:v>
                </c:pt>
                <c:pt idx="5285">
                  <c:v>64.77</c:v>
                </c:pt>
                <c:pt idx="5286">
                  <c:v>57.63</c:v>
                </c:pt>
                <c:pt idx="5287">
                  <c:v>91.73</c:v>
                </c:pt>
                <c:pt idx="5288">
                  <c:v>49.79</c:v>
                </c:pt>
                <c:pt idx="5289">
                  <c:v>91.23</c:v>
                </c:pt>
                <c:pt idx="5290">
                  <c:v>48.16</c:v>
                </c:pt>
                <c:pt idx="5291">
                  <c:v>72.569999999999993</c:v>
                </c:pt>
                <c:pt idx="5292">
                  <c:v>98.62</c:v>
                </c:pt>
                <c:pt idx="5293">
                  <c:v>52.85</c:v>
                </c:pt>
                <c:pt idx="5294">
                  <c:v>81.040000000000006</c:v>
                </c:pt>
                <c:pt idx="5295">
                  <c:v>79.42</c:v>
                </c:pt>
                <c:pt idx="5296">
                  <c:v>41.25</c:v>
                </c:pt>
                <c:pt idx="5297">
                  <c:v>81.239999999999995</c:v>
                </c:pt>
                <c:pt idx="5298">
                  <c:v>68.349999999999994</c:v>
                </c:pt>
                <c:pt idx="5299">
                  <c:v>87.54</c:v>
                </c:pt>
                <c:pt idx="5300">
                  <c:v>67.38</c:v>
                </c:pt>
                <c:pt idx="5301">
                  <c:v>71.97</c:v>
                </c:pt>
                <c:pt idx="5302">
                  <c:v>66.540000000000006</c:v>
                </c:pt>
                <c:pt idx="5303">
                  <c:v>91.4</c:v>
                </c:pt>
                <c:pt idx="5304">
                  <c:v>80.62</c:v>
                </c:pt>
                <c:pt idx="5305">
                  <c:v>62.14</c:v>
                </c:pt>
                <c:pt idx="5306">
                  <c:v>72.12</c:v>
                </c:pt>
                <c:pt idx="5307">
                  <c:v>87.48</c:v>
                </c:pt>
                <c:pt idx="5308">
                  <c:v>94.27</c:v>
                </c:pt>
                <c:pt idx="5309">
                  <c:v>87.56</c:v>
                </c:pt>
                <c:pt idx="5310">
                  <c:v>85.18</c:v>
                </c:pt>
                <c:pt idx="5311">
                  <c:v>63.43</c:v>
                </c:pt>
                <c:pt idx="5312">
                  <c:v>76.66</c:v>
                </c:pt>
                <c:pt idx="5313">
                  <c:v>75.34</c:v>
                </c:pt>
                <c:pt idx="5314">
                  <c:v>70.900000000000006</c:v>
                </c:pt>
                <c:pt idx="5315">
                  <c:v>70.22</c:v>
                </c:pt>
                <c:pt idx="5316">
                  <c:v>60.6</c:v>
                </c:pt>
                <c:pt idx="5317">
                  <c:v>88.88</c:v>
                </c:pt>
                <c:pt idx="5318">
                  <c:v>62.12</c:v>
                </c:pt>
                <c:pt idx="5319">
                  <c:v>44.98</c:v>
                </c:pt>
                <c:pt idx="5320">
                  <c:v>63.27</c:v>
                </c:pt>
                <c:pt idx="5321">
                  <c:v>87.36</c:v>
                </c:pt>
                <c:pt idx="5322">
                  <c:v>56.51</c:v>
                </c:pt>
                <c:pt idx="5323">
                  <c:v>56.74</c:v>
                </c:pt>
                <c:pt idx="5324">
                  <c:v>63.93</c:v>
                </c:pt>
                <c:pt idx="5325">
                  <c:v>89.33</c:v>
                </c:pt>
                <c:pt idx="5326">
                  <c:v>63.43</c:v>
                </c:pt>
                <c:pt idx="5327">
                  <c:v>60.9</c:v>
                </c:pt>
                <c:pt idx="5328">
                  <c:v>67.290000000000006</c:v>
                </c:pt>
                <c:pt idx="5329">
                  <c:v>82.8</c:v>
                </c:pt>
                <c:pt idx="5330">
                  <c:v>55.25</c:v>
                </c:pt>
                <c:pt idx="5331">
                  <c:v>50.78</c:v>
                </c:pt>
                <c:pt idx="5332">
                  <c:v>59.84</c:v>
                </c:pt>
                <c:pt idx="5333">
                  <c:v>100.11</c:v>
                </c:pt>
                <c:pt idx="5334">
                  <c:v>72.92</c:v>
                </c:pt>
                <c:pt idx="5335">
                  <c:v>55.25</c:v>
                </c:pt>
                <c:pt idx="5336">
                  <c:v>90.91</c:v>
                </c:pt>
                <c:pt idx="5337">
                  <c:v>74.78</c:v>
                </c:pt>
                <c:pt idx="5338">
                  <c:v>91.45</c:v>
                </c:pt>
                <c:pt idx="5339">
                  <c:v>98.07</c:v>
                </c:pt>
                <c:pt idx="5340">
                  <c:v>44.83</c:v>
                </c:pt>
                <c:pt idx="5341">
                  <c:v>55.73</c:v>
                </c:pt>
                <c:pt idx="5342">
                  <c:v>48.68</c:v>
                </c:pt>
                <c:pt idx="5343">
                  <c:v>52.18</c:v>
                </c:pt>
                <c:pt idx="5344">
                  <c:v>79.400000000000006</c:v>
                </c:pt>
                <c:pt idx="5345">
                  <c:v>63.41</c:v>
                </c:pt>
                <c:pt idx="5346">
                  <c:v>83.03</c:v>
                </c:pt>
                <c:pt idx="5347">
                  <c:v>85.58</c:v>
                </c:pt>
                <c:pt idx="5348">
                  <c:v>78.36</c:v>
                </c:pt>
                <c:pt idx="5349">
                  <c:v>98.54</c:v>
                </c:pt>
                <c:pt idx="5350">
                  <c:v>46.52</c:v>
                </c:pt>
                <c:pt idx="5351">
                  <c:v>75.819999999999993</c:v>
                </c:pt>
                <c:pt idx="5352">
                  <c:v>80.23</c:v>
                </c:pt>
                <c:pt idx="5353">
                  <c:v>65.22</c:v>
                </c:pt>
                <c:pt idx="5354">
                  <c:v>84.2</c:v>
                </c:pt>
                <c:pt idx="5355">
                  <c:v>42.61</c:v>
                </c:pt>
                <c:pt idx="5356">
                  <c:v>68.78</c:v>
                </c:pt>
                <c:pt idx="5357">
                  <c:v>51.82</c:v>
                </c:pt>
                <c:pt idx="5358">
                  <c:v>75.349999999999994</c:v>
                </c:pt>
                <c:pt idx="5359">
                  <c:v>68.260000000000005</c:v>
                </c:pt>
                <c:pt idx="5360">
                  <c:v>56.58</c:v>
                </c:pt>
                <c:pt idx="5361">
                  <c:v>89.28</c:v>
                </c:pt>
                <c:pt idx="5362">
                  <c:v>69.61</c:v>
                </c:pt>
                <c:pt idx="5363">
                  <c:v>55.57</c:v>
                </c:pt>
                <c:pt idx="5364">
                  <c:v>58.93</c:v>
                </c:pt>
                <c:pt idx="5365">
                  <c:v>82.15</c:v>
                </c:pt>
                <c:pt idx="5366">
                  <c:v>55.73</c:v>
                </c:pt>
                <c:pt idx="5367">
                  <c:v>68.36</c:v>
                </c:pt>
                <c:pt idx="5368">
                  <c:v>67.38</c:v>
                </c:pt>
                <c:pt idx="5369">
                  <c:v>76.03</c:v>
                </c:pt>
                <c:pt idx="5370">
                  <c:v>53.8</c:v>
                </c:pt>
                <c:pt idx="5371">
                  <c:v>75.760000000000005</c:v>
                </c:pt>
                <c:pt idx="5372">
                  <c:v>74.900000000000006</c:v>
                </c:pt>
                <c:pt idx="5373">
                  <c:v>61.04</c:v>
                </c:pt>
                <c:pt idx="5374">
                  <c:v>74.73</c:v>
                </c:pt>
                <c:pt idx="5375">
                  <c:v>49.39</c:v>
                </c:pt>
                <c:pt idx="5376">
                  <c:v>60.14</c:v>
                </c:pt>
                <c:pt idx="5377">
                  <c:v>98.55</c:v>
                </c:pt>
                <c:pt idx="5378">
                  <c:v>84.96</c:v>
                </c:pt>
                <c:pt idx="5379">
                  <c:v>59.14</c:v>
                </c:pt>
                <c:pt idx="5380">
                  <c:v>78.739999999999995</c:v>
                </c:pt>
                <c:pt idx="5381">
                  <c:v>68.06</c:v>
                </c:pt>
                <c:pt idx="5382">
                  <c:v>79.760000000000005</c:v>
                </c:pt>
                <c:pt idx="5383">
                  <c:v>76.63</c:v>
                </c:pt>
                <c:pt idx="5384">
                  <c:v>71.459999999999994</c:v>
                </c:pt>
                <c:pt idx="5385">
                  <c:v>97</c:v>
                </c:pt>
                <c:pt idx="5386">
                  <c:v>59.8</c:v>
                </c:pt>
                <c:pt idx="5387">
                  <c:v>93.62</c:v>
                </c:pt>
                <c:pt idx="5388">
                  <c:v>89.92</c:v>
                </c:pt>
                <c:pt idx="5389">
                  <c:v>53.7</c:v>
                </c:pt>
                <c:pt idx="5390">
                  <c:v>81.13</c:v>
                </c:pt>
                <c:pt idx="5391">
                  <c:v>70.84</c:v>
                </c:pt>
                <c:pt idx="5392">
                  <c:v>55.17</c:v>
                </c:pt>
                <c:pt idx="5393">
                  <c:v>87.62</c:v>
                </c:pt>
                <c:pt idx="5394">
                  <c:v>60.68</c:v>
                </c:pt>
                <c:pt idx="5395">
                  <c:v>85.35</c:v>
                </c:pt>
                <c:pt idx="5396">
                  <c:v>54.02</c:v>
                </c:pt>
                <c:pt idx="5397">
                  <c:v>79.91</c:v>
                </c:pt>
                <c:pt idx="5398">
                  <c:v>60.2</c:v>
                </c:pt>
                <c:pt idx="5399">
                  <c:v>83.86</c:v>
                </c:pt>
                <c:pt idx="5400">
                  <c:v>93.56</c:v>
                </c:pt>
                <c:pt idx="5401">
                  <c:v>64.92</c:v>
                </c:pt>
                <c:pt idx="5402">
                  <c:v>82.08</c:v>
                </c:pt>
                <c:pt idx="5403">
                  <c:v>95.11</c:v>
                </c:pt>
                <c:pt idx="5404">
                  <c:v>80.31</c:v>
                </c:pt>
                <c:pt idx="5405">
                  <c:v>76.45</c:v>
                </c:pt>
                <c:pt idx="5406">
                  <c:v>78.349999999999994</c:v>
                </c:pt>
                <c:pt idx="5407">
                  <c:v>79.489999999999995</c:v>
                </c:pt>
                <c:pt idx="5408">
                  <c:v>91.72</c:v>
                </c:pt>
                <c:pt idx="5409">
                  <c:v>77.3</c:v>
                </c:pt>
                <c:pt idx="5410">
                  <c:v>63.33</c:v>
                </c:pt>
                <c:pt idx="5411">
                  <c:v>67.55</c:v>
                </c:pt>
                <c:pt idx="5412">
                  <c:v>81.680000000000007</c:v>
                </c:pt>
                <c:pt idx="5413">
                  <c:v>97.02</c:v>
                </c:pt>
                <c:pt idx="5414">
                  <c:v>64.290000000000006</c:v>
                </c:pt>
                <c:pt idx="5415">
                  <c:v>75.11</c:v>
                </c:pt>
                <c:pt idx="5416">
                  <c:v>89.83</c:v>
                </c:pt>
                <c:pt idx="5417">
                  <c:v>76.37</c:v>
                </c:pt>
                <c:pt idx="5418">
                  <c:v>75.75</c:v>
                </c:pt>
                <c:pt idx="5419">
                  <c:v>96.05</c:v>
                </c:pt>
                <c:pt idx="5420">
                  <c:v>87.29</c:v>
                </c:pt>
                <c:pt idx="5421">
                  <c:v>86.32</c:v>
                </c:pt>
                <c:pt idx="5422">
                  <c:v>85.48</c:v>
                </c:pt>
                <c:pt idx="5423">
                  <c:v>73</c:v>
                </c:pt>
                <c:pt idx="5424">
                  <c:v>57.76</c:v>
                </c:pt>
                <c:pt idx="5425">
                  <c:v>66.349999999999994</c:v>
                </c:pt>
                <c:pt idx="5426">
                  <c:v>42.41</c:v>
                </c:pt>
                <c:pt idx="5427">
                  <c:v>83.47</c:v>
                </c:pt>
                <c:pt idx="5428">
                  <c:v>60.04</c:v>
                </c:pt>
                <c:pt idx="5429">
                  <c:v>54.35</c:v>
                </c:pt>
                <c:pt idx="5430">
                  <c:v>69.91</c:v>
                </c:pt>
                <c:pt idx="5431">
                  <c:v>48.25</c:v>
                </c:pt>
                <c:pt idx="5432">
                  <c:v>45.24</c:v>
                </c:pt>
                <c:pt idx="5433">
                  <c:v>85.17</c:v>
                </c:pt>
                <c:pt idx="5434">
                  <c:v>71.349999999999994</c:v>
                </c:pt>
                <c:pt idx="5435">
                  <c:v>67.5</c:v>
                </c:pt>
                <c:pt idx="5436">
                  <c:v>53</c:v>
                </c:pt>
                <c:pt idx="5437">
                  <c:v>70.41</c:v>
                </c:pt>
                <c:pt idx="5438">
                  <c:v>70.959999999999994</c:v>
                </c:pt>
                <c:pt idx="5439">
                  <c:v>83.76</c:v>
                </c:pt>
                <c:pt idx="5440">
                  <c:v>63.54</c:v>
                </c:pt>
                <c:pt idx="5441">
                  <c:v>87.02</c:v>
                </c:pt>
                <c:pt idx="5442">
                  <c:v>63.7</c:v>
                </c:pt>
                <c:pt idx="5443">
                  <c:v>64.989999999999995</c:v>
                </c:pt>
                <c:pt idx="5444">
                  <c:v>90.22</c:v>
                </c:pt>
                <c:pt idx="5445">
                  <c:v>79.209999999999994</c:v>
                </c:pt>
                <c:pt idx="5446">
                  <c:v>49.3</c:v>
                </c:pt>
                <c:pt idx="5447">
                  <c:v>74.14</c:v>
                </c:pt>
                <c:pt idx="5448">
                  <c:v>81.739999999999995</c:v>
                </c:pt>
                <c:pt idx="5449">
                  <c:v>91.64</c:v>
                </c:pt>
                <c:pt idx="5450">
                  <c:v>32.81</c:v>
                </c:pt>
                <c:pt idx="5451">
                  <c:v>39.42</c:v>
                </c:pt>
                <c:pt idx="5452">
                  <c:v>89.84</c:v>
                </c:pt>
                <c:pt idx="5453">
                  <c:v>81.3</c:v>
                </c:pt>
                <c:pt idx="5454">
                  <c:v>80.87</c:v>
                </c:pt>
                <c:pt idx="5455">
                  <c:v>80.569999999999993</c:v>
                </c:pt>
                <c:pt idx="5456">
                  <c:v>89.86</c:v>
                </c:pt>
                <c:pt idx="5457">
                  <c:v>97.82</c:v>
                </c:pt>
                <c:pt idx="5458">
                  <c:v>77.34</c:v>
                </c:pt>
                <c:pt idx="5459">
                  <c:v>89.76</c:v>
                </c:pt>
                <c:pt idx="5460">
                  <c:v>44.85</c:v>
                </c:pt>
                <c:pt idx="5461">
                  <c:v>74.34</c:v>
                </c:pt>
                <c:pt idx="5462">
                  <c:v>88.86</c:v>
                </c:pt>
                <c:pt idx="5463">
                  <c:v>83.11</c:v>
                </c:pt>
                <c:pt idx="5464">
                  <c:v>64.849999999999994</c:v>
                </c:pt>
                <c:pt idx="5465">
                  <c:v>44.99</c:v>
                </c:pt>
                <c:pt idx="5466">
                  <c:v>83.15</c:v>
                </c:pt>
                <c:pt idx="5467">
                  <c:v>79.48</c:v>
                </c:pt>
                <c:pt idx="5468">
                  <c:v>49.75</c:v>
                </c:pt>
                <c:pt idx="5469">
                  <c:v>88.82</c:v>
                </c:pt>
                <c:pt idx="5470">
                  <c:v>84.91</c:v>
                </c:pt>
                <c:pt idx="5471">
                  <c:v>61.84</c:v>
                </c:pt>
                <c:pt idx="5472">
                  <c:v>76.7</c:v>
                </c:pt>
                <c:pt idx="5473">
                  <c:v>59.01</c:v>
                </c:pt>
                <c:pt idx="5474">
                  <c:v>55.56</c:v>
                </c:pt>
                <c:pt idx="5475">
                  <c:v>58.4</c:v>
                </c:pt>
                <c:pt idx="5476">
                  <c:v>73.05</c:v>
                </c:pt>
                <c:pt idx="5477">
                  <c:v>31.45</c:v>
                </c:pt>
                <c:pt idx="5478">
                  <c:v>46.84</c:v>
                </c:pt>
                <c:pt idx="5479">
                  <c:v>78.91</c:v>
                </c:pt>
                <c:pt idx="5480">
                  <c:v>90.38</c:v>
                </c:pt>
                <c:pt idx="5481">
                  <c:v>53.19</c:v>
                </c:pt>
                <c:pt idx="5482">
                  <c:v>92.87</c:v>
                </c:pt>
                <c:pt idx="5483">
                  <c:v>85.14</c:v>
                </c:pt>
                <c:pt idx="5484">
                  <c:v>77.73</c:v>
                </c:pt>
                <c:pt idx="5485">
                  <c:v>43.56</c:v>
                </c:pt>
                <c:pt idx="5486">
                  <c:v>95.56</c:v>
                </c:pt>
                <c:pt idx="5487">
                  <c:v>89.12</c:v>
                </c:pt>
                <c:pt idx="5488">
                  <c:v>87.39</c:v>
                </c:pt>
                <c:pt idx="5489">
                  <c:v>82.4</c:v>
                </c:pt>
                <c:pt idx="5490">
                  <c:v>75.55</c:v>
                </c:pt>
                <c:pt idx="5491">
                  <c:v>70.510000000000005</c:v>
                </c:pt>
                <c:pt idx="5492">
                  <c:v>55.64</c:v>
                </c:pt>
                <c:pt idx="5493">
                  <c:v>87.69</c:v>
                </c:pt>
                <c:pt idx="5494">
                  <c:v>82.65</c:v>
                </c:pt>
                <c:pt idx="5495">
                  <c:v>98.44</c:v>
                </c:pt>
                <c:pt idx="5496">
                  <c:v>53.96</c:v>
                </c:pt>
                <c:pt idx="5497">
                  <c:v>72.45</c:v>
                </c:pt>
                <c:pt idx="5498">
                  <c:v>65.61</c:v>
                </c:pt>
                <c:pt idx="5499">
                  <c:v>54.71</c:v>
                </c:pt>
                <c:pt idx="5500">
                  <c:v>43.03</c:v>
                </c:pt>
                <c:pt idx="5501">
                  <c:v>87.57</c:v>
                </c:pt>
                <c:pt idx="5502">
                  <c:v>79.59</c:v>
                </c:pt>
                <c:pt idx="5503">
                  <c:v>66.14</c:v>
                </c:pt>
                <c:pt idx="5504">
                  <c:v>63.98</c:v>
                </c:pt>
                <c:pt idx="5505">
                  <c:v>71.53</c:v>
                </c:pt>
                <c:pt idx="5506">
                  <c:v>81.31</c:v>
                </c:pt>
                <c:pt idx="5507">
                  <c:v>92.4</c:v>
                </c:pt>
                <c:pt idx="5508">
                  <c:v>81.239999999999995</c:v>
                </c:pt>
                <c:pt idx="5509">
                  <c:v>60.12</c:v>
                </c:pt>
                <c:pt idx="5510">
                  <c:v>81.42</c:v>
                </c:pt>
                <c:pt idx="5511">
                  <c:v>84.66</c:v>
                </c:pt>
                <c:pt idx="5512">
                  <c:v>78.42</c:v>
                </c:pt>
                <c:pt idx="5513">
                  <c:v>82.31</c:v>
                </c:pt>
                <c:pt idx="5514">
                  <c:v>84.75</c:v>
                </c:pt>
                <c:pt idx="5515">
                  <c:v>67.03</c:v>
                </c:pt>
                <c:pt idx="5516">
                  <c:v>83.66</c:v>
                </c:pt>
                <c:pt idx="5517">
                  <c:v>70.02</c:v>
                </c:pt>
                <c:pt idx="5518">
                  <c:v>63.92</c:v>
                </c:pt>
                <c:pt idx="5519">
                  <c:v>77.48</c:v>
                </c:pt>
                <c:pt idx="5520">
                  <c:v>90.01</c:v>
                </c:pt>
                <c:pt idx="5521">
                  <c:v>84.39</c:v>
                </c:pt>
                <c:pt idx="5522">
                  <c:v>87.16</c:v>
                </c:pt>
                <c:pt idx="5523">
                  <c:v>75.27</c:v>
                </c:pt>
                <c:pt idx="5524">
                  <c:v>88.11</c:v>
                </c:pt>
                <c:pt idx="5525">
                  <c:v>73.11</c:v>
                </c:pt>
                <c:pt idx="5526">
                  <c:v>66.66</c:v>
                </c:pt>
                <c:pt idx="5527">
                  <c:v>58.91</c:v>
                </c:pt>
                <c:pt idx="5528">
                  <c:v>69.489999999999995</c:v>
                </c:pt>
                <c:pt idx="5529">
                  <c:v>72.94</c:v>
                </c:pt>
                <c:pt idx="5530">
                  <c:v>75.739999999999995</c:v>
                </c:pt>
                <c:pt idx="5531">
                  <c:v>82.4</c:v>
                </c:pt>
                <c:pt idx="5532">
                  <c:v>100.12</c:v>
                </c:pt>
                <c:pt idx="5533">
                  <c:v>68.78</c:v>
                </c:pt>
                <c:pt idx="5534">
                  <c:v>76.599999999999994</c:v>
                </c:pt>
                <c:pt idx="5535">
                  <c:v>71.87</c:v>
                </c:pt>
                <c:pt idx="5536">
                  <c:v>75.02</c:v>
                </c:pt>
                <c:pt idx="5537">
                  <c:v>85.23</c:v>
                </c:pt>
                <c:pt idx="5538">
                  <c:v>85.16</c:v>
                </c:pt>
                <c:pt idx="5539">
                  <c:v>54.21</c:v>
                </c:pt>
                <c:pt idx="5540">
                  <c:v>59.49</c:v>
                </c:pt>
                <c:pt idx="5541">
                  <c:v>69.099999999999994</c:v>
                </c:pt>
                <c:pt idx="5542">
                  <c:v>61.85</c:v>
                </c:pt>
                <c:pt idx="5543">
                  <c:v>83.41</c:v>
                </c:pt>
                <c:pt idx="5544">
                  <c:v>69.97</c:v>
                </c:pt>
                <c:pt idx="5545">
                  <c:v>58.2</c:v>
                </c:pt>
                <c:pt idx="5546">
                  <c:v>58.18</c:v>
                </c:pt>
                <c:pt idx="5547">
                  <c:v>64.06</c:v>
                </c:pt>
                <c:pt idx="5548">
                  <c:v>61.49</c:v>
                </c:pt>
                <c:pt idx="5549">
                  <c:v>66.34</c:v>
                </c:pt>
                <c:pt idx="5550">
                  <c:v>52.97</c:v>
                </c:pt>
                <c:pt idx="5551">
                  <c:v>83.71</c:v>
                </c:pt>
                <c:pt idx="5552">
                  <c:v>73.48</c:v>
                </c:pt>
                <c:pt idx="5553">
                  <c:v>65.73</c:v>
                </c:pt>
                <c:pt idx="5554">
                  <c:v>70.44</c:v>
                </c:pt>
                <c:pt idx="5555">
                  <c:v>74.680000000000007</c:v>
                </c:pt>
                <c:pt idx="5556">
                  <c:v>93.86</c:v>
                </c:pt>
                <c:pt idx="5557">
                  <c:v>71.349999999999994</c:v>
                </c:pt>
                <c:pt idx="5558">
                  <c:v>72.66</c:v>
                </c:pt>
                <c:pt idx="5559">
                  <c:v>69.27</c:v>
                </c:pt>
                <c:pt idx="5560">
                  <c:v>34.64</c:v>
                </c:pt>
                <c:pt idx="5561">
                  <c:v>44.53</c:v>
                </c:pt>
                <c:pt idx="5562">
                  <c:v>77.510000000000005</c:v>
                </c:pt>
                <c:pt idx="5563">
                  <c:v>97.13</c:v>
                </c:pt>
                <c:pt idx="5564">
                  <c:v>55.74</c:v>
                </c:pt>
                <c:pt idx="5565">
                  <c:v>83.99</c:v>
                </c:pt>
                <c:pt idx="5566">
                  <c:v>83.66</c:v>
                </c:pt>
                <c:pt idx="5567">
                  <c:v>100.12</c:v>
                </c:pt>
                <c:pt idx="5568">
                  <c:v>67.09</c:v>
                </c:pt>
                <c:pt idx="5569">
                  <c:v>75.19</c:v>
                </c:pt>
                <c:pt idx="5570">
                  <c:v>63.48</c:v>
                </c:pt>
                <c:pt idx="5571">
                  <c:v>79.8</c:v>
                </c:pt>
                <c:pt idx="5572">
                  <c:v>89.71</c:v>
                </c:pt>
                <c:pt idx="5573">
                  <c:v>60.03</c:v>
                </c:pt>
                <c:pt idx="5574">
                  <c:v>73.209999999999994</c:v>
                </c:pt>
                <c:pt idx="5575">
                  <c:v>68.92</c:v>
                </c:pt>
                <c:pt idx="5576">
                  <c:v>90.04</c:v>
                </c:pt>
                <c:pt idx="5577">
                  <c:v>68.540000000000006</c:v>
                </c:pt>
                <c:pt idx="5578">
                  <c:v>78.13</c:v>
                </c:pt>
                <c:pt idx="5579">
                  <c:v>73.709999999999994</c:v>
                </c:pt>
                <c:pt idx="5580">
                  <c:v>68.94</c:v>
                </c:pt>
                <c:pt idx="5581">
                  <c:v>59.48</c:v>
                </c:pt>
                <c:pt idx="5582">
                  <c:v>52.38</c:v>
                </c:pt>
                <c:pt idx="5583">
                  <c:v>49.9</c:v>
                </c:pt>
                <c:pt idx="5584">
                  <c:v>84.14</c:v>
                </c:pt>
                <c:pt idx="5585">
                  <c:v>60.88</c:v>
                </c:pt>
                <c:pt idx="5586">
                  <c:v>90.24</c:v>
                </c:pt>
                <c:pt idx="5587">
                  <c:v>86.3</c:v>
                </c:pt>
                <c:pt idx="5588">
                  <c:v>82.86</c:v>
                </c:pt>
                <c:pt idx="5589">
                  <c:v>53.45</c:v>
                </c:pt>
                <c:pt idx="5590">
                  <c:v>80.89</c:v>
                </c:pt>
                <c:pt idx="5591">
                  <c:v>64.790000000000006</c:v>
                </c:pt>
                <c:pt idx="5592">
                  <c:v>50.8</c:v>
                </c:pt>
                <c:pt idx="5593">
                  <c:v>88.43</c:v>
                </c:pt>
                <c:pt idx="5594">
                  <c:v>74.83</c:v>
                </c:pt>
                <c:pt idx="5595">
                  <c:v>70.290000000000006</c:v>
                </c:pt>
                <c:pt idx="5596">
                  <c:v>50.56</c:v>
                </c:pt>
                <c:pt idx="5597">
                  <c:v>80.81</c:v>
                </c:pt>
                <c:pt idx="5598">
                  <c:v>84.09</c:v>
                </c:pt>
                <c:pt idx="5599">
                  <c:v>84.56</c:v>
                </c:pt>
                <c:pt idx="5600">
                  <c:v>51.9</c:v>
                </c:pt>
                <c:pt idx="5601">
                  <c:v>95.89</c:v>
                </c:pt>
                <c:pt idx="5602">
                  <c:v>62.12</c:v>
                </c:pt>
                <c:pt idx="5603">
                  <c:v>86.41</c:v>
                </c:pt>
                <c:pt idx="5604">
                  <c:v>54.19</c:v>
                </c:pt>
                <c:pt idx="5605">
                  <c:v>90.26</c:v>
                </c:pt>
                <c:pt idx="5606">
                  <c:v>71.540000000000006</c:v>
                </c:pt>
                <c:pt idx="5607">
                  <c:v>72.569999999999993</c:v>
                </c:pt>
                <c:pt idx="5608">
                  <c:v>68.98</c:v>
                </c:pt>
                <c:pt idx="5609">
                  <c:v>97.28</c:v>
                </c:pt>
                <c:pt idx="5610">
                  <c:v>30.99</c:v>
                </c:pt>
                <c:pt idx="5611">
                  <c:v>46.95</c:v>
                </c:pt>
                <c:pt idx="5612">
                  <c:v>68.53</c:v>
                </c:pt>
                <c:pt idx="5613">
                  <c:v>71.349999999999994</c:v>
                </c:pt>
                <c:pt idx="5614">
                  <c:v>77.56</c:v>
                </c:pt>
                <c:pt idx="5615">
                  <c:v>68.39</c:v>
                </c:pt>
                <c:pt idx="5616">
                  <c:v>95.33</c:v>
                </c:pt>
                <c:pt idx="5617">
                  <c:v>69.86</c:v>
                </c:pt>
                <c:pt idx="5618">
                  <c:v>87.09</c:v>
                </c:pt>
                <c:pt idx="5619">
                  <c:v>90.21</c:v>
                </c:pt>
                <c:pt idx="5620">
                  <c:v>73.02</c:v>
                </c:pt>
                <c:pt idx="5621">
                  <c:v>45.23</c:v>
                </c:pt>
                <c:pt idx="5622">
                  <c:v>82.06</c:v>
                </c:pt>
                <c:pt idx="5623">
                  <c:v>86.68</c:v>
                </c:pt>
                <c:pt idx="5624">
                  <c:v>77.290000000000006</c:v>
                </c:pt>
                <c:pt idx="5625">
                  <c:v>68.180000000000007</c:v>
                </c:pt>
                <c:pt idx="5626">
                  <c:v>80.66</c:v>
                </c:pt>
                <c:pt idx="5627">
                  <c:v>80.38</c:v>
                </c:pt>
                <c:pt idx="5628">
                  <c:v>71.78</c:v>
                </c:pt>
                <c:pt idx="5629">
                  <c:v>67.989999999999995</c:v>
                </c:pt>
                <c:pt idx="5630">
                  <c:v>60.8</c:v>
                </c:pt>
                <c:pt idx="5631">
                  <c:v>76.150000000000006</c:v>
                </c:pt>
                <c:pt idx="5632">
                  <c:v>92.59</c:v>
                </c:pt>
                <c:pt idx="5633">
                  <c:v>88.49</c:v>
                </c:pt>
                <c:pt idx="5634">
                  <c:v>86.22</c:v>
                </c:pt>
                <c:pt idx="5635">
                  <c:v>80.67</c:v>
                </c:pt>
                <c:pt idx="5636">
                  <c:v>100</c:v>
                </c:pt>
                <c:pt idx="5637">
                  <c:v>72.36</c:v>
                </c:pt>
                <c:pt idx="5638">
                  <c:v>86.36</c:v>
                </c:pt>
                <c:pt idx="5639">
                  <c:v>76.209999999999994</c:v>
                </c:pt>
                <c:pt idx="5640">
                  <c:v>81.680000000000007</c:v>
                </c:pt>
                <c:pt idx="5641">
                  <c:v>67.73</c:v>
                </c:pt>
                <c:pt idx="5642">
                  <c:v>82.4</c:v>
                </c:pt>
                <c:pt idx="5643">
                  <c:v>90.36</c:v>
                </c:pt>
                <c:pt idx="5644">
                  <c:v>52.1</c:v>
                </c:pt>
                <c:pt idx="5645">
                  <c:v>82.04</c:v>
                </c:pt>
                <c:pt idx="5646">
                  <c:v>76.17</c:v>
                </c:pt>
                <c:pt idx="5647">
                  <c:v>94.44</c:v>
                </c:pt>
                <c:pt idx="5648">
                  <c:v>66.540000000000006</c:v>
                </c:pt>
                <c:pt idx="5649">
                  <c:v>85.66</c:v>
                </c:pt>
                <c:pt idx="5650">
                  <c:v>74.62</c:v>
                </c:pt>
                <c:pt idx="5651">
                  <c:v>55.72</c:v>
                </c:pt>
                <c:pt idx="5652">
                  <c:v>83.8</c:v>
                </c:pt>
                <c:pt idx="5653">
                  <c:v>83.11</c:v>
                </c:pt>
                <c:pt idx="5654">
                  <c:v>52.86</c:v>
                </c:pt>
                <c:pt idx="5655">
                  <c:v>46.37</c:v>
                </c:pt>
                <c:pt idx="5656">
                  <c:v>94.11</c:v>
                </c:pt>
                <c:pt idx="5657">
                  <c:v>87.85</c:v>
                </c:pt>
                <c:pt idx="5658">
                  <c:v>48.22</c:v>
                </c:pt>
                <c:pt idx="5659">
                  <c:v>69.349999999999994</c:v>
                </c:pt>
                <c:pt idx="5660">
                  <c:v>80.819999999999993</c:v>
                </c:pt>
                <c:pt idx="5661">
                  <c:v>86.04</c:v>
                </c:pt>
                <c:pt idx="5662">
                  <c:v>75.040000000000006</c:v>
                </c:pt>
                <c:pt idx="5663">
                  <c:v>47.29</c:v>
                </c:pt>
                <c:pt idx="5664">
                  <c:v>96.22</c:v>
                </c:pt>
                <c:pt idx="5665">
                  <c:v>73.62</c:v>
                </c:pt>
                <c:pt idx="5666">
                  <c:v>46.85</c:v>
                </c:pt>
                <c:pt idx="5667">
                  <c:v>74.72</c:v>
                </c:pt>
                <c:pt idx="5668">
                  <c:v>59.44</c:v>
                </c:pt>
                <c:pt idx="5669">
                  <c:v>99.73</c:v>
                </c:pt>
                <c:pt idx="5670">
                  <c:v>71.599999999999994</c:v>
                </c:pt>
                <c:pt idx="5671">
                  <c:v>85.38</c:v>
                </c:pt>
                <c:pt idx="5672">
                  <c:v>37.020000000000003</c:v>
                </c:pt>
                <c:pt idx="5673">
                  <c:v>82.77</c:v>
                </c:pt>
                <c:pt idx="5674">
                  <c:v>29.86</c:v>
                </c:pt>
                <c:pt idx="5675">
                  <c:v>91.64</c:v>
                </c:pt>
                <c:pt idx="5676">
                  <c:v>44.93</c:v>
                </c:pt>
                <c:pt idx="5677">
                  <c:v>76.42</c:v>
                </c:pt>
                <c:pt idx="5678">
                  <c:v>72.37</c:v>
                </c:pt>
                <c:pt idx="5679">
                  <c:v>80.44</c:v>
                </c:pt>
                <c:pt idx="5680">
                  <c:v>87.96</c:v>
                </c:pt>
                <c:pt idx="5681">
                  <c:v>64.12</c:v>
                </c:pt>
                <c:pt idx="5682">
                  <c:v>55.4</c:v>
                </c:pt>
                <c:pt idx="5683">
                  <c:v>55.42</c:v>
                </c:pt>
                <c:pt idx="5684">
                  <c:v>71.209999999999994</c:v>
                </c:pt>
                <c:pt idx="5685">
                  <c:v>73.61</c:v>
                </c:pt>
                <c:pt idx="5686">
                  <c:v>39.89</c:v>
                </c:pt>
                <c:pt idx="5687">
                  <c:v>76.34</c:v>
                </c:pt>
                <c:pt idx="5688">
                  <c:v>94.26</c:v>
                </c:pt>
                <c:pt idx="5689">
                  <c:v>77</c:v>
                </c:pt>
                <c:pt idx="5690">
                  <c:v>94.28</c:v>
                </c:pt>
                <c:pt idx="5691">
                  <c:v>77.19</c:v>
                </c:pt>
                <c:pt idx="5692">
                  <c:v>65.55</c:v>
                </c:pt>
                <c:pt idx="5693">
                  <c:v>84.39</c:v>
                </c:pt>
                <c:pt idx="5694">
                  <c:v>78.17</c:v>
                </c:pt>
                <c:pt idx="5695">
                  <c:v>81.5</c:v>
                </c:pt>
                <c:pt idx="5696">
                  <c:v>60.02</c:v>
                </c:pt>
                <c:pt idx="5697">
                  <c:v>87.5</c:v>
                </c:pt>
                <c:pt idx="5698">
                  <c:v>45.25</c:v>
                </c:pt>
                <c:pt idx="5699">
                  <c:v>87.1</c:v>
                </c:pt>
                <c:pt idx="5700">
                  <c:v>92.97</c:v>
                </c:pt>
                <c:pt idx="5701">
                  <c:v>92.79</c:v>
                </c:pt>
                <c:pt idx="5702">
                  <c:v>69.16</c:v>
                </c:pt>
                <c:pt idx="5703">
                  <c:v>71.69</c:v>
                </c:pt>
                <c:pt idx="5704">
                  <c:v>44.51</c:v>
                </c:pt>
                <c:pt idx="5705">
                  <c:v>84.79</c:v>
                </c:pt>
                <c:pt idx="5706">
                  <c:v>57.84</c:v>
                </c:pt>
                <c:pt idx="5707">
                  <c:v>62.24</c:v>
                </c:pt>
                <c:pt idx="5708">
                  <c:v>88.27</c:v>
                </c:pt>
                <c:pt idx="5709">
                  <c:v>79.540000000000006</c:v>
                </c:pt>
                <c:pt idx="5710">
                  <c:v>87.01</c:v>
                </c:pt>
                <c:pt idx="5711">
                  <c:v>82.85</c:v>
                </c:pt>
                <c:pt idx="5712">
                  <c:v>76.709999999999994</c:v>
                </c:pt>
                <c:pt idx="5713">
                  <c:v>73.709999999999994</c:v>
                </c:pt>
                <c:pt idx="5714">
                  <c:v>64.59</c:v>
                </c:pt>
                <c:pt idx="5715">
                  <c:v>77.27</c:v>
                </c:pt>
                <c:pt idx="5716">
                  <c:v>55.2</c:v>
                </c:pt>
                <c:pt idx="5717">
                  <c:v>81.58</c:v>
                </c:pt>
                <c:pt idx="5718">
                  <c:v>88.91</c:v>
                </c:pt>
                <c:pt idx="5719">
                  <c:v>66.09</c:v>
                </c:pt>
                <c:pt idx="5720">
                  <c:v>88.35</c:v>
                </c:pt>
                <c:pt idx="5721">
                  <c:v>68.25</c:v>
                </c:pt>
                <c:pt idx="5722">
                  <c:v>61.47</c:v>
                </c:pt>
                <c:pt idx="5723">
                  <c:v>86.76</c:v>
                </c:pt>
                <c:pt idx="5724">
                  <c:v>59.83</c:v>
                </c:pt>
                <c:pt idx="5725">
                  <c:v>50.68</c:v>
                </c:pt>
                <c:pt idx="5726">
                  <c:v>88.16</c:v>
                </c:pt>
                <c:pt idx="5727">
                  <c:v>65.17</c:v>
                </c:pt>
                <c:pt idx="5728">
                  <c:v>82.04</c:v>
                </c:pt>
                <c:pt idx="5729">
                  <c:v>81.61</c:v>
                </c:pt>
                <c:pt idx="5730">
                  <c:v>72.599999999999994</c:v>
                </c:pt>
                <c:pt idx="5731">
                  <c:v>74.290000000000006</c:v>
                </c:pt>
                <c:pt idx="5732">
                  <c:v>87.86</c:v>
                </c:pt>
                <c:pt idx="5733">
                  <c:v>86.11</c:v>
                </c:pt>
                <c:pt idx="5734">
                  <c:v>56.69</c:v>
                </c:pt>
                <c:pt idx="5735">
                  <c:v>83.62</c:v>
                </c:pt>
                <c:pt idx="5736">
                  <c:v>93.76</c:v>
                </c:pt>
                <c:pt idx="5737">
                  <c:v>68.069999999999993</c:v>
                </c:pt>
                <c:pt idx="5738">
                  <c:v>74.069999999999993</c:v>
                </c:pt>
                <c:pt idx="5739">
                  <c:v>78.959999999999994</c:v>
                </c:pt>
                <c:pt idx="5740">
                  <c:v>88.4</c:v>
                </c:pt>
                <c:pt idx="5741">
                  <c:v>76.459999999999994</c:v>
                </c:pt>
                <c:pt idx="5742">
                  <c:v>76.650000000000006</c:v>
                </c:pt>
                <c:pt idx="5743">
                  <c:v>68.959999999999994</c:v>
                </c:pt>
                <c:pt idx="5744">
                  <c:v>79</c:v>
                </c:pt>
                <c:pt idx="5745">
                  <c:v>91.76</c:v>
                </c:pt>
                <c:pt idx="5746">
                  <c:v>81.13</c:v>
                </c:pt>
                <c:pt idx="5747">
                  <c:v>69.92</c:v>
                </c:pt>
                <c:pt idx="5748">
                  <c:v>91.28</c:v>
                </c:pt>
                <c:pt idx="5749">
                  <c:v>58.64</c:v>
                </c:pt>
                <c:pt idx="5750">
                  <c:v>81.09</c:v>
                </c:pt>
                <c:pt idx="5751">
                  <c:v>60.55</c:v>
                </c:pt>
                <c:pt idx="5752">
                  <c:v>75.180000000000007</c:v>
                </c:pt>
                <c:pt idx="5753">
                  <c:v>70.989999999999995</c:v>
                </c:pt>
                <c:pt idx="5754">
                  <c:v>87.74</c:v>
                </c:pt>
                <c:pt idx="5755">
                  <c:v>67.87</c:v>
                </c:pt>
                <c:pt idx="5756">
                  <c:v>84.82</c:v>
                </c:pt>
                <c:pt idx="5757">
                  <c:v>99.9</c:v>
                </c:pt>
                <c:pt idx="5758">
                  <c:v>51.16</c:v>
                </c:pt>
                <c:pt idx="5759">
                  <c:v>63.63</c:v>
                </c:pt>
                <c:pt idx="5760">
                  <c:v>71.69</c:v>
                </c:pt>
                <c:pt idx="5761">
                  <c:v>78.38</c:v>
                </c:pt>
                <c:pt idx="5762">
                  <c:v>84.77</c:v>
                </c:pt>
                <c:pt idx="5763">
                  <c:v>90.47</c:v>
                </c:pt>
                <c:pt idx="5764">
                  <c:v>82.27</c:v>
                </c:pt>
                <c:pt idx="5765">
                  <c:v>52.8</c:v>
                </c:pt>
                <c:pt idx="5766">
                  <c:v>95.83</c:v>
                </c:pt>
                <c:pt idx="5767">
                  <c:v>81.28</c:v>
                </c:pt>
                <c:pt idx="5768">
                  <c:v>70.58</c:v>
                </c:pt>
                <c:pt idx="5769">
                  <c:v>90.76</c:v>
                </c:pt>
                <c:pt idx="5770">
                  <c:v>61.39</c:v>
                </c:pt>
                <c:pt idx="5771">
                  <c:v>82.31</c:v>
                </c:pt>
                <c:pt idx="5772">
                  <c:v>61.3</c:v>
                </c:pt>
                <c:pt idx="5773">
                  <c:v>50.17</c:v>
                </c:pt>
                <c:pt idx="5774">
                  <c:v>84.3</c:v>
                </c:pt>
                <c:pt idx="5775">
                  <c:v>87.99</c:v>
                </c:pt>
                <c:pt idx="5776">
                  <c:v>90.31</c:v>
                </c:pt>
                <c:pt idx="5777">
                  <c:v>70.14</c:v>
                </c:pt>
                <c:pt idx="5778">
                  <c:v>83.14</c:v>
                </c:pt>
                <c:pt idx="5779">
                  <c:v>83.32</c:v>
                </c:pt>
                <c:pt idx="5780">
                  <c:v>63.23</c:v>
                </c:pt>
                <c:pt idx="5781">
                  <c:v>90.83</c:v>
                </c:pt>
                <c:pt idx="5782">
                  <c:v>80.73</c:v>
                </c:pt>
                <c:pt idx="5783">
                  <c:v>38.14</c:v>
                </c:pt>
                <c:pt idx="5784">
                  <c:v>78.099999999999994</c:v>
                </c:pt>
                <c:pt idx="5785">
                  <c:v>85.06</c:v>
                </c:pt>
                <c:pt idx="5786">
                  <c:v>82.57</c:v>
                </c:pt>
                <c:pt idx="5787">
                  <c:v>75.41</c:v>
                </c:pt>
                <c:pt idx="5788">
                  <c:v>76.47</c:v>
                </c:pt>
                <c:pt idx="5789">
                  <c:v>79</c:v>
                </c:pt>
                <c:pt idx="5790">
                  <c:v>86.93</c:v>
                </c:pt>
                <c:pt idx="5791">
                  <c:v>83.08</c:v>
                </c:pt>
                <c:pt idx="5792">
                  <c:v>78.55</c:v>
                </c:pt>
                <c:pt idx="5793">
                  <c:v>72.03</c:v>
                </c:pt>
                <c:pt idx="5794">
                  <c:v>57.64</c:v>
                </c:pt>
                <c:pt idx="5795">
                  <c:v>63.21</c:v>
                </c:pt>
                <c:pt idx="5796">
                  <c:v>82.97</c:v>
                </c:pt>
                <c:pt idx="5797">
                  <c:v>75.62</c:v>
                </c:pt>
                <c:pt idx="5798">
                  <c:v>78.23</c:v>
                </c:pt>
                <c:pt idx="5799">
                  <c:v>70.790000000000006</c:v>
                </c:pt>
                <c:pt idx="5800">
                  <c:v>81.8</c:v>
                </c:pt>
                <c:pt idx="5801">
                  <c:v>58.45</c:v>
                </c:pt>
                <c:pt idx="5802">
                  <c:v>73.94</c:v>
                </c:pt>
                <c:pt idx="5803">
                  <c:v>95.59</c:v>
                </c:pt>
                <c:pt idx="5804">
                  <c:v>91.42</c:v>
                </c:pt>
                <c:pt idx="5805">
                  <c:v>72.87</c:v>
                </c:pt>
                <c:pt idx="5806">
                  <c:v>92.89</c:v>
                </c:pt>
                <c:pt idx="5807">
                  <c:v>81.819999999999993</c:v>
                </c:pt>
                <c:pt idx="5808">
                  <c:v>75.760000000000005</c:v>
                </c:pt>
                <c:pt idx="5809">
                  <c:v>74.11</c:v>
                </c:pt>
                <c:pt idx="5810">
                  <c:v>75.27</c:v>
                </c:pt>
                <c:pt idx="5811">
                  <c:v>77.959999999999994</c:v>
                </c:pt>
                <c:pt idx="5812">
                  <c:v>69.84</c:v>
                </c:pt>
                <c:pt idx="5813">
                  <c:v>70.37</c:v>
                </c:pt>
                <c:pt idx="5814">
                  <c:v>85.8</c:v>
                </c:pt>
                <c:pt idx="5815">
                  <c:v>58.18</c:v>
                </c:pt>
                <c:pt idx="5816">
                  <c:v>83.87</c:v>
                </c:pt>
                <c:pt idx="5817">
                  <c:v>59.83</c:v>
                </c:pt>
                <c:pt idx="5818">
                  <c:v>85.4</c:v>
                </c:pt>
                <c:pt idx="5819">
                  <c:v>64.400000000000006</c:v>
                </c:pt>
                <c:pt idx="5820">
                  <c:v>80.91</c:v>
                </c:pt>
                <c:pt idx="5821">
                  <c:v>61.2</c:v>
                </c:pt>
                <c:pt idx="5822">
                  <c:v>78.12</c:v>
                </c:pt>
                <c:pt idx="5823">
                  <c:v>64.22</c:v>
                </c:pt>
                <c:pt idx="5824">
                  <c:v>76.53</c:v>
                </c:pt>
                <c:pt idx="5825">
                  <c:v>96.39</c:v>
                </c:pt>
                <c:pt idx="5826">
                  <c:v>55.43</c:v>
                </c:pt>
                <c:pt idx="5827">
                  <c:v>70.47</c:v>
                </c:pt>
                <c:pt idx="5828">
                  <c:v>91.91</c:v>
                </c:pt>
                <c:pt idx="5829">
                  <c:v>83.59</c:v>
                </c:pt>
                <c:pt idx="5830">
                  <c:v>73.33</c:v>
                </c:pt>
                <c:pt idx="5831">
                  <c:v>55.01</c:v>
                </c:pt>
                <c:pt idx="5832">
                  <c:v>88.51</c:v>
                </c:pt>
                <c:pt idx="5833">
                  <c:v>95.69</c:v>
                </c:pt>
                <c:pt idx="5834">
                  <c:v>80.59</c:v>
                </c:pt>
                <c:pt idx="5835">
                  <c:v>88.31</c:v>
                </c:pt>
                <c:pt idx="5836">
                  <c:v>69.52</c:v>
                </c:pt>
                <c:pt idx="5837">
                  <c:v>66.209999999999994</c:v>
                </c:pt>
                <c:pt idx="5838">
                  <c:v>63.59</c:v>
                </c:pt>
                <c:pt idx="5839">
                  <c:v>66.430000000000007</c:v>
                </c:pt>
                <c:pt idx="5840">
                  <c:v>58.04</c:v>
                </c:pt>
                <c:pt idx="5841">
                  <c:v>76.27</c:v>
                </c:pt>
                <c:pt idx="5842">
                  <c:v>51.79</c:v>
                </c:pt>
                <c:pt idx="5843">
                  <c:v>74.5</c:v>
                </c:pt>
                <c:pt idx="5844">
                  <c:v>64.53</c:v>
                </c:pt>
                <c:pt idx="5845">
                  <c:v>72.23</c:v>
                </c:pt>
                <c:pt idx="5846">
                  <c:v>79.3</c:v>
                </c:pt>
                <c:pt idx="5847">
                  <c:v>63.54</c:v>
                </c:pt>
                <c:pt idx="5848">
                  <c:v>86.58</c:v>
                </c:pt>
                <c:pt idx="5849">
                  <c:v>84.29</c:v>
                </c:pt>
                <c:pt idx="5850">
                  <c:v>53.9</c:v>
                </c:pt>
                <c:pt idx="5851">
                  <c:v>89.59</c:v>
                </c:pt>
                <c:pt idx="5852">
                  <c:v>93.68</c:v>
                </c:pt>
                <c:pt idx="5853">
                  <c:v>79.44</c:v>
                </c:pt>
                <c:pt idx="5854">
                  <c:v>67.97</c:v>
                </c:pt>
                <c:pt idx="5855">
                  <c:v>81.52</c:v>
                </c:pt>
                <c:pt idx="5856">
                  <c:v>88.44</c:v>
                </c:pt>
                <c:pt idx="5857">
                  <c:v>65.88</c:v>
                </c:pt>
                <c:pt idx="5858">
                  <c:v>94.62</c:v>
                </c:pt>
                <c:pt idx="5859">
                  <c:v>81.66</c:v>
                </c:pt>
                <c:pt idx="5860">
                  <c:v>85.47</c:v>
                </c:pt>
                <c:pt idx="5861">
                  <c:v>65.22</c:v>
                </c:pt>
                <c:pt idx="5862">
                  <c:v>58.08</c:v>
                </c:pt>
                <c:pt idx="5863">
                  <c:v>55.42</c:v>
                </c:pt>
                <c:pt idx="5864">
                  <c:v>92.81</c:v>
                </c:pt>
                <c:pt idx="5865">
                  <c:v>94.13</c:v>
                </c:pt>
                <c:pt idx="5866">
                  <c:v>57.82</c:v>
                </c:pt>
                <c:pt idx="5867">
                  <c:v>71.260000000000005</c:v>
                </c:pt>
                <c:pt idx="5868">
                  <c:v>73.41</c:v>
                </c:pt>
                <c:pt idx="5869">
                  <c:v>100.07</c:v>
                </c:pt>
                <c:pt idx="5870">
                  <c:v>88.88</c:v>
                </c:pt>
                <c:pt idx="5871">
                  <c:v>81.16</c:v>
                </c:pt>
                <c:pt idx="5872">
                  <c:v>84.45</c:v>
                </c:pt>
                <c:pt idx="5873">
                  <c:v>51.61</c:v>
                </c:pt>
                <c:pt idx="5874">
                  <c:v>52.72</c:v>
                </c:pt>
                <c:pt idx="5875">
                  <c:v>58.71</c:v>
                </c:pt>
                <c:pt idx="5876">
                  <c:v>91.36</c:v>
                </c:pt>
                <c:pt idx="5877">
                  <c:v>70.650000000000006</c:v>
                </c:pt>
                <c:pt idx="5878">
                  <c:v>75.540000000000006</c:v>
                </c:pt>
                <c:pt idx="5879">
                  <c:v>80.72</c:v>
                </c:pt>
                <c:pt idx="5880">
                  <c:v>83.45</c:v>
                </c:pt>
                <c:pt idx="5881">
                  <c:v>64.849999999999994</c:v>
                </c:pt>
                <c:pt idx="5882">
                  <c:v>54.5</c:v>
                </c:pt>
                <c:pt idx="5883">
                  <c:v>65.510000000000005</c:v>
                </c:pt>
                <c:pt idx="5884">
                  <c:v>37.340000000000003</c:v>
                </c:pt>
                <c:pt idx="5885">
                  <c:v>44.6</c:v>
                </c:pt>
                <c:pt idx="5886">
                  <c:v>65.86</c:v>
                </c:pt>
                <c:pt idx="5887">
                  <c:v>46.58</c:v>
                </c:pt>
                <c:pt idx="5888">
                  <c:v>69.72</c:v>
                </c:pt>
                <c:pt idx="5889">
                  <c:v>65.34</c:v>
                </c:pt>
                <c:pt idx="5890">
                  <c:v>100</c:v>
                </c:pt>
                <c:pt idx="5891">
                  <c:v>54.84</c:v>
                </c:pt>
                <c:pt idx="5892">
                  <c:v>66.489999999999995</c:v>
                </c:pt>
                <c:pt idx="5893">
                  <c:v>97.64</c:v>
                </c:pt>
                <c:pt idx="5894">
                  <c:v>54.93</c:v>
                </c:pt>
                <c:pt idx="5895">
                  <c:v>53.74</c:v>
                </c:pt>
                <c:pt idx="5896">
                  <c:v>80.16</c:v>
                </c:pt>
                <c:pt idx="5897">
                  <c:v>66.53</c:v>
                </c:pt>
                <c:pt idx="5898">
                  <c:v>58.13</c:v>
                </c:pt>
                <c:pt idx="5899">
                  <c:v>75.739999999999995</c:v>
                </c:pt>
                <c:pt idx="5900">
                  <c:v>68.14</c:v>
                </c:pt>
                <c:pt idx="5901">
                  <c:v>81.010000000000005</c:v>
                </c:pt>
                <c:pt idx="5902">
                  <c:v>86.4</c:v>
                </c:pt>
                <c:pt idx="5903">
                  <c:v>78.41</c:v>
                </c:pt>
                <c:pt idx="5904">
                  <c:v>38.24</c:v>
                </c:pt>
                <c:pt idx="5905">
                  <c:v>78.56</c:v>
                </c:pt>
                <c:pt idx="5906">
                  <c:v>64.959999999999994</c:v>
                </c:pt>
                <c:pt idx="5907">
                  <c:v>68.62</c:v>
                </c:pt>
                <c:pt idx="5908">
                  <c:v>73.73</c:v>
                </c:pt>
                <c:pt idx="5909">
                  <c:v>55.78</c:v>
                </c:pt>
                <c:pt idx="5910">
                  <c:v>59.94</c:v>
                </c:pt>
                <c:pt idx="5911">
                  <c:v>82.82</c:v>
                </c:pt>
                <c:pt idx="5912">
                  <c:v>81.89</c:v>
                </c:pt>
                <c:pt idx="5913">
                  <c:v>69.849999999999994</c:v>
                </c:pt>
                <c:pt idx="5914">
                  <c:v>68.2</c:v>
                </c:pt>
                <c:pt idx="5915">
                  <c:v>94.72</c:v>
                </c:pt>
                <c:pt idx="5916">
                  <c:v>73.02</c:v>
                </c:pt>
                <c:pt idx="5917">
                  <c:v>75.7</c:v>
                </c:pt>
                <c:pt idx="5918">
                  <c:v>53.5</c:v>
                </c:pt>
                <c:pt idx="5919">
                  <c:v>77.3</c:v>
                </c:pt>
                <c:pt idx="5920">
                  <c:v>94.36</c:v>
                </c:pt>
                <c:pt idx="5921">
                  <c:v>70.400000000000006</c:v>
                </c:pt>
                <c:pt idx="5922">
                  <c:v>88.09</c:v>
                </c:pt>
                <c:pt idx="5923">
                  <c:v>81.56</c:v>
                </c:pt>
                <c:pt idx="5924">
                  <c:v>70.55</c:v>
                </c:pt>
                <c:pt idx="5925">
                  <c:v>45.15</c:v>
                </c:pt>
                <c:pt idx="5926">
                  <c:v>41.78</c:v>
                </c:pt>
                <c:pt idx="5927">
                  <c:v>82.61</c:v>
                </c:pt>
                <c:pt idx="5928">
                  <c:v>83.14</c:v>
                </c:pt>
                <c:pt idx="5929">
                  <c:v>80.44</c:v>
                </c:pt>
                <c:pt idx="5930">
                  <c:v>77.22</c:v>
                </c:pt>
                <c:pt idx="5931">
                  <c:v>74.44</c:v>
                </c:pt>
                <c:pt idx="5932">
                  <c:v>56.85</c:v>
                </c:pt>
                <c:pt idx="5933">
                  <c:v>50.39</c:v>
                </c:pt>
                <c:pt idx="5934">
                  <c:v>80.400000000000006</c:v>
                </c:pt>
                <c:pt idx="5935">
                  <c:v>67.03</c:v>
                </c:pt>
                <c:pt idx="5936">
                  <c:v>88.52</c:v>
                </c:pt>
                <c:pt idx="5937">
                  <c:v>38.75</c:v>
                </c:pt>
                <c:pt idx="5938">
                  <c:v>78.209999999999994</c:v>
                </c:pt>
                <c:pt idx="5939">
                  <c:v>60.19</c:v>
                </c:pt>
                <c:pt idx="5940">
                  <c:v>58.79</c:v>
                </c:pt>
                <c:pt idx="5941">
                  <c:v>84.1</c:v>
                </c:pt>
                <c:pt idx="5942">
                  <c:v>61.75</c:v>
                </c:pt>
                <c:pt idx="5943">
                  <c:v>36.479999999999997</c:v>
                </c:pt>
                <c:pt idx="5944">
                  <c:v>66.180000000000007</c:v>
                </c:pt>
                <c:pt idx="5945">
                  <c:v>82.77</c:v>
                </c:pt>
                <c:pt idx="5946">
                  <c:v>85.05</c:v>
                </c:pt>
                <c:pt idx="5947">
                  <c:v>75.81</c:v>
                </c:pt>
                <c:pt idx="5948">
                  <c:v>48.62</c:v>
                </c:pt>
                <c:pt idx="5949">
                  <c:v>87.2</c:v>
                </c:pt>
                <c:pt idx="5950">
                  <c:v>86.08</c:v>
                </c:pt>
                <c:pt idx="5951">
                  <c:v>75.02</c:v>
                </c:pt>
                <c:pt idx="5952">
                  <c:v>50.04</c:v>
                </c:pt>
                <c:pt idx="5953">
                  <c:v>49.95</c:v>
                </c:pt>
                <c:pt idx="5954">
                  <c:v>78.13</c:v>
                </c:pt>
                <c:pt idx="5955">
                  <c:v>68.069999999999993</c:v>
                </c:pt>
                <c:pt idx="5956">
                  <c:v>89.03</c:v>
                </c:pt>
                <c:pt idx="5957">
                  <c:v>91.16</c:v>
                </c:pt>
                <c:pt idx="5958">
                  <c:v>65.31</c:v>
                </c:pt>
                <c:pt idx="5959">
                  <c:v>63.6</c:v>
                </c:pt>
                <c:pt idx="5960">
                  <c:v>74.790000000000006</c:v>
                </c:pt>
                <c:pt idx="5961">
                  <c:v>72.89</c:v>
                </c:pt>
                <c:pt idx="5962">
                  <c:v>77.790000000000006</c:v>
                </c:pt>
                <c:pt idx="5963">
                  <c:v>62.57</c:v>
                </c:pt>
                <c:pt idx="5964">
                  <c:v>88.65</c:v>
                </c:pt>
                <c:pt idx="5965">
                  <c:v>78.52</c:v>
                </c:pt>
                <c:pt idx="5966">
                  <c:v>80.48</c:v>
                </c:pt>
                <c:pt idx="5967">
                  <c:v>91.95</c:v>
                </c:pt>
                <c:pt idx="5968">
                  <c:v>57.7</c:v>
                </c:pt>
                <c:pt idx="5969">
                  <c:v>77.28</c:v>
                </c:pt>
                <c:pt idx="5970">
                  <c:v>65.12</c:v>
                </c:pt>
                <c:pt idx="5971">
                  <c:v>90.2</c:v>
                </c:pt>
                <c:pt idx="5972">
                  <c:v>91.34</c:v>
                </c:pt>
                <c:pt idx="5973">
                  <c:v>70.58</c:v>
                </c:pt>
                <c:pt idx="5974">
                  <c:v>64.59</c:v>
                </c:pt>
                <c:pt idx="5975">
                  <c:v>77.77</c:v>
                </c:pt>
                <c:pt idx="5976">
                  <c:v>65.989999999999995</c:v>
                </c:pt>
                <c:pt idx="5977">
                  <c:v>91.54</c:v>
                </c:pt>
                <c:pt idx="5978">
                  <c:v>59.23</c:v>
                </c:pt>
                <c:pt idx="5979">
                  <c:v>92.73</c:v>
                </c:pt>
                <c:pt idx="5980">
                  <c:v>81.42</c:v>
                </c:pt>
                <c:pt idx="5981">
                  <c:v>53.88</c:v>
                </c:pt>
                <c:pt idx="5982">
                  <c:v>52.02</c:v>
                </c:pt>
                <c:pt idx="5983">
                  <c:v>79.14</c:v>
                </c:pt>
                <c:pt idx="5984">
                  <c:v>76.099999999999994</c:v>
                </c:pt>
                <c:pt idx="5985">
                  <c:v>78.510000000000005</c:v>
                </c:pt>
                <c:pt idx="5986">
                  <c:v>87.38</c:v>
                </c:pt>
                <c:pt idx="5987">
                  <c:v>57.26</c:v>
                </c:pt>
                <c:pt idx="5988">
                  <c:v>75.77</c:v>
                </c:pt>
                <c:pt idx="5989">
                  <c:v>89.11</c:v>
                </c:pt>
                <c:pt idx="5990">
                  <c:v>97.78</c:v>
                </c:pt>
                <c:pt idx="5991">
                  <c:v>65.16</c:v>
                </c:pt>
                <c:pt idx="5992">
                  <c:v>81.38</c:v>
                </c:pt>
                <c:pt idx="5993">
                  <c:v>69.790000000000006</c:v>
                </c:pt>
                <c:pt idx="5994">
                  <c:v>76.28</c:v>
                </c:pt>
                <c:pt idx="5995">
                  <c:v>81.48</c:v>
                </c:pt>
                <c:pt idx="5996">
                  <c:v>82.8</c:v>
                </c:pt>
                <c:pt idx="5997">
                  <c:v>84.86</c:v>
                </c:pt>
                <c:pt idx="5998">
                  <c:v>36.549999999999997</c:v>
                </c:pt>
                <c:pt idx="5999">
                  <c:v>77.94</c:v>
                </c:pt>
                <c:pt idx="6000">
                  <c:v>76.650000000000006</c:v>
                </c:pt>
                <c:pt idx="6001">
                  <c:v>65.55</c:v>
                </c:pt>
                <c:pt idx="6002">
                  <c:v>82.74</c:v>
                </c:pt>
                <c:pt idx="6003">
                  <c:v>60.65</c:v>
                </c:pt>
                <c:pt idx="6004">
                  <c:v>48.02</c:v>
                </c:pt>
                <c:pt idx="6005">
                  <c:v>59.91</c:v>
                </c:pt>
                <c:pt idx="6006">
                  <c:v>50.91</c:v>
                </c:pt>
                <c:pt idx="6007">
                  <c:v>97.93</c:v>
                </c:pt>
                <c:pt idx="6008">
                  <c:v>82.84</c:v>
                </c:pt>
                <c:pt idx="6009">
                  <c:v>67.5</c:v>
                </c:pt>
                <c:pt idx="6010">
                  <c:v>87.07</c:v>
                </c:pt>
                <c:pt idx="6011">
                  <c:v>52.34</c:v>
                </c:pt>
                <c:pt idx="6012">
                  <c:v>69.599999999999994</c:v>
                </c:pt>
                <c:pt idx="6013">
                  <c:v>32.799999999999997</c:v>
                </c:pt>
                <c:pt idx="6014">
                  <c:v>50.04</c:v>
                </c:pt>
                <c:pt idx="6015">
                  <c:v>73.75</c:v>
                </c:pt>
                <c:pt idx="6016">
                  <c:v>59.69</c:v>
                </c:pt>
                <c:pt idx="6017">
                  <c:v>77.67</c:v>
                </c:pt>
                <c:pt idx="6018">
                  <c:v>70.06</c:v>
                </c:pt>
                <c:pt idx="6019">
                  <c:v>68.739999999999995</c:v>
                </c:pt>
                <c:pt idx="6020">
                  <c:v>55.41</c:v>
                </c:pt>
                <c:pt idx="6021">
                  <c:v>94.81</c:v>
                </c:pt>
                <c:pt idx="6022">
                  <c:v>60.04</c:v>
                </c:pt>
                <c:pt idx="6023">
                  <c:v>66.78</c:v>
                </c:pt>
                <c:pt idx="6024">
                  <c:v>68.819999999999993</c:v>
                </c:pt>
                <c:pt idx="6025">
                  <c:v>90.97</c:v>
                </c:pt>
                <c:pt idx="6026">
                  <c:v>75.86</c:v>
                </c:pt>
                <c:pt idx="6027">
                  <c:v>75.13</c:v>
                </c:pt>
                <c:pt idx="6028">
                  <c:v>75.3</c:v>
                </c:pt>
                <c:pt idx="6029">
                  <c:v>58.02</c:v>
                </c:pt>
                <c:pt idx="6030">
                  <c:v>93.48</c:v>
                </c:pt>
                <c:pt idx="6031">
                  <c:v>77.83</c:v>
                </c:pt>
                <c:pt idx="6032">
                  <c:v>52.81</c:v>
                </c:pt>
                <c:pt idx="6033">
                  <c:v>82.71</c:v>
                </c:pt>
                <c:pt idx="6034">
                  <c:v>53.78</c:v>
                </c:pt>
                <c:pt idx="6035">
                  <c:v>70.77</c:v>
                </c:pt>
                <c:pt idx="6036">
                  <c:v>85.18</c:v>
                </c:pt>
                <c:pt idx="6037">
                  <c:v>63.24</c:v>
                </c:pt>
                <c:pt idx="6038">
                  <c:v>71.75</c:v>
                </c:pt>
                <c:pt idx="6039">
                  <c:v>76.92</c:v>
                </c:pt>
                <c:pt idx="6040">
                  <c:v>70.94</c:v>
                </c:pt>
                <c:pt idx="6041">
                  <c:v>66.03</c:v>
                </c:pt>
                <c:pt idx="6042">
                  <c:v>80.78</c:v>
                </c:pt>
                <c:pt idx="6043">
                  <c:v>58.92</c:v>
                </c:pt>
                <c:pt idx="6044">
                  <c:v>87.14</c:v>
                </c:pt>
                <c:pt idx="6045">
                  <c:v>88.43</c:v>
                </c:pt>
                <c:pt idx="6046">
                  <c:v>73.650000000000006</c:v>
                </c:pt>
                <c:pt idx="6047">
                  <c:v>79.63</c:v>
                </c:pt>
                <c:pt idx="6048">
                  <c:v>30.34</c:v>
                </c:pt>
                <c:pt idx="6049">
                  <c:v>79.489999999999995</c:v>
                </c:pt>
                <c:pt idx="6050">
                  <c:v>63.96</c:v>
                </c:pt>
                <c:pt idx="6051">
                  <c:v>90.65</c:v>
                </c:pt>
                <c:pt idx="6052">
                  <c:v>83.34</c:v>
                </c:pt>
                <c:pt idx="6053">
                  <c:v>89.79</c:v>
                </c:pt>
                <c:pt idx="6054">
                  <c:v>89.24</c:v>
                </c:pt>
                <c:pt idx="6055">
                  <c:v>56.39</c:v>
                </c:pt>
                <c:pt idx="6056">
                  <c:v>65.010000000000005</c:v>
                </c:pt>
                <c:pt idx="6057">
                  <c:v>80.33</c:v>
                </c:pt>
                <c:pt idx="6058">
                  <c:v>62.64</c:v>
                </c:pt>
                <c:pt idx="6059">
                  <c:v>39.56</c:v>
                </c:pt>
                <c:pt idx="6060">
                  <c:v>89.02</c:v>
                </c:pt>
                <c:pt idx="6061">
                  <c:v>71.63</c:v>
                </c:pt>
                <c:pt idx="6062">
                  <c:v>89.74</c:v>
                </c:pt>
                <c:pt idx="6063">
                  <c:v>74.239999999999995</c:v>
                </c:pt>
                <c:pt idx="6064">
                  <c:v>75.72</c:v>
                </c:pt>
                <c:pt idx="6065">
                  <c:v>87.65</c:v>
                </c:pt>
                <c:pt idx="6066">
                  <c:v>61.76</c:v>
                </c:pt>
                <c:pt idx="6067">
                  <c:v>68.77</c:v>
                </c:pt>
                <c:pt idx="6068">
                  <c:v>87.35</c:v>
                </c:pt>
                <c:pt idx="6069">
                  <c:v>72.95</c:v>
                </c:pt>
                <c:pt idx="6070">
                  <c:v>77.56</c:v>
                </c:pt>
                <c:pt idx="6071">
                  <c:v>73.08</c:v>
                </c:pt>
                <c:pt idx="6072">
                  <c:v>91.84</c:v>
                </c:pt>
                <c:pt idx="6073">
                  <c:v>68.540000000000006</c:v>
                </c:pt>
                <c:pt idx="6074">
                  <c:v>68.92</c:v>
                </c:pt>
                <c:pt idx="6075">
                  <c:v>81.5</c:v>
                </c:pt>
                <c:pt idx="6076">
                  <c:v>44.87</c:v>
                </c:pt>
                <c:pt idx="6077">
                  <c:v>86.05</c:v>
                </c:pt>
                <c:pt idx="6078">
                  <c:v>81.91</c:v>
                </c:pt>
                <c:pt idx="6079">
                  <c:v>79.28</c:v>
                </c:pt>
                <c:pt idx="6080">
                  <c:v>56.38</c:v>
                </c:pt>
                <c:pt idx="6081">
                  <c:v>74.849999999999994</c:v>
                </c:pt>
                <c:pt idx="6082">
                  <c:v>89.41</c:v>
                </c:pt>
                <c:pt idx="6083">
                  <c:v>60.75</c:v>
                </c:pt>
                <c:pt idx="6084">
                  <c:v>66.260000000000005</c:v>
                </c:pt>
                <c:pt idx="6085">
                  <c:v>80.61</c:v>
                </c:pt>
                <c:pt idx="6086">
                  <c:v>73.900000000000006</c:v>
                </c:pt>
                <c:pt idx="6087">
                  <c:v>73.150000000000006</c:v>
                </c:pt>
                <c:pt idx="6088">
                  <c:v>68.55</c:v>
                </c:pt>
                <c:pt idx="6089">
                  <c:v>92.11</c:v>
                </c:pt>
                <c:pt idx="6090">
                  <c:v>69.09</c:v>
                </c:pt>
                <c:pt idx="6091">
                  <c:v>83.64</c:v>
                </c:pt>
                <c:pt idx="6092">
                  <c:v>91.23</c:v>
                </c:pt>
                <c:pt idx="6093">
                  <c:v>85.62</c:v>
                </c:pt>
                <c:pt idx="6094">
                  <c:v>68.34</c:v>
                </c:pt>
                <c:pt idx="6095">
                  <c:v>69.459999999999994</c:v>
                </c:pt>
                <c:pt idx="6096">
                  <c:v>89.54</c:v>
                </c:pt>
                <c:pt idx="6097">
                  <c:v>86.27</c:v>
                </c:pt>
                <c:pt idx="6098">
                  <c:v>78.11</c:v>
                </c:pt>
                <c:pt idx="6099">
                  <c:v>56.08</c:v>
                </c:pt>
                <c:pt idx="6100">
                  <c:v>83.04</c:v>
                </c:pt>
                <c:pt idx="6101">
                  <c:v>82.14</c:v>
                </c:pt>
                <c:pt idx="6102">
                  <c:v>86.41</c:v>
                </c:pt>
                <c:pt idx="6103">
                  <c:v>82.16</c:v>
                </c:pt>
                <c:pt idx="6104">
                  <c:v>62.05</c:v>
                </c:pt>
                <c:pt idx="6105">
                  <c:v>70.180000000000007</c:v>
                </c:pt>
                <c:pt idx="6106">
                  <c:v>79.95</c:v>
                </c:pt>
                <c:pt idx="6107">
                  <c:v>85.63</c:v>
                </c:pt>
                <c:pt idx="6108">
                  <c:v>68.97</c:v>
                </c:pt>
                <c:pt idx="6109">
                  <c:v>83.81</c:v>
                </c:pt>
                <c:pt idx="6110">
                  <c:v>64.03</c:v>
                </c:pt>
                <c:pt idx="6111">
                  <c:v>87.59</c:v>
                </c:pt>
                <c:pt idx="6112">
                  <c:v>66.56</c:v>
                </c:pt>
                <c:pt idx="6113">
                  <c:v>84.82</c:v>
                </c:pt>
                <c:pt idx="6114">
                  <c:v>72.81</c:v>
                </c:pt>
                <c:pt idx="6115">
                  <c:v>64.260000000000005</c:v>
                </c:pt>
                <c:pt idx="6116">
                  <c:v>72.790000000000006</c:v>
                </c:pt>
                <c:pt idx="6117">
                  <c:v>75.599999999999994</c:v>
                </c:pt>
                <c:pt idx="6118">
                  <c:v>56.18</c:v>
                </c:pt>
                <c:pt idx="6119">
                  <c:v>95.26</c:v>
                </c:pt>
                <c:pt idx="6120">
                  <c:v>63.09</c:v>
                </c:pt>
                <c:pt idx="6121">
                  <c:v>72.52</c:v>
                </c:pt>
                <c:pt idx="6122">
                  <c:v>61.51</c:v>
                </c:pt>
                <c:pt idx="6123">
                  <c:v>87.2</c:v>
                </c:pt>
                <c:pt idx="6124">
                  <c:v>81.430000000000007</c:v>
                </c:pt>
                <c:pt idx="6125">
                  <c:v>77.09</c:v>
                </c:pt>
                <c:pt idx="6126">
                  <c:v>73.34</c:v>
                </c:pt>
                <c:pt idx="6127">
                  <c:v>84.12</c:v>
                </c:pt>
                <c:pt idx="6128">
                  <c:v>80.25</c:v>
                </c:pt>
                <c:pt idx="6129">
                  <c:v>55.04</c:v>
                </c:pt>
                <c:pt idx="6130">
                  <c:v>85.12</c:v>
                </c:pt>
                <c:pt idx="6131">
                  <c:v>92.14</c:v>
                </c:pt>
                <c:pt idx="6132">
                  <c:v>70.14</c:v>
                </c:pt>
                <c:pt idx="6133">
                  <c:v>84.15</c:v>
                </c:pt>
                <c:pt idx="6134">
                  <c:v>63.99</c:v>
                </c:pt>
                <c:pt idx="6135">
                  <c:v>60.57</c:v>
                </c:pt>
                <c:pt idx="6136">
                  <c:v>83.28</c:v>
                </c:pt>
                <c:pt idx="6137">
                  <c:v>94.42</c:v>
                </c:pt>
                <c:pt idx="6138">
                  <c:v>77.86</c:v>
                </c:pt>
                <c:pt idx="6139">
                  <c:v>76.52</c:v>
                </c:pt>
                <c:pt idx="6140">
                  <c:v>82.37</c:v>
                </c:pt>
                <c:pt idx="6141">
                  <c:v>64.09</c:v>
                </c:pt>
                <c:pt idx="6142">
                  <c:v>66.98</c:v>
                </c:pt>
                <c:pt idx="6143">
                  <c:v>96.11</c:v>
                </c:pt>
                <c:pt idx="6144">
                  <c:v>43.82</c:v>
                </c:pt>
                <c:pt idx="6145">
                  <c:v>71.02</c:v>
                </c:pt>
                <c:pt idx="6146">
                  <c:v>59.81</c:v>
                </c:pt>
                <c:pt idx="6147">
                  <c:v>84.4</c:v>
                </c:pt>
                <c:pt idx="6148">
                  <c:v>82.24</c:v>
                </c:pt>
                <c:pt idx="6149">
                  <c:v>77.3</c:v>
                </c:pt>
                <c:pt idx="6150">
                  <c:v>61.28</c:v>
                </c:pt>
                <c:pt idx="6151">
                  <c:v>56.56</c:v>
                </c:pt>
                <c:pt idx="6152">
                  <c:v>81.83</c:v>
                </c:pt>
                <c:pt idx="6153">
                  <c:v>53.85</c:v>
                </c:pt>
                <c:pt idx="6154">
                  <c:v>49.5</c:v>
                </c:pt>
                <c:pt idx="6155">
                  <c:v>52.18</c:v>
                </c:pt>
                <c:pt idx="6156">
                  <c:v>91.33</c:v>
                </c:pt>
                <c:pt idx="6157">
                  <c:v>63.13</c:v>
                </c:pt>
                <c:pt idx="6158">
                  <c:v>92.77</c:v>
                </c:pt>
                <c:pt idx="6159">
                  <c:v>55.76</c:v>
                </c:pt>
                <c:pt idx="6160">
                  <c:v>79.180000000000007</c:v>
                </c:pt>
                <c:pt idx="6161">
                  <c:v>95.05</c:v>
                </c:pt>
                <c:pt idx="6162">
                  <c:v>78.53</c:v>
                </c:pt>
                <c:pt idx="6163">
                  <c:v>84.92</c:v>
                </c:pt>
                <c:pt idx="6164">
                  <c:v>60.57</c:v>
                </c:pt>
                <c:pt idx="6165">
                  <c:v>77.05</c:v>
                </c:pt>
                <c:pt idx="6166">
                  <c:v>83.82</c:v>
                </c:pt>
                <c:pt idx="6167">
                  <c:v>53.09</c:v>
                </c:pt>
                <c:pt idx="6168">
                  <c:v>67.239999999999995</c:v>
                </c:pt>
                <c:pt idx="6169">
                  <c:v>71</c:v>
                </c:pt>
                <c:pt idx="6170">
                  <c:v>89.09</c:v>
                </c:pt>
                <c:pt idx="6171">
                  <c:v>57.06</c:v>
                </c:pt>
                <c:pt idx="6172">
                  <c:v>62.97</c:v>
                </c:pt>
                <c:pt idx="6173">
                  <c:v>62.35</c:v>
                </c:pt>
                <c:pt idx="6174">
                  <c:v>81.89</c:v>
                </c:pt>
                <c:pt idx="6175">
                  <c:v>96.29</c:v>
                </c:pt>
                <c:pt idx="6176">
                  <c:v>68.02</c:v>
                </c:pt>
                <c:pt idx="6177">
                  <c:v>66.73</c:v>
                </c:pt>
                <c:pt idx="6178">
                  <c:v>74.53</c:v>
                </c:pt>
                <c:pt idx="6179">
                  <c:v>75.63</c:v>
                </c:pt>
                <c:pt idx="6180">
                  <c:v>85.3</c:v>
                </c:pt>
                <c:pt idx="6181">
                  <c:v>56.4</c:v>
                </c:pt>
                <c:pt idx="6182">
                  <c:v>63.98</c:v>
                </c:pt>
                <c:pt idx="6183">
                  <c:v>88.71</c:v>
                </c:pt>
                <c:pt idx="6184">
                  <c:v>84.28</c:v>
                </c:pt>
                <c:pt idx="6185">
                  <c:v>82.41</c:v>
                </c:pt>
                <c:pt idx="6186">
                  <c:v>71.16</c:v>
                </c:pt>
                <c:pt idx="6187">
                  <c:v>92.47</c:v>
                </c:pt>
                <c:pt idx="6188">
                  <c:v>85.54</c:v>
                </c:pt>
                <c:pt idx="6189">
                  <c:v>70.12</c:v>
                </c:pt>
                <c:pt idx="6190">
                  <c:v>88.14</c:v>
                </c:pt>
                <c:pt idx="6191">
                  <c:v>92.22</c:v>
                </c:pt>
                <c:pt idx="6192">
                  <c:v>93.29</c:v>
                </c:pt>
                <c:pt idx="6193">
                  <c:v>80.22</c:v>
                </c:pt>
                <c:pt idx="6194">
                  <c:v>84.65</c:v>
                </c:pt>
                <c:pt idx="6195">
                  <c:v>76.05</c:v>
                </c:pt>
                <c:pt idx="6196">
                  <c:v>84.92</c:v>
                </c:pt>
                <c:pt idx="6197">
                  <c:v>70.47</c:v>
                </c:pt>
                <c:pt idx="6198">
                  <c:v>58.91</c:v>
                </c:pt>
                <c:pt idx="6199">
                  <c:v>86.19</c:v>
                </c:pt>
                <c:pt idx="6200">
                  <c:v>92.03</c:v>
                </c:pt>
                <c:pt idx="6201">
                  <c:v>42.29</c:v>
                </c:pt>
                <c:pt idx="6202">
                  <c:v>80.010000000000005</c:v>
                </c:pt>
                <c:pt idx="6203">
                  <c:v>83.9</c:v>
                </c:pt>
                <c:pt idx="6204">
                  <c:v>60.82</c:v>
                </c:pt>
                <c:pt idx="6205">
                  <c:v>69.959999999999994</c:v>
                </c:pt>
                <c:pt idx="6206">
                  <c:v>86.2</c:v>
                </c:pt>
                <c:pt idx="6207">
                  <c:v>94.57</c:v>
                </c:pt>
                <c:pt idx="6208">
                  <c:v>100.09</c:v>
                </c:pt>
                <c:pt idx="6209">
                  <c:v>69.27</c:v>
                </c:pt>
                <c:pt idx="6210">
                  <c:v>49.31</c:v>
                </c:pt>
                <c:pt idx="6211">
                  <c:v>61.66</c:v>
                </c:pt>
                <c:pt idx="6212">
                  <c:v>90.88</c:v>
                </c:pt>
                <c:pt idx="6213">
                  <c:v>96.2</c:v>
                </c:pt>
                <c:pt idx="6214">
                  <c:v>28.81</c:v>
                </c:pt>
                <c:pt idx="6215">
                  <c:v>68.91</c:v>
                </c:pt>
                <c:pt idx="6216">
                  <c:v>78.23</c:v>
                </c:pt>
                <c:pt idx="6217">
                  <c:v>67.150000000000006</c:v>
                </c:pt>
                <c:pt idx="6218">
                  <c:v>71.33</c:v>
                </c:pt>
                <c:pt idx="6219">
                  <c:v>63.77</c:v>
                </c:pt>
                <c:pt idx="6220">
                  <c:v>91.35</c:v>
                </c:pt>
                <c:pt idx="6221">
                  <c:v>79.78</c:v>
                </c:pt>
                <c:pt idx="6222">
                  <c:v>84.15</c:v>
                </c:pt>
                <c:pt idx="6223">
                  <c:v>70.02</c:v>
                </c:pt>
                <c:pt idx="6224">
                  <c:v>83.19</c:v>
                </c:pt>
                <c:pt idx="6225">
                  <c:v>85.74</c:v>
                </c:pt>
                <c:pt idx="6226">
                  <c:v>79.540000000000006</c:v>
                </c:pt>
                <c:pt idx="6227">
                  <c:v>98.56</c:v>
                </c:pt>
                <c:pt idx="6228">
                  <c:v>91.23</c:v>
                </c:pt>
                <c:pt idx="6229">
                  <c:v>56.8</c:v>
                </c:pt>
                <c:pt idx="6230">
                  <c:v>68.150000000000006</c:v>
                </c:pt>
                <c:pt idx="6231">
                  <c:v>83.12</c:v>
                </c:pt>
                <c:pt idx="6232">
                  <c:v>87.17</c:v>
                </c:pt>
                <c:pt idx="6233">
                  <c:v>75.069999999999993</c:v>
                </c:pt>
                <c:pt idx="6234">
                  <c:v>65.959999999999994</c:v>
                </c:pt>
                <c:pt idx="6235">
                  <c:v>77.2</c:v>
                </c:pt>
                <c:pt idx="6236">
                  <c:v>82.12</c:v>
                </c:pt>
                <c:pt idx="6237">
                  <c:v>70.37</c:v>
                </c:pt>
                <c:pt idx="6238">
                  <c:v>69.58</c:v>
                </c:pt>
                <c:pt idx="6239">
                  <c:v>69.34</c:v>
                </c:pt>
                <c:pt idx="6240">
                  <c:v>88.19</c:v>
                </c:pt>
                <c:pt idx="6241">
                  <c:v>34.04</c:v>
                </c:pt>
                <c:pt idx="6242">
                  <c:v>82.49</c:v>
                </c:pt>
                <c:pt idx="6243">
                  <c:v>87.54</c:v>
                </c:pt>
                <c:pt idx="6244">
                  <c:v>78.290000000000006</c:v>
                </c:pt>
                <c:pt idx="6245">
                  <c:v>69.31</c:v>
                </c:pt>
                <c:pt idx="6246">
                  <c:v>36.76</c:v>
                </c:pt>
                <c:pt idx="6247">
                  <c:v>94.36</c:v>
                </c:pt>
                <c:pt idx="6248">
                  <c:v>99.22</c:v>
                </c:pt>
                <c:pt idx="6249">
                  <c:v>48.47</c:v>
                </c:pt>
                <c:pt idx="6250">
                  <c:v>85.98</c:v>
                </c:pt>
                <c:pt idx="6251">
                  <c:v>55.74</c:v>
                </c:pt>
                <c:pt idx="6252">
                  <c:v>51.71</c:v>
                </c:pt>
                <c:pt idx="6253">
                  <c:v>57</c:v>
                </c:pt>
                <c:pt idx="6254">
                  <c:v>79.41</c:v>
                </c:pt>
                <c:pt idx="6255">
                  <c:v>87.12</c:v>
                </c:pt>
                <c:pt idx="6256">
                  <c:v>79.17</c:v>
                </c:pt>
                <c:pt idx="6257">
                  <c:v>46.04</c:v>
                </c:pt>
                <c:pt idx="6258">
                  <c:v>88.2</c:v>
                </c:pt>
                <c:pt idx="6259">
                  <c:v>67.540000000000006</c:v>
                </c:pt>
                <c:pt idx="6260">
                  <c:v>38.770000000000003</c:v>
                </c:pt>
                <c:pt idx="6261">
                  <c:v>87.67</c:v>
                </c:pt>
                <c:pt idx="6262">
                  <c:v>75.819999999999993</c:v>
                </c:pt>
                <c:pt idx="6263">
                  <c:v>86.78</c:v>
                </c:pt>
                <c:pt idx="6264">
                  <c:v>86.33</c:v>
                </c:pt>
                <c:pt idx="6265">
                  <c:v>70.02</c:v>
                </c:pt>
                <c:pt idx="6266">
                  <c:v>92.14</c:v>
                </c:pt>
                <c:pt idx="6267">
                  <c:v>68.209999999999994</c:v>
                </c:pt>
                <c:pt idx="6268">
                  <c:v>48.86</c:v>
                </c:pt>
                <c:pt idx="6269">
                  <c:v>48.46</c:v>
                </c:pt>
                <c:pt idx="6270">
                  <c:v>79.5</c:v>
                </c:pt>
                <c:pt idx="6271">
                  <c:v>52.87</c:v>
                </c:pt>
                <c:pt idx="6272">
                  <c:v>70.27</c:v>
                </c:pt>
                <c:pt idx="6273">
                  <c:v>86.93</c:v>
                </c:pt>
                <c:pt idx="6274">
                  <c:v>72.67</c:v>
                </c:pt>
                <c:pt idx="6275">
                  <c:v>84.83</c:v>
                </c:pt>
                <c:pt idx="6276">
                  <c:v>86.01</c:v>
                </c:pt>
                <c:pt idx="6277">
                  <c:v>43.39</c:v>
                </c:pt>
                <c:pt idx="6278">
                  <c:v>85.09</c:v>
                </c:pt>
                <c:pt idx="6279">
                  <c:v>80.05</c:v>
                </c:pt>
                <c:pt idx="6280">
                  <c:v>90.48</c:v>
                </c:pt>
                <c:pt idx="6281">
                  <c:v>76.290000000000006</c:v>
                </c:pt>
                <c:pt idx="6282">
                  <c:v>86.4</c:v>
                </c:pt>
                <c:pt idx="6283">
                  <c:v>83.56</c:v>
                </c:pt>
                <c:pt idx="6284">
                  <c:v>68.33</c:v>
                </c:pt>
                <c:pt idx="6285">
                  <c:v>45.3</c:v>
                </c:pt>
                <c:pt idx="6286">
                  <c:v>90.72</c:v>
                </c:pt>
                <c:pt idx="6287">
                  <c:v>83.8</c:v>
                </c:pt>
                <c:pt idx="6288">
                  <c:v>78.900000000000006</c:v>
                </c:pt>
                <c:pt idx="6289">
                  <c:v>94.47</c:v>
                </c:pt>
                <c:pt idx="6290">
                  <c:v>71.23</c:v>
                </c:pt>
                <c:pt idx="6291">
                  <c:v>74.77</c:v>
                </c:pt>
                <c:pt idx="6292">
                  <c:v>90.31</c:v>
                </c:pt>
                <c:pt idx="6293">
                  <c:v>77.849999999999994</c:v>
                </c:pt>
                <c:pt idx="6294">
                  <c:v>76.92</c:v>
                </c:pt>
                <c:pt idx="6295">
                  <c:v>95.25</c:v>
                </c:pt>
                <c:pt idx="6296">
                  <c:v>70.680000000000007</c:v>
                </c:pt>
                <c:pt idx="6297">
                  <c:v>64.989999999999995</c:v>
                </c:pt>
                <c:pt idx="6298">
                  <c:v>70.42</c:v>
                </c:pt>
                <c:pt idx="6299">
                  <c:v>61.83</c:v>
                </c:pt>
                <c:pt idx="6300">
                  <c:v>74.31</c:v>
                </c:pt>
                <c:pt idx="6301">
                  <c:v>86.19</c:v>
                </c:pt>
                <c:pt idx="6302">
                  <c:v>85.6</c:v>
                </c:pt>
                <c:pt idx="6303">
                  <c:v>85.72</c:v>
                </c:pt>
                <c:pt idx="6304">
                  <c:v>72.010000000000005</c:v>
                </c:pt>
                <c:pt idx="6305">
                  <c:v>76.290000000000006</c:v>
                </c:pt>
                <c:pt idx="6306">
                  <c:v>100.09</c:v>
                </c:pt>
                <c:pt idx="6307">
                  <c:v>84.83</c:v>
                </c:pt>
                <c:pt idx="6308">
                  <c:v>58.78</c:v>
                </c:pt>
                <c:pt idx="6309">
                  <c:v>82.15</c:v>
                </c:pt>
                <c:pt idx="6310">
                  <c:v>52.26</c:v>
                </c:pt>
                <c:pt idx="6311">
                  <c:v>72.77</c:v>
                </c:pt>
                <c:pt idx="6312">
                  <c:v>85.91</c:v>
                </c:pt>
                <c:pt idx="6313">
                  <c:v>54.67</c:v>
                </c:pt>
                <c:pt idx="6314">
                  <c:v>81.59</c:v>
                </c:pt>
                <c:pt idx="6315">
                  <c:v>59.64</c:v>
                </c:pt>
                <c:pt idx="6316">
                  <c:v>46.88</c:v>
                </c:pt>
                <c:pt idx="6317">
                  <c:v>71.06</c:v>
                </c:pt>
                <c:pt idx="6318">
                  <c:v>84.1</c:v>
                </c:pt>
                <c:pt idx="6319">
                  <c:v>69.69</c:v>
                </c:pt>
                <c:pt idx="6320">
                  <c:v>59.19</c:v>
                </c:pt>
                <c:pt idx="6321">
                  <c:v>75.09</c:v>
                </c:pt>
                <c:pt idx="6322">
                  <c:v>66.25</c:v>
                </c:pt>
                <c:pt idx="6323">
                  <c:v>79.03</c:v>
                </c:pt>
                <c:pt idx="6324">
                  <c:v>82.26</c:v>
                </c:pt>
                <c:pt idx="6325">
                  <c:v>84.73</c:v>
                </c:pt>
                <c:pt idx="6326">
                  <c:v>77.42</c:v>
                </c:pt>
                <c:pt idx="6327">
                  <c:v>81.27</c:v>
                </c:pt>
                <c:pt idx="6328">
                  <c:v>87.11</c:v>
                </c:pt>
                <c:pt idx="6329">
                  <c:v>78.16</c:v>
                </c:pt>
                <c:pt idx="6330">
                  <c:v>47.22</c:v>
                </c:pt>
                <c:pt idx="6331">
                  <c:v>65.08</c:v>
                </c:pt>
                <c:pt idx="6332">
                  <c:v>73.260000000000005</c:v>
                </c:pt>
                <c:pt idx="6333">
                  <c:v>73.64</c:v>
                </c:pt>
                <c:pt idx="6334">
                  <c:v>67.12</c:v>
                </c:pt>
                <c:pt idx="6335">
                  <c:v>63.42</c:v>
                </c:pt>
                <c:pt idx="6336">
                  <c:v>67.09</c:v>
                </c:pt>
                <c:pt idx="6337">
                  <c:v>86.5</c:v>
                </c:pt>
                <c:pt idx="6338">
                  <c:v>52.79</c:v>
                </c:pt>
                <c:pt idx="6339">
                  <c:v>80.5</c:v>
                </c:pt>
                <c:pt idx="6340">
                  <c:v>94.84</c:v>
                </c:pt>
                <c:pt idx="6341">
                  <c:v>77.86</c:v>
                </c:pt>
                <c:pt idx="6342">
                  <c:v>83.24</c:v>
                </c:pt>
                <c:pt idx="6343">
                  <c:v>59.7</c:v>
                </c:pt>
                <c:pt idx="6344">
                  <c:v>72.95</c:v>
                </c:pt>
                <c:pt idx="6345">
                  <c:v>95.56</c:v>
                </c:pt>
                <c:pt idx="6346">
                  <c:v>80.28</c:v>
                </c:pt>
                <c:pt idx="6347">
                  <c:v>55.28</c:v>
                </c:pt>
                <c:pt idx="6348">
                  <c:v>73.42</c:v>
                </c:pt>
                <c:pt idx="6349">
                  <c:v>42.66</c:v>
                </c:pt>
                <c:pt idx="6350">
                  <c:v>65.91</c:v>
                </c:pt>
                <c:pt idx="6351">
                  <c:v>80.48</c:v>
                </c:pt>
                <c:pt idx="6352">
                  <c:v>72.45</c:v>
                </c:pt>
                <c:pt idx="6353">
                  <c:v>73.42</c:v>
                </c:pt>
                <c:pt idx="6354">
                  <c:v>32.96</c:v>
                </c:pt>
                <c:pt idx="6355">
                  <c:v>53.76</c:v>
                </c:pt>
                <c:pt idx="6356">
                  <c:v>80.02</c:v>
                </c:pt>
                <c:pt idx="6357">
                  <c:v>59.99</c:v>
                </c:pt>
                <c:pt idx="6358">
                  <c:v>46.93</c:v>
                </c:pt>
                <c:pt idx="6359">
                  <c:v>43.4</c:v>
                </c:pt>
                <c:pt idx="6360">
                  <c:v>62.43</c:v>
                </c:pt>
                <c:pt idx="6361">
                  <c:v>46.94</c:v>
                </c:pt>
                <c:pt idx="6362">
                  <c:v>85.37</c:v>
                </c:pt>
                <c:pt idx="6363">
                  <c:v>99.1</c:v>
                </c:pt>
                <c:pt idx="6364">
                  <c:v>84.67</c:v>
                </c:pt>
                <c:pt idx="6365">
                  <c:v>68.72</c:v>
                </c:pt>
                <c:pt idx="6366">
                  <c:v>86.8</c:v>
                </c:pt>
                <c:pt idx="6367">
                  <c:v>46.77</c:v>
                </c:pt>
                <c:pt idx="6368">
                  <c:v>71.41</c:v>
                </c:pt>
                <c:pt idx="6369">
                  <c:v>73.38</c:v>
                </c:pt>
                <c:pt idx="6370">
                  <c:v>76.069999999999993</c:v>
                </c:pt>
                <c:pt idx="6371">
                  <c:v>70.22</c:v>
                </c:pt>
                <c:pt idx="6372">
                  <c:v>79.150000000000006</c:v>
                </c:pt>
                <c:pt idx="6373">
                  <c:v>39.479999999999997</c:v>
                </c:pt>
                <c:pt idx="6374">
                  <c:v>62.8</c:v>
                </c:pt>
                <c:pt idx="6375">
                  <c:v>48.06</c:v>
                </c:pt>
                <c:pt idx="6376">
                  <c:v>90.11</c:v>
                </c:pt>
                <c:pt idx="6377">
                  <c:v>79.900000000000006</c:v>
                </c:pt>
                <c:pt idx="6378">
                  <c:v>65.489999999999995</c:v>
                </c:pt>
                <c:pt idx="6379">
                  <c:v>77.36</c:v>
                </c:pt>
                <c:pt idx="6380">
                  <c:v>52.24</c:v>
                </c:pt>
                <c:pt idx="6381">
                  <c:v>95.65</c:v>
                </c:pt>
                <c:pt idx="6382">
                  <c:v>64.8</c:v>
                </c:pt>
                <c:pt idx="6383">
                  <c:v>81.349999999999994</c:v>
                </c:pt>
                <c:pt idx="6384">
                  <c:v>70.97</c:v>
                </c:pt>
                <c:pt idx="6385">
                  <c:v>85.19</c:v>
                </c:pt>
                <c:pt idx="6386">
                  <c:v>54.51</c:v>
                </c:pt>
                <c:pt idx="6387">
                  <c:v>82.37</c:v>
                </c:pt>
                <c:pt idx="6388">
                  <c:v>70.459999999999994</c:v>
                </c:pt>
                <c:pt idx="6389">
                  <c:v>48.6</c:v>
                </c:pt>
                <c:pt idx="6390">
                  <c:v>58.06</c:v>
                </c:pt>
                <c:pt idx="6391">
                  <c:v>65.790000000000006</c:v>
                </c:pt>
                <c:pt idx="6392">
                  <c:v>85.22</c:v>
                </c:pt>
                <c:pt idx="6393">
                  <c:v>70.27</c:v>
                </c:pt>
                <c:pt idx="6394">
                  <c:v>84.5</c:v>
                </c:pt>
                <c:pt idx="6395">
                  <c:v>61.44</c:v>
                </c:pt>
                <c:pt idx="6396">
                  <c:v>81.66</c:v>
                </c:pt>
                <c:pt idx="6397">
                  <c:v>61.37</c:v>
                </c:pt>
                <c:pt idx="6398">
                  <c:v>92.28</c:v>
                </c:pt>
                <c:pt idx="6399">
                  <c:v>71.73</c:v>
                </c:pt>
                <c:pt idx="6400">
                  <c:v>77.430000000000007</c:v>
                </c:pt>
                <c:pt idx="6401">
                  <c:v>33.409999999999997</c:v>
                </c:pt>
                <c:pt idx="6402">
                  <c:v>60.55</c:v>
                </c:pt>
                <c:pt idx="6403">
                  <c:v>55.07</c:v>
                </c:pt>
                <c:pt idx="6404">
                  <c:v>65.47</c:v>
                </c:pt>
                <c:pt idx="6405">
                  <c:v>86.46</c:v>
                </c:pt>
                <c:pt idx="6406">
                  <c:v>66.12</c:v>
                </c:pt>
                <c:pt idx="6407">
                  <c:v>76.08</c:v>
                </c:pt>
                <c:pt idx="6408">
                  <c:v>92.43</c:v>
                </c:pt>
                <c:pt idx="6409">
                  <c:v>52.54</c:v>
                </c:pt>
                <c:pt idx="6410">
                  <c:v>71.56</c:v>
                </c:pt>
                <c:pt idx="6411">
                  <c:v>34.090000000000003</c:v>
                </c:pt>
                <c:pt idx="6412">
                  <c:v>48.64</c:v>
                </c:pt>
                <c:pt idx="6413">
                  <c:v>53.96</c:v>
                </c:pt>
                <c:pt idx="6414">
                  <c:v>90.68</c:v>
                </c:pt>
                <c:pt idx="6415">
                  <c:v>67.87</c:v>
                </c:pt>
                <c:pt idx="6416">
                  <c:v>69.63</c:v>
                </c:pt>
                <c:pt idx="6417">
                  <c:v>69.17</c:v>
                </c:pt>
                <c:pt idx="6418">
                  <c:v>89.99</c:v>
                </c:pt>
                <c:pt idx="6419">
                  <c:v>48.13</c:v>
                </c:pt>
                <c:pt idx="6420">
                  <c:v>60.89</c:v>
                </c:pt>
                <c:pt idx="6421">
                  <c:v>92.07</c:v>
                </c:pt>
                <c:pt idx="6422">
                  <c:v>44.18</c:v>
                </c:pt>
                <c:pt idx="6423">
                  <c:v>64.17</c:v>
                </c:pt>
                <c:pt idx="6424">
                  <c:v>80</c:v>
                </c:pt>
                <c:pt idx="6425">
                  <c:v>77.040000000000006</c:v>
                </c:pt>
                <c:pt idx="6426">
                  <c:v>86.79</c:v>
                </c:pt>
                <c:pt idx="6427">
                  <c:v>77.23</c:v>
                </c:pt>
                <c:pt idx="6428">
                  <c:v>88.39</c:v>
                </c:pt>
                <c:pt idx="6429">
                  <c:v>74.2</c:v>
                </c:pt>
                <c:pt idx="6430">
                  <c:v>77.83</c:v>
                </c:pt>
                <c:pt idx="6431">
                  <c:v>76.099999999999994</c:v>
                </c:pt>
                <c:pt idx="6432">
                  <c:v>93.63</c:v>
                </c:pt>
                <c:pt idx="6433">
                  <c:v>42.6</c:v>
                </c:pt>
                <c:pt idx="6434">
                  <c:v>67.069999999999993</c:v>
                </c:pt>
                <c:pt idx="6435">
                  <c:v>46.31</c:v>
                </c:pt>
                <c:pt idx="6436">
                  <c:v>41.98</c:v>
                </c:pt>
                <c:pt idx="6437">
                  <c:v>63.12</c:v>
                </c:pt>
                <c:pt idx="6438">
                  <c:v>80.84</c:v>
                </c:pt>
                <c:pt idx="6439">
                  <c:v>80.84</c:v>
                </c:pt>
                <c:pt idx="6440">
                  <c:v>84.45</c:v>
                </c:pt>
                <c:pt idx="6441">
                  <c:v>74.88</c:v>
                </c:pt>
                <c:pt idx="6442">
                  <c:v>47.77</c:v>
                </c:pt>
                <c:pt idx="6443">
                  <c:v>35.1</c:v>
                </c:pt>
                <c:pt idx="6444">
                  <c:v>87.35</c:v>
                </c:pt>
                <c:pt idx="6445">
                  <c:v>45.24</c:v>
                </c:pt>
                <c:pt idx="6446">
                  <c:v>66.16</c:v>
                </c:pt>
                <c:pt idx="6447">
                  <c:v>77.02</c:v>
                </c:pt>
                <c:pt idx="6448">
                  <c:v>87.42</c:v>
                </c:pt>
                <c:pt idx="6449">
                  <c:v>83.15</c:v>
                </c:pt>
                <c:pt idx="6450">
                  <c:v>80.02</c:v>
                </c:pt>
                <c:pt idx="6451">
                  <c:v>87.26</c:v>
                </c:pt>
                <c:pt idx="6452">
                  <c:v>67.72</c:v>
                </c:pt>
                <c:pt idx="6453">
                  <c:v>85.52</c:v>
                </c:pt>
                <c:pt idx="6454">
                  <c:v>92.11</c:v>
                </c:pt>
                <c:pt idx="6455">
                  <c:v>78.430000000000007</c:v>
                </c:pt>
                <c:pt idx="6456">
                  <c:v>82.18</c:v>
                </c:pt>
                <c:pt idx="6457">
                  <c:v>88.22</c:v>
                </c:pt>
                <c:pt idx="6458">
                  <c:v>79.849999999999994</c:v>
                </c:pt>
                <c:pt idx="6459">
                  <c:v>48.24</c:v>
                </c:pt>
                <c:pt idx="6460">
                  <c:v>62.39</c:v>
                </c:pt>
                <c:pt idx="6461">
                  <c:v>57.62</c:v>
                </c:pt>
                <c:pt idx="6462">
                  <c:v>74.489999999999995</c:v>
                </c:pt>
                <c:pt idx="6463">
                  <c:v>88.16</c:v>
                </c:pt>
                <c:pt idx="6464">
                  <c:v>74.27</c:v>
                </c:pt>
                <c:pt idx="6465">
                  <c:v>81.45</c:v>
                </c:pt>
                <c:pt idx="6466">
                  <c:v>73.47</c:v>
                </c:pt>
                <c:pt idx="6467">
                  <c:v>50.31</c:v>
                </c:pt>
                <c:pt idx="6468">
                  <c:v>58.77</c:v>
                </c:pt>
                <c:pt idx="6469">
                  <c:v>66.52</c:v>
                </c:pt>
                <c:pt idx="6470">
                  <c:v>49.39</c:v>
                </c:pt>
                <c:pt idx="6471">
                  <c:v>55.44</c:v>
                </c:pt>
                <c:pt idx="6472">
                  <c:v>86.32</c:v>
                </c:pt>
                <c:pt idx="6473">
                  <c:v>75.28</c:v>
                </c:pt>
                <c:pt idx="6474">
                  <c:v>81.099999999999994</c:v>
                </c:pt>
                <c:pt idx="6475">
                  <c:v>87.99</c:v>
                </c:pt>
                <c:pt idx="6476">
                  <c:v>55.16</c:v>
                </c:pt>
                <c:pt idx="6477">
                  <c:v>71.930000000000007</c:v>
                </c:pt>
                <c:pt idx="6478">
                  <c:v>59.71</c:v>
                </c:pt>
                <c:pt idx="6479">
                  <c:v>63.49</c:v>
                </c:pt>
                <c:pt idx="6480">
                  <c:v>79.39</c:v>
                </c:pt>
                <c:pt idx="6481">
                  <c:v>60.04</c:v>
                </c:pt>
                <c:pt idx="6482">
                  <c:v>74.64</c:v>
                </c:pt>
                <c:pt idx="6483">
                  <c:v>70.099999999999994</c:v>
                </c:pt>
                <c:pt idx="6484">
                  <c:v>57.24</c:v>
                </c:pt>
                <c:pt idx="6485">
                  <c:v>78.319999999999993</c:v>
                </c:pt>
                <c:pt idx="6486">
                  <c:v>52.69</c:v>
                </c:pt>
                <c:pt idx="6487">
                  <c:v>91.81</c:v>
                </c:pt>
                <c:pt idx="6488">
                  <c:v>59.36</c:v>
                </c:pt>
                <c:pt idx="6489">
                  <c:v>89.13</c:v>
                </c:pt>
                <c:pt idx="6490">
                  <c:v>69.19</c:v>
                </c:pt>
                <c:pt idx="6491">
                  <c:v>62.77</c:v>
                </c:pt>
                <c:pt idx="6492">
                  <c:v>66.040000000000006</c:v>
                </c:pt>
                <c:pt idx="6493">
                  <c:v>87.63</c:v>
                </c:pt>
                <c:pt idx="6494">
                  <c:v>95.53</c:v>
                </c:pt>
                <c:pt idx="6495">
                  <c:v>77.08</c:v>
                </c:pt>
                <c:pt idx="6496">
                  <c:v>45.27</c:v>
                </c:pt>
                <c:pt idx="6497">
                  <c:v>68.91</c:v>
                </c:pt>
                <c:pt idx="6498">
                  <c:v>80.349999999999994</c:v>
                </c:pt>
                <c:pt idx="6499">
                  <c:v>65.97</c:v>
                </c:pt>
                <c:pt idx="6500">
                  <c:v>50.34</c:v>
                </c:pt>
                <c:pt idx="6501">
                  <c:v>73.67</c:v>
                </c:pt>
                <c:pt idx="6502">
                  <c:v>78.67</c:v>
                </c:pt>
                <c:pt idx="6503">
                  <c:v>77.459999999999994</c:v>
                </c:pt>
                <c:pt idx="6504">
                  <c:v>51.17</c:v>
                </c:pt>
                <c:pt idx="6505">
                  <c:v>97.05</c:v>
                </c:pt>
                <c:pt idx="6506">
                  <c:v>55.03</c:v>
                </c:pt>
                <c:pt idx="6507">
                  <c:v>97.4</c:v>
                </c:pt>
                <c:pt idx="6508">
                  <c:v>84.46</c:v>
                </c:pt>
                <c:pt idx="6509">
                  <c:v>84.85</c:v>
                </c:pt>
                <c:pt idx="6510">
                  <c:v>62.05</c:v>
                </c:pt>
                <c:pt idx="6511">
                  <c:v>81.290000000000006</c:v>
                </c:pt>
                <c:pt idx="6512">
                  <c:v>64.510000000000005</c:v>
                </c:pt>
                <c:pt idx="6513">
                  <c:v>81.75</c:v>
                </c:pt>
                <c:pt idx="6514">
                  <c:v>51.31</c:v>
                </c:pt>
                <c:pt idx="6515">
                  <c:v>95.45</c:v>
                </c:pt>
                <c:pt idx="6516">
                  <c:v>87.97</c:v>
                </c:pt>
                <c:pt idx="6517">
                  <c:v>77.77</c:v>
                </c:pt>
                <c:pt idx="6518">
                  <c:v>96.68</c:v>
                </c:pt>
                <c:pt idx="6519">
                  <c:v>41.56</c:v>
                </c:pt>
                <c:pt idx="6520">
                  <c:v>53.59</c:v>
                </c:pt>
                <c:pt idx="6521">
                  <c:v>92.51</c:v>
                </c:pt>
                <c:pt idx="6522">
                  <c:v>71.83</c:v>
                </c:pt>
                <c:pt idx="6523">
                  <c:v>33.65</c:v>
                </c:pt>
                <c:pt idx="6524">
                  <c:v>53.86</c:v>
                </c:pt>
                <c:pt idx="6525">
                  <c:v>90.08</c:v>
                </c:pt>
                <c:pt idx="6526">
                  <c:v>74.91</c:v>
                </c:pt>
                <c:pt idx="6527">
                  <c:v>93.42</c:v>
                </c:pt>
                <c:pt idx="6528">
                  <c:v>82.54</c:v>
                </c:pt>
                <c:pt idx="6529">
                  <c:v>83.5</c:v>
                </c:pt>
                <c:pt idx="6530">
                  <c:v>78.52</c:v>
                </c:pt>
                <c:pt idx="6531">
                  <c:v>39.32</c:v>
                </c:pt>
                <c:pt idx="6532">
                  <c:v>70.209999999999994</c:v>
                </c:pt>
                <c:pt idx="6533">
                  <c:v>73.28</c:v>
                </c:pt>
                <c:pt idx="6534">
                  <c:v>86.08</c:v>
                </c:pt>
                <c:pt idx="6535">
                  <c:v>49.03</c:v>
                </c:pt>
                <c:pt idx="6536">
                  <c:v>57.92</c:v>
                </c:pt>
                <c:pt idx="6537">
                  <c:v>84.08</c:v>
                </c:pt>
                <c:pt idx="6538">
                  <c:v>90.46</c:v>
                </c:pt>
                <c:pt idx="6539">
                  <c:v>91.47</c:v>
                </c:pt>
                <c:pt idx="6540">
                  <c:v>42.33</c:v>
                </c:pt>
                <c:pt idx="6541">
                  <c:v>70.98</c:v>
                </c:pt>
                <c:pt idx="6542">
                  <c:v>56.99</c:v>
                </c:pt>
                <c:pt idx="6543">
                  <c:v>99.32</c:v>
                </c:pt>
                <c:pt idx="6544">
                  <c:v>96.85</c:v>
                </c:pt>
                <c:pt idx="6545">
                  <c:v>93.16</c:v>
                </c:pt>
                <c:pt idx="6546">
                  <c:v>47.87</c:v>
                </c:pt>
                <c:pt idx="6547">
                  <c:v>83.68</c:v>
                </c:pt>
                <c:pt idx="6548">
                  <c:v>63.9</c:v>
                </c:pt>
                <c:pt idx="6549">
                  <c:v>83.32</c:v>
                </c:pt>
                <c:pt idx="6550">
                  <c:v>85.94</c:v>
                </c:pt>
                <c:pt idx="6551">
                  <c:v>96.3</c:v>
                </c:pt>
                <c:pt idx="6552">
                  <c:v>64</c:v>
                </c:pt>
                <c:pt idx="6553">
                  <c:v>51.95</c:v>
                </c:pt>
                <c:pt idx="6554">
                  <c:v>53.41</c:v>
                </c:pt>
                <c:pt idx="6555">
                  <c:v>86.92</c:v>
                </c:pt>
                <c:pt idx="6556">
                  <c:v>95.61</c:v>
                </c:pt>
                <c:pt idx="6557">
                  <c:v>87.66</c:v>
                </c:pt>
                <c:pt idx="6558">
                  <c:v>71.44</c:v>
                </c:pt>
                <c:pt idx="6559">
                  <c:v>48.64</c:v>
                </c:pt>
                <c:pt idx="6560">
                  <c:v>52.2</c:v>
                </c:pt>
                <c:pt idx="6561">
                  <c:v>98.65</c:v>
                </c:pt>
                <c:pt idx="6562">
                  <c:v>79.86</c:v>
                </c:pt>
                <c:pt idx="6563">
                  <c:v>89.04</c:v>
                </c:pt>
                <c:pt idx="6564">
                  <c:v>82.46</c:v>
                </c:pt>
                <c:pt idx="6565">
                  <c:v>96.81</c:v>
                </c:pt>
                <c:pt idx="6566">
                  <c:v>66.739999999999995</c:v>
                </c:pt>
                <c:pt idx="6567">
                  <c:v>88.78</c:v>
                </c:pt>
                <c:pt idx="6568">
                  <c:v>86.47</c:v>
                </c:pt>
                <c:pt idx="6569">
                  <c:v>76.98</c:v>
                </c:pt>
                <c:pt idx="6570">
                  <c:v>76.63</c:v>
                </c:pt>
                <c:pt idx="6571">
                  <c:v>79.19</c:v>
                </c:pt>
                <c:pt idx="6572">
                  <c:v>79.84</c:v>
                </c:pt>
                <c:pt idx="6573">
                  <c:v>73.44</c:v>
                </c:pt>
                <c:pt idx="6574">
                  <c:v>77.92</c:v>
                </c:pt>
                <c:pt idx="6575">
                  <c:v>48.06</c:v>
                </c:pt>
                <c:pt idx="6576">
                  <c:v>65.09</c:v>
                </c:pt>
                <c:pt idx="6577">
                  <c:v>82.58</c:v>
                </c:pt>
                <c:pt idx="6578">
                  <c:v>92.16</c:v>
                </c:pt>
                <c:pt idx="6579">
                  <c:v>92.33</c:v>
                </c:pt>
                <c:pt idx="6580">
                  <c:v>89.46</c:v>
                </c:pt>
                <c:pt idx="6581">
                  <c:v>69.349999999999994</c:v>
                </c:pt>
                <c:pt idx="6582">
                  <c:v>68.31</c:v>
                </c:pt>
                <c:pt idx="6583">
                  <c:v>63.49</c:v>
                </c:pt>
                <c:pt idx="6584">
                  <c:v>63.92</c:v>
                </c:pt>
                <c:pt idx="6585">
                  <c:v>84.15</c:v>
                </c:pt>
                <c:pt idx="6586">
                  <c:v>85.35</c:v>
                </c:pt>
                <c:pt idx="6587">
                  <c:v>41.46</c:v>
                </c:pt>
                <c:pt idx="6588">
                  <c:v>71.48</c:v>
                </c:pt>
                <c:pt idx="6589">
                  <c:v>88.47</c:v>
                </c:pt>
                <c:pt idx="6590">
                  <c:v>75.489999999999995</c:v>
                </c:pt>
                <c:pt idx="6591">
                  <c:v>72.48</c:v>
                </c:pt>
                <c:pt idx="6592">
                  <c:v>78.25</c:v>
                </c:pt>
                <c:pt idx="6593">
                  <c:v>57.34</c:v>
                </c:pt>
                <c:pt idx="6594">
                  <c:v>91.37</c:v>
                </c:pt>
                <c:pt idx="6595">
                  <c:v>70.150000000000006</c:v>
                </c:pt>
                <c:pt idx="6596">
                  <c:v>55.25</c:v>
                </c:pt>
                <c:pt idx="6597">
                  <c:v>86.55</c:v>
                </c:pt>
                <c:pt idx="6598">
                  <c:v>91.96</c:v>
                </c:pt>
                <c:pt idx="6599">
                  <c:v>65.209999999999994</c:v>
                </c:pt>
                <c:pt idx="6600">
                  <c:v>74.39</c:v>
                </c:pt>
                <c:pt idx="6601">
                  <c:v>71.3</c:v>
                </c:pt>
                <c:pt idx="6602">
                  <c:v>58.71</c:v>
                </c:pt>
                <c:pt idx="6603">
                  <c:v>56.08</c:v>
                </c:pt>
                <c:pt idx="6604">
                  <c:v>90.6</c:v>
                </c:pt>
                <c:pt idx="6605">
                  <c:v>84.46</c:v>
                </c:pt>
                <c:pt idx="6606">
                  <c:v>48.28</c:v>
                </c:pt>
                <c:pt idx="6607">
                  <c:v>90.25</c:v>
                </c:pt>
                <c:pt idx="6608">
                  <c:v>83.28</c:v>
                </c:pt>
                <c:pt idx="6609">
                  <c:v>64.44</c:v>
                </c:pt>
                <c:pt idx="6610">
                  <c:v>94.53</c:v>
                </c:pt>
                <c:pt idx="6611">
                  <c:v>91</c:v>
                </c:pt>
                <c:pt idx="6612">
                  <c:v>65.11</c:v>
                </c:pt>
                <c:pt idx="6613">
                  <c:v>74.040000000000006</c:v>
                </c:pt>
                <c:pt idx="6614">
                  <c:v>81.22</c:v>
                </c:pt>
                <c:pt idx="6615">
                  <c:v>90.11</c:v>
                </c:pt>
                <c:pt idx="6616">
                  <c:v>68.05</c:v>
                </c:pt>
                <c:pt idx="6617">
                  <c:v>89.51</c:v>
                </c:pt>
                <c:pt idx="6618">
                  <c:v>40.47</c:v>
                </c:pt>
                <c:pt idx="6619">
                  <c:v>77.92</c:v>
                </c:pt>
                <c:pt idx="6620">
                  <c:v>47.56</c:v>
                </c:pt>
                <c:pt idx="6621">
                  <c:v>60.33</c:v>
                </c:pt>
                <c:pt idx="6622">
                  <c:v>63.61</c:v>
                </c:pt>
                <c:pt idx="6623">
                  <c:v>79.209999999999994</c:v>
                </c:pt>
                <c:pt idx="6624">
                  <c:v>44.96</c:v>
                </c:pt>
                <c:pt idx="6625">
                  <c:v>54.69</c:v>
                </c:pt>
                <c:pt idx="6626">
                  <c:v>82.69</c:v>
                </c:pt>
                <c:pt idx="6627">
                  <c:v>76.760000000000005</c:v>
                </c:pt>
                <c:pt idx="6628">
                  <c:v>77.75</c:v>
                </c:pt>
                <c:pt idx="6629">
                  <c:v>50.74</c:v>
                </c:pt>
                <c:pt idx="6630">
                  <c:v>67.25</c:v>
                </c:pt>
                <c:pt idx="6631">
                  <c:v>67.87</c:v>
                </c:pt>
                <c:pt idx="6632">
                  <c:v>85.26</c:v>
                </c:pt>
                <c:pt idx="6633">
                  <c:v>67.84</c:v>
                </c:pt>
                <c:pt idx="6634">
                  <c:v>78.930000000000007</c:v>
                </c:pt>
                <c:pt idx="6635">
                  <c:v>84.9</c:v>
                </c:pt>
                <c:pt idx="6636">
                  <c:v>83.47</c:v>
                </c:pt>
                <c:pt idx="6637">
                  <c:v>72.2</c:v>
                </c:pt>
                <c:pt idx="6638">
                  <c:v>56.23</c:v>
                </c:pt>
                <c:pt idx="6639">
                  <c:v>84.59</c:v>
                </c:pt>
                <c:pt idx="6640">
                  <c:v>54.64</c:v>
                </c:pt>
                <c:pt idx="6641">
                  <c:v>86.83</c:v>
                </c:pt>
                <c:pt idx="6642">
                  <c:v>90.26</c:v>
                </c:pt>
                <c:pt idx="6643">
                  <c:v>54.14</c:v>
                </c:pt>
                <c:pt idx="6644">
                  <c:v>50.3</c:v>
                </c:pt>
                <c:pt idx="6645">
                  <c:v>96.22</c:v>
                </c:pt>
                <c:pt idx="6646">
                  <c:v>79.77</c:v>
                </c:pt>
                <c:pt idx="6647">
                  <c:v>77.78</c:v>
                </c:pt>
                <c:pt idx="6648">
                  <c:v>56.91</c:v>
                </c:pt>
                <c:pt idx="6649">
                  <c:v>70.55</c:v>
                </c:pt>
                <c:pt idx="6650">
                  <c:v>84.99</c:v>
                </c:pt>
                <c:pt idx="6651">
                  <c:v>85.84</c:v>
                </c:pt>
                <c:pt idx="6652">
                  <c:v>46.27</c:v>
                </c:pt>
                <c:pt idx="6653">
                  <c:v>84.05</c:v>
                </c:pt>
                <c:pt idx="6654">
                  <c:v>90.59</c:v>
                </c:pt>
                <c:pt idx="6655">
                  <c:v>75.98</c:v>
                </c:pt>
                <c:pt idx="6656">
                  <c:v>74.12</c:v>
                </c:pt>
                <c:pt idx="6657">
                  <c:v>58.16</c:v>
                </c:pt>
                <c:pt idx="6658">
                  <c:v>42.73</c:v>
                </c:pt>
                <c:pt idx="6659">
                  <c:v>73.77</c:v>
                </c:pt>
                <c:pt idx="6660">
                  <c:v>85.34</c:v>
                </c:pt>
                <c:pt idx="6661">
                  <c:v>77.17</c:v>
                </c:pt>
                <c:pt idx="6662">
                  <c:v>85.4</c:v>
                </c:pt>
                <c:pt idx="6663">
                  <c:v>68.989999999999995</c:v>
                </c:pt>
                <c:pt idx="6664">
                  <c:v>81.260000000000005</c:v>
                </c:pt>
                <c:pt idx="6665">
                  <c:v>86.81</c:v>
                </c:pt>
                <c:pt idx="6666">
                  <c:v>59.06</c:v>
                </c:pt>
                <c:pt idx="6667">
                  <c:v>72.25</c:v>
                </c:pt>
                <c:pt idx="6668">
                  <c:v>72.66</c:v>
                </c:pt>
                <c:pt idx="6669">
                  <c:v>60.42</c:v>
                </c:pt>
                <c:pt idx="6670">
                  <c:v>89.5</c:v>
                </c:pt>
                <c:pt idx="6671">
                  <c:v>62.35</c:v>
                </c:pt>
                <c:pt idx="6672">
                  <c:v>57.73</c:v>
                </c:pt>
                <c:pt idx="6673">
                  <c:v>91.24</c:v>
                </c:pt>
                <c:pt idx="6674">
                  <c:v>46.73</c:v>
                </c:pt>
                <c:pt idx="6675">
                  <c:v>83.85</c:v>
                </c:pt>
                <c:pt idx="6676">
                  <c:v>66.86</c:v>
                </c:pt>
                <c:pt idx="6677">
                  <c:v>88.39</c:v>
                </c:pt>
                <c:pt idx="6678">
                  <c:v>42.51</c:v>
                </c:pt>
                <c:pt idx="6679">
                  <c:v>51.39</c:v>
                </c:pt>
                <c:pt idx="6680">
                  <c:v>69.97</c:v>
                </c:pt>
                <c:pt idx="6681">
                  <c:v>68.94</c:v>
                </c:pt>
                <c:pt idx="6682">
                  <c:v>51.39</c:v>
                </c:pt>
                <c:pt idx="6683">
                  <c:v>92.02</c:v>
                </c:pt>
                <c:pt idx="6684">
                  <c:v>91.84</c:v>
                </c:pt>
                <c:pt idx="6685">
                  <c:v>66.13</c:v>
                </c:pt>
                <c:pt idx="6686">
                  <c:v>94.28</c:v>
                </c:pt>
                <c:pt idx="6687">
                  <c:v>79.78</c:v>
                </c:pt>
                <c:pt idx="6688">
                  <c:v>61.69</c:v>
                </c:pt>
                <c:pt idx="6689">
                  <c:v>66.650000000000006</c:v>
                </c:pt>
                <c:pt idx="6690">
                  <c:v>58.56</c:v>
                </c:pt>
                <c:pt idx="6691">
                  <c:v>88.39</c:v>
                </c:pt>
                <c:pt idx="6692">
                  <c:v>86.02</c:v>
                </c:pt>
                <c:pt idx="6693">
                  <c:v>67.95</c:v>
                </c:pt>
                <c:pt idx="6694">
                  <c:v>88.68</c:v>
                </c:pt>
                <c:pt idx="6695">
                  <c:v>88.14</c:v>
                </c:pt>
                <c:pt idx="6696">
                  <c:v>91.69</c:v>
                </c:pt>
                <c:pt idx="6697">
                  <c:v>86.55</c:v>
                </c:pt>
                <c:pt idx="6698">
                  <c:v>100.07</c:v>
                </c:pt>
                <c:pt idx="6699">
                  <c:v>94.88</c:v>
                </c:pt>
                <c:pt idx="6700">
                  <c:v>86.01</c:v>
                </c:pt>
                <c:pt idx="6701">
                  <c:v>81.87</c:v>
                </c:pt>
                <c:pt idx="6702">
                  <c:v>66.56</c:v>
                </c:pt>
                <c:pt idx="6703">
                  <c:v>69.959999999999994</c:v>
                </c:pt>
                <c:pt idx="6704">
                  <c:v>56.35</c:v>
                </c:pt>
                <c:pt idx="6705">
                  <c:v>94.4</c:v>
                </c:pt>
                <c:pt idx="6706">
                  <c:v>59.41</c:v>
                </c:pt>
                <c:pt idx="6707">
                  <c:v>70.040000000000006</c:v>
                </c:pt>
                <c:pt idx="6708">
                  <c:v>83.32</c:v>
                </c:pt>
                <c:pt idx="6709">
                  <c:v>77.14</c:v>
                </c:pt>
                <c:pt idx="6710">
                  <c:v>55.1</c:v>
                </c:pt>
                <c:pt idx="6711">
                  <c:v>55.96</c:v>
                </c:pt>
                <c:pt idx="6712">
                  <c:v>80.900000000000006</c:v>
                </c:pt>
                <c:pt idx="6713">
                  <c:v>77.06</c:v>
                </c:pt>
                <c:pt idx="6714">
                  <c:v>45.87</c:v>
                </c:pt>
                <c:pt idx="6715">
                  <c:v>72.41</c:v>
                </c:pt>
                <c:pt idx="6716">
                  <c:v>89.55</c:v>
                </c:pt>
                <c:pt idx="6717">
                  <c:v>83.9</c:v>
                </c:pt>
                <c:pt idx="6718">
                  <c:v>71.64</c:v>
                </c:pt>
                <c:pt idx="6719">
                  <c:v>48.94</c:v>
                </c:pt>
                <c:pt idx="6720">
                  <c:v>79.87</c:v>
                </c:pt>
                <c:pt idx="6721">
                  <c:v>72.39</c:v>
                </c:pt>
                <c:pt idx="6722">
                  <c:v>70.510000000000005</c:v>
                </c:pt>
                <c:pt idx="6723">
                  <c:v>46.55</c:v>
                </c:pt>
                <c:pt idx="6724">
                  <c:v>85.69</c:v>
                </c:pt>
                <c:pt idx="6725">
                  <c:v>65.239999999999995</c:v>
                </c:pt>
                <c:pt idx="6726">
                  <c:v>54.03</c:v>
                </c:pt>
                <c:pt idx="6727">
                  <c:v>68.760000000000005</c:v>
                </c:pt>
                <c:pt idx="6728">
                  <c:v>80.739999999999995</c:v>
                </c:pt>
                <c:pt idx="6729">
                  <c:v>56.3</c:v>
                </c:pt>
                <c:pt idx="6730">
                  <c:v>58.18</c:v>
                </c:pt>
                <c:pt idx="6731">
                  <c:v>66.17</c:v>
                </c:pt>
                <c:pt idx="6732">
                  <c:v>47.57</c:v>
                </c:pt>
                <c:pt idx="6733">
                  <c:v>92.98</c:v>
                </c:pt>
                <c:pt idx="6734">
                  <c:v>74.12</c:v>
                </c:pt>
                <c:pt idx="6735">
                  <c:v>68.709999999999994</c:v>
                </c:pt>
                <c:pt idx="6736">
                  <c:v>52.69</c:v>
                </c:pt>
                <c:pt idx="6737">
                  <c:v>78.33</c:v>
                </c:pt>
                <c:pt idx="6738">
                  <c:v>53.02</c:v>
                </c:pt>
                <c:pt idx="6739">
                  <c:v>69.75</c:v>
                </c:pt>
                <c:pt idx="6740">
                  <c:v>48.53</c:v>
                </c:pt>
                <c:pt idx="6741">
                  <c:v>99.15</c:v>
                </c:pt>
                <c:pt idx="6742">
                  <c:v>76.39</c:v>
                </c:pt>
                <c:pt idx="6743">
                  <c:v>39.409999999999997</c:v>
                </c:pt>
                <c:pt idx="6744">
                  <c:v>82.73</c:v>
                </c:pt>
                <c:pt idx="6745">
                  <c:v>80.260000000000005</c:v>
                </c:pt>
                <c:pt idx="6746">
                  <c:v>53.95</c:v>
                </c:pt>
                <c:pt idx="6747">
                  <c:v>42.78</c:v>
                </c:pt>
                <c:pt idx="6748">
                  <c:v>79.44</c:v>
                </c:pt>
                <c:pt idx="6749">
                  <c:v>82.32</c:v>
                </c:pt>
                <c:pt idx="6750">
                  <c:v>59.62</c:v>
                </c:pt>
                <c:pt idx="6751">
                  <c:v>59.41</c:v>
                </c:pt>
                <c:pt idx="6752">
                  <c:v>90.18</c:v>
                </c:pt>
                <c:pt idx="6753">
                  <c:v>53.19</c:v>
                </c:pt>
                <c:pt idx="6754">
                  <c:v>40.619999999999997</c:v>
                </c:pt>
                <c:pt idx="6755">
                  <c:v>46.95</c:v>
                </c:pt>
                <c:pt idx="6756">
                  <c:v>63.7</c:v>
                </c:pt>
                <c:pt idx="6757">
                  <c:v>78.91</c:v>
                </c:pt>
                <c:pt idx="6758">
                  <c:v>72.3</c:v>
                </c:pt>
                <c:pt idx="6759">
                  <c:v>78.94</c:v>
                </c:pt>
                <c:pt idx="6760">
                  <c:v>48.52</c:v>
                </c:pt>
                <c:pt idx="6761">
                  <c:v>82.43</c:v>
                </c:pt>
                <c:pt idx="6762">
                  <c:v>89.02</c:v>
                </c:pt>
                <c:pt idx="6763">
                  <c:v>67.64</c:v>
                </c:pt>
                <c:pt idx="6764">
                  <c:v>80.69</c:v>
                </c:pt>
                <c:pt idx="6765">
                  <c:v>86.69</c:v>
                </c:pt>
                <c:pt idx="6766">
                  <c:v>93</c:v>
                </c:pt>
                <c:pt idx="6767">
                  <c:v>50.73</c:v>
                </c:pt>
                <c:pt idx="6768">
                  <c:v>79.599999999999994</c:v>
                </c:pt>
                <c:pt idx="6769">
                  <c:v>54.87</c:v>
                </c:pt>
                <c:pt idx="6770">
                  <c:v>52.84</c:v>
                </c:pt>
                <c:pt idx="6771">
                  <c:v>80.319999999999993</c:v>
                </c:pt>
                <c:pt idx="6772">
                  <c:v>91.85</c:v>
                </c:pt>
                <c:pt idx="6773">
                  <c:v>54.82</c:v>
                </c:pt>
                <c:pt idx="6774">
                  <c:v>86.48</c:v>
                </c:pt>
                <c:pt idx="6775">
                  <c:v>66.150000000000006</c:v>
                </c:pt>
                <c:pt idx="6776">
                  <c:v>91.23</c:v>
                </c:pt>
                <c:pt idx="6777">
                  <c:v>67.8</c:v>
                </c:pt>
                <c:pt idx="6778">
                  <c:v>64.38</c:v>
                </c:pt>
                <c:pt idx="6779">
                  <c:v>60.86</c:v>
                </c:pt>
                <c:pt idx="6780">
                  <c:v>67.239999999999995</c:v>
                </c:pt>
                <c:pt idx="6781">
                  <c:v>65.62</c:v>
                </c:pt>
                <c:pt idx="6782">
                  <c:v>73.8</c:v>
                </c:pt>
                <c:pt idx="6783">
                  <c:v>99.53</c:v>
                </c:pt>
                <c:pt idx="6784">
                  <c:v>86.89</c:v>
                </c:pt>
                <c:pt idx="6785">
                  <c:v>78.41</c:v>
                </c:pt>
                <c:pt idx="6786">
                  <c:v>68.239999999999995</c:v>
                </c:pt>
                <c:pt idx="6787">
                  <c:v>95.28</c:v>
                </c:pt>
                <c:pt idx="6788">
                  <c:v>87.28</c:v>
                </c:pt>
                <c:pt idx="6789">
                  <c:v>71.27</c:v>
                </c:pt>
                <c:pt idx="6790">
                  <c:v>81.55</c:v>
                </c:pt>
                <c:pt idx="6791">
                  <c:v>90.11</c:v>
                </c:pt>
                <c:pt idx="6792">
                  <c:v>77.31</c:v>
                </c:pt>
                <c:pt idx="6793">
                  <c:v>99.1</c:v>
                </c:pt>
                <c:pt idx="6794">
                  <c:v>70.989999999999995</c:v>
                </c:pt>
                <c:pt idx="6795">
                  <c:v>84.49</c:v>
                </c:pt>
                <c:pt idx="6796">
                  <c:v>69.819999999999993</c:v>
                </c:pt>
                <c:pt idx="6797">
                  <c:v>83.23</c:v>
                </c:pt>
                <c:pt idx="6798">
                  <c:v>72.77</c:v>
                </c:pt>
                <c:pt idx="6799">
                  <c:v>74.98</c:v>
                </c:pt>
                <c:pt idx="6800">
                  <c:v>84.16</c:v>
                </c:pt>
                <c:pt idx="6801">
                  <c:v>74.67</c:v>
                </c:pt>
                <c:pt idx="6802">
                  <c:v>57.06</c:v>
                </c:pt>
                <c:pt idx="6803">
                  <c:v>68.13</c:v>
                </c:pt>
                <c:pt idx="6804">
                  <c:v>66</c:v>
                </c:pt>
                <c:pt idx="6805">
                  <c:v>57.74</c:v>
                </c:pt>
                <c:pt idx="6806">
                  <c:v>62.37</c:v>
                </c:pt>
                <c:pt idx="6807">
                  <c:v>90.84</c:v>
                </c:pt>
                <c:pt idx="6808">
                  <c:v>39.46</c:v>
                </c:pt>
                <c:pt idx="6809">
                  <c:v>79.72</c:v>
                </c:pt>
                <c:pt idx="6810">
                  <c:v>88.06</c:v>
                </c:pt>
                <c:pt idx="6811">
                  <c:v>61.12</c:v>
                </c:pt>
                <c:pt idx="6812">
                  <c:v>79.38</c:v>
                </c:pt>
                <c:pt idx="6813">
                  <c:v>78.52</c:v>
                </c:pt>
                <c:pt idx="6814">
                  <c:v>60.79</c:v>
                </c:pt>
                <c:pt idx="6815">
                  <c:v>77.2</c:v>
                </c:pt>
                <c:pt idx="6816">
                  <c:v>83.47</c:v>
                </c:pt>
                <c:pt idx="6817">
                  <c:v>85.98</c:v>
                </c:pt>
                <c:pt idx="6818">
                  <c:v>58.91</c:v>
                </c:pt>
                <c:pt idx="6819">
                  <c:v>60.11</c:v>
                </c:pt>
                <c:pt idx="6820">
                  <c:v>80.28</c:v>
                </c:pt>
                <c:pt idx="6821">
                  <c:v>65.98</c:v>
                </c:pt>
                <c:pt idx="6822">
                  <c:v>61.02</c:v>
                </c:pt>
                <c:pt idx="6823">
                  <c:v>91.18</c:v>
                </c:pt>
                <c:pt idx="6824">
                  <c:v>60.49</c:v>
                </c:pt>
                <c:pt idx="6825">
                  <c:v>35.42</c:v>
                </c:pt>
                <c:pt idx="6826">
                  <c:v>45.62</c:v>
                </c:pt>
                <c:pt idx="6827">
                  <c:v>54.66</c:v>
                </c:pt>
                <c:pt idx="6828">
                  <c:v>45.21</c:v>
                </c:pt>
                <c:pt idx="6829">
                  <c:v>94.8</c:v>
                </c:pt>
                <c:pt idx="6830">
                  <c:v>87.22</c:v>
                </c:pt>
                <c:pt idx="6831">
                  <c:v>89.45</c:v>
                </c:pt>
                <c:pt idx="6832">
                  <c:v>86.14</c:v>
                </c:pt>
                <c:pt idx="6833">
                  <c:v>79.540000000000006</c:v>
                </c:pt>
                <c:pt idx="6834">
                  <c:v>75.98</c:v>
                </c:pt>
                <c:pt idx="6835">
                  <c:v>70.06</c:v>
                </c:pt>
                <c:pt idx="6836">
                  <c:v>70.95</c:v>
                </c:pt>
                <c:pt idx="6837">
                  <c:v>84.4</c:v>
                </c:pt>
                <c:pt idx="6838">
                  <c:v>73.349999999999994</c:v>
                </c:pt>
                <c:pt idx="6839">
                  <c:v>57.62</c:v>
                </c:pt>
                <c:pt idx="6840">
                  <c:v>61</c:v>
                </c:pt>
                <c:pt idx="6841">
                  <c:v>46.73</c:v>
                </c:pt>
                <c:pt idx="6842">
                  <c:v>73.989999999999995</c:v>
                </c:pt>
                <c:pt idx="6843">
                  <c:v>55.92</c:v>
                </c:pt>
                <c:pt idx="6844">
                  <c:v>78.209999999999994</c:v>
                </c:pt>
                <c:pt idx="6845">
                  <c:v>51.61</c:v>
                </c:pt>
                <c:pt idx="6846">
                  <c:v>87.4</c:v>
                </c:pt>
                <c:pt idx="6847">
                  <c:v>81.5</c:v>
                </c:pt>
                <c:pt idx="6848">
                  <c:v>60.24</c:v>
                </c:pt>
                <c:pt idx="6849">
                  <c:v>78.14</c:v>
                </c:pt>
                <c:pt idx="6850">
                  <c:v>78.62</c:v>
                </c:pt>
                <c:pt idx="6851">
                  <c:v>82.61</c:v>
                </c:pt>
                <c:pt idx="6852">
                  <c:v>63.16</c:v>
                </c:pt>
                <c:pt idx="6853">
                  <c:v>39.67</c:v>
                </c:pt>
                <c:pt idx="6854">
                  <c:v>79.849999999999994</c:v>
                </c:pt>
                <c:pt idx="6855">
                  <c:v>83.41</c:v>
                </c:pt>
                <c:pt idx="6856">
                  <c:v>90.5</c:v>
                </c:pt>
                <c:pt idx="6857">
                  <c:v>96.24</c:v>
                </c:pt>
                <c:pt idx="6858">
                  <c:v>75.31</c:v>
                </c:pt>
                <c:pt idx="6859">
                  <c:v>68</c:v>
                </c:pt>
                <c:pt idx="6860">
                  <c:v>58.72</c:v>
                </c:pt>
                <c:pt idx="6861">
                  <c:v>56.85</c:v>
                </c:pt>
                <c:pt idx="6862">
                  <c:v>56.86</c:v>
                </c:pt>
                <c:pt idx="6863">
                  <c:v>78.8</c:v>
                </c:pt>
                <c:pt idx="6864">
                  <c:v>42.47</c:v>
                </c:pt>
                <c:pt idx="6865">
                  <c:v>52.76</c:v>
                </c:pt>
                <c:pt idx="6866">
                  <c:v>79.55</c:v>
                </c:pt>
                <c:pt idx="6867">
                  <c:v>81.99</c:v>
                </c:pt>
                <c:pt idx="6868">
                  <c:v>63.79</c:v>
                </c:pt>
                <c:pt idx="6869">
                  <c:v>84.41</c:v>
                </c:pt>
                <c:pt idx="6870">
                  <c:v>80.98</c:v>
                </c:pt>
                <c:pt idx="6871">
                  <c:v>74.7</c:v>
                </c:pt>
                <c:pt idx="6872">
                  <c:v>84.66</c:v>
                </c:pt>
                <c:pt idx="6873">
                  <c:v>89.09</c:v>
                </c:pt>
                <c:pt idx="6874">
                  <c:v>84.7</c:v>
                </c:pt>
                <c:pt idx="6875">
                  <c:v>74.260000000000005</c:v>
                </c:pt>
                <c:pt idx="6876">
                  <c:v>49.49</c:v>
                </c:pt>
                <c:pt idx="6877">
                  <c:v>74.790000000000006</c:v>
                </c:pt>
                <c:pt idx="6878">
                  <c:v>76.010000000000005</c:v>
                </c:pt>
                <c:pt idx="6879">
                  <c:v>80.489999999999995</c:v>
                </c:pt>
                <c:pt idx="6880">
                  <c:v>99.12</c:v>
                </c:pt>
                <c:pt idx="6881">
                  <c:v>67.28</c:v>
                </c:pt>
                <c:pt idx="6882">
                  <c:v>58.1</c:v>
                </c:pt>
                <c:pt idx="6883">
                  <c:v>66.58</c:v>
                </c:pt>
                <c:pt idx="6884">
                  <c:v>61.26</c:v>
                </c:pt>
                <c:pt idx="6885">
                  <c:v>70.67</c:v>
                </c:pt>
                <c:pt idx="6886">
                  <c:v>67.55</c:v>
                </c:pt>
                <c:pt idx="6887">
                  <c:v>84.16</c:v>
                </c:pt>
                <c:pt idx="6888">
                  <c:v>83.5</c:v>
                </c:pt>
                <c:pt idx="6889">
                  <c:v>64.260000000000005</c:v>
                </c:pt>
                <c:pt idx="6890">
                  <c:v>69.61</c:v>
                </c:pt>
                <c:pt idx="6891">
                  <c:v>53.18</c:v>
                </c:pt>
                <c:pt idx="6892">
                  <c:v>98.04</c:v>
                </c:pt>
                <c:pt idx="6893">
                  <c:v>59.45</c:v>
                </c:pt>
                <c:pt idx="6894">
                  <c:v>61.4</c:v>
                </c:pt>
                <c:pt idx="6895">
                  <c:v>96.46</c:v>
                </c:pt>
                <c:pt idx="6896">
                  <c:v>87.26</c:v>
                </c:pt>
                <c:pt idx="6897">
                  <c:v>58.52</c:v>
                </c:pt>
                <c:pt idx="6898">
                  <c:v>74.290000000000006</c:v>
                </c:pt>
                <c:pt idx="6899">
                  <c:v>91.97</c:v>
                </c:pt>
                <c:pt idx="6900">
                  <c:v>74.010000000000005</c:v>
                </c:pt>
                <c:pt idx="6901">
                  <c:v>53.05</c:v>
                </c:pt>
                <c:pt idx="6902">
                  <c:v>73.36</c:v>
                </c:pt>
                <c:pt idx="6903">
                  <c:v>66.61</c:v>
                </c:pt>
                <c:pt idx="6904">
                  <c:v>56.65</c:v>
                </c:pt>
                <c:pt idx="6905">
                  <c:v>62.32</c:v>
                </c:pt>
                <c:pt idx="6906">
                  <c:v>81.97</c:v>
                </c:pt>
                <c:pt idx="6907">
                  <c:v>36.090000000000003</c:v>
                </c:pt>
                <c:pt idx="6908">
                  <c:v>62.61</c:v>
                </c:pt>
                <c:pt idx="6909">
                  <c:v>85.37</c:v>
                </c:pt>
                <c:pt idx="6910">
                  <c:v>84.05</c:v>
                </c:pt>
                <c:pt idx="6911">
                  <c:v>83.54</c:v>
                </c:pt>
                <c:pt idx="6912">
                  <c:v>71.38</c:v>
                </c:pt>
                <c:pt idx="6913">
                  <c:v>62.81</c:v>
                </c:pt>
                <c:pt idx="6914">
                  <c:v>48.38</c:v>
                </c:pt>
                <c:pt idx="6915">
                  <c:v>92.46</c:v>
                </c:pt>
                <c:pt idx="6916">
                  <c:v>81.22</c:v>
                </c:pt>
                <c:pt idx="6917">
                  <c:v>85.06</c:v>
                </c:pt>
                <c:pt idx="6918">
                  <c:v>71.849999999999994</c:v>
                </c:pt>
                <c:pt idx="6919">
                  <c:v>99.83</c:v>
                </c:pt>
                <c:pt idx="6920">
                  <c:v>82.93</c:v>
                </c:pt>
                <c:pt idx="6921">
                  <c:v>55.19</c:v>
                </c:pt>
                <c:pt idx="6922">
                  <c:v>76.31</c:v>
                </c:pt>
                <c:pt idx="6923">
                  <c:v>86.56</c:v>
                </c:pt>
                <c:pt idx="6924">
                  <c:v>76.95</c:v>
                </c:pt>
                <c:pt idx="6925">
                  <c:v>71.83</c:v>
                </c:pt>
                <c:pt idx="6926">
                  <c:v>61.89</c:v>
                </c:pt>
                <c:pt idx="6927">
                  <c:v>71.739999999999995</c:v>
                </c:pt>
                <c:pt idx="6928">
                  <c:v>62.82</c:v>
                </c:pt>
                <c:pt idx="6929">
                  <c:v>73.430000000000007</c:v>
                </c:pt>
                <c:pt idx="6930">
                  <c:v>87</c:v>
                </c:pt>
                <c:pt idx="6931">
                  <c:v>96.89</c:v>
                </c:pt>
                <c:pt idx="6932">
                  <c:v>83.82</c:v>
                </c:pt>
                <c:pt idx="6933">
                  <c:v>85.99</c:v>
                </c:pt>
                <c:pt idx="6934">
                  <c:v>87.84</c:v>
                </c:pt>
                <c:pt idx="6935">
                  <c:v>78.09</c:v>
                </c:pt>
                <c:pt idx="6936">
                  <c:v>67.569999999999993</c:v>
                </c:pt>
                <c:pt idx="6937">
                  <c:v>59.26</c:v>
                </c:pt>
                <c:pt idx="6938">
                  <c:v>76.56</c:v>
                </c:pt>
                <c:pt idx="6939">
                  <c:v>62.9</c:v>
                </c:pt>
                <c:pt idx="6940">
                  <c:v>55.69</c:v>
                </c:pt>
                <c:pt idx="6941">
                  <c:v>91.66</c:v>
                </c:pt>
                <c:pt idx="6942">
                  <c:v>81.97</c:v>
                </c:pt>
                <c:pt idx="6943">
                  <c:v>63.14</c:v>
                </c:pt>
                <c:pt idx="6944">
                  <c:v>76.08</c:v>
                </c:pt>
                <c:pt idx="6945">
                  <c:v>94.38</c:v>
                </c:pt>
                <c:pt idx="6946">
                  <c:v>61.02</c:v>
                </c:pt>
                <c:pt idx="6947">
                  <c:v>89.59</c:v>
                </c:pt>
                <c:pt idx="6948">
                  <c:v>69.31</c:v>
                </c:pt>
                <c:pt idx="6949">
                  <c:v>94.67</c:v>
                </c:pt>
                <c:pt idx="6950">
                  <c:v>49.44</c:v>
                </c:pt>
                <c:pt idx="6951">
                  <c:v>63.1</c:v>
                </c:pt>
                <c:pt idx="6952">
                  <c:v>66.209999999999994</c:v>
                </c:pt>
                <c:pt idx="6953">
                  <c:v>55.5</c:v>
                </c:pt>
                <c:pt idx="6954">
                  <c:v>56.54</c:v>
                </c:pt>
                <c:pt idx="6955">
                  <c:v>50.52</c:v>
                </c:pt>
                <c:pt idx="6956">
                  <c:v>68.19</c:v>
                </c:pt>
                <c:pt idx="6957">
                  <c:v>78.78</c:v>
                </c:pt>
                <c:pt idx="6958">
                  <c:v>43.84</c:v>
                </c:pt>
                <c:pt idx="6959">
                  <c:v>86.52</c:v>
                </c:pt>
                <c:pt idx="6960">
                  <c:v>72.11</c:v>
                </c:pt>
                <c:pt idx="6961">
                  <c:v>75.55</c:v>
                </c:pt>
                <c:pt idx="6962">
                  <c:v>85.06</c:v>
                </c:pt>
                <c:pt idx="6963">
                  <c:v>85.68</c:v>
                </c:pt>
                <c:pt idx="6964">
                  <c:v>51.01</c:v>
                </c:pt>
                <c:pt idx="6965">
                  <c:v>76.989999999999995</c:v>
                </c:pt>
                <c:pt idx="6966">
                  <c:v>77.78</c:v>
                </c:pt>
                <c:pt idx="6967">
                  <c:v>69.239999999999995</c:v>
                </c:pt>
                <c:pt idx="6968">
                  <c:v>66.73</c:v>
                </c:pt>
                <c:pt idx="6969">
                  <c:v>84.98</c:v>
                </c:pt>
                <c:pt idx="6970">
                  <c:v>95.93</c:v>
                </c:pt>
                <c:pt idx="6971">
                  <c:v>70.25</c:v>
                </c:pt>
                <c:pt idx="6972">
                  <c:v>76.64</c:v>
                </c:pt>
                <c:pt idx="6973">
                  <c:v>65.81</c:v>
                </c:pt>
                <c:pt idx="6974">
                  <c:v>91.57</c:v>
                </c:pt>
                <c:pt idx="6975">
                  <c:v>70.16</c:v>
                </c:pt>
                <c:pt idx="6976">
                  <c:v>70.61</c:v>
                </c:pt>
                <c:pt idx="6977">
                  <c:v>86.59</c:v>
                </c:pt>
                <c:pt idx="6978">
                  <c:v>70.02</c:v>
                </c:pt>
                <c:pt idx="6979">
                  <c:v>83.08</c:v>
                </c:pt>
                <c:pt idx="6980">
                  <c:v>75.680000000000007</c:v>
                </c:pt>
                <c:pt idx="6981">
                  <c:v>69.55</c:v>
                </c:pt>
                <c:pt idx="6982">
                  <c:v>89.41</c:v>
                </c:pt>
                <c:pt idx="6983">
                  <c:v>82.79</c:v>
                </c:pt>
                <c:pt idx="6984">
                  <c:v>79.2</c:v>
                </c:pt>
                <c:pt idx="6985">
                  <c:v>65.47</c:v>
                </c:pt>
                <c:pt idx="6986">
                  <c:v>55.76</c:v>
                </c:pt>
                <c:pt idx="6987">
                  <c:v>57.53</c:v>
                </c:pt>
                <c:pt idx="6988">
                  <c:v>74.73</c:v>
                </c:pt>
                <c:pt idx="6989">
                  <c:v>69.099999999999994</c:v>
                </c:pt>
                <c:pt idx="6990">
                  <c:v>78.91</c:v>
                </c:pt>
                <c:pt idx="6991">
                  <c:v>83.51</c:v>
                </c:pt>
                <c:pt idx="6992">
                  <c:v>85.88</c:v>
                </c:pt>
                <c:pt idx="6993">
                  <c:v>73.62</c:v>
                </c:pt>
                <c:pt idx="6994">
                  <c:v>72.290000000000006</c:v>
                </c:pt>
                <c:pt idx="6995">
                  <c:v>81.55</c:v>
                </c:pt>
                <c:pt idx="6996">
                  <c:v>82.68</c:v>
                </c:pt>
                <c:pt idx="6997">
                  <c:v>82.63</c:v>
                </c:pt>
                <c:pt idx="6998">
                  <c:v>78.75</c:v>
                </c:pt>
                <c:pt idx="6999">
                  <c:v>71.81</c:v>
                </c:pt>
                <c:pt idx="7000">
                  <c:v>47.46</c:v>
                </c:pt>
                <c:pt idx="7001">
                  <c:v>93.47</c:v>
                </c:pt>
                <c:pt idx="7002">
                  <c:v>89.82</c:v>
                </c:pt>
                <c:pt idx="7003">
                  <c:v>81.73</c:v>
                </c:pt>
                <c:pt idx="7004">
                  <c:v>90.26</c:v>
                </c:pt>
                <c:pt idx="7005">
                  <c:v>74.06</c:v>
                </c:pt>
                <c:pt idx="7006">
                  <c:v>61</c:v>
                </c:pt>
                <c:pt idx="7007">
                  <c:v>80.930000000000007</c:v>
                </c:pt>
                <c:pt idx="7008">
                  <c:v>59.92</c:v>
                </c:pt>
                <c:pt idx="7009">
                  <c:v>96.18</c:v>
                </c:pt>
                <c:pt idx="7010">
                  <c:v>70.209999999999994</c:v>
                </c:pt>
                <c:pt idx="7011">
                  <c:v>70.39</c:v>
                </c:pt>
                <c:pt idx="7012">
                  <c:v>61.15</c:v>
                </c:pt>
                <c:pt idx="7013">
                  <c:v>70.02</c:v>
                </c:pt>
                <c:pt idx="7014">
                  <c:v>67.430000000000007</c:v>
                </c:pt>
                <c:pt idx="7015">
                  <c:v>55.91</c:v>
                </c:pt>
                <c:pt idx="7016">
                  <c:v>85.8</c:v>
                </c:pt>
                <c:pt idx="7017">
                  <c:v>90.32</c:v>
                </c:pt>
                <c:pt idx="7018">
                  <c:v>91.59</c:v>
                </c:pt>
                <c:pt idx="7019">
                  <c:v>49.92</c:v>
                </c:pt>
                <c:pt idx="7020">
                  <c:v>59.93</c:v>
                </c:pt>
                <c:pt idx="7021">
                  <c:v>83.09</c:v>
                </c:pt>
                <c:pt idx="7022">
                  <c:v>85.04</c:v>
                </c:pt>
                <c:pt idx="7023">
                  <c:v>68.290000000000006</c:v>
                </c:pt>
                <c:pt idx="7024">
                  <c:v>76.87</c:v>
                </c:pt>
                <c:pt idx="7025">
                  <c:v>57.19</c:v>
                </c:pt>
                <c:pt idx="7026">
                  <c:v>66.12</c:v>
                </c:pt>
                <c:pt idx="7027">
                  <c:v>92.88</c:v>
                </c:pt>
                <c:pt idx="7028">
                  <c:v>77.13</c:v>
                </c:pt>
                <c:pt idx="7029">
                  <c:v>76.260000000000005</c:v>
                </c:pt>
                <c:pt idx="7030">
                  <c:v>91.79</c:v>
                </c:pt>
                <c:pt idx="7031">
                  <c:v>89.68</c:v>
                </c:pt>
                <c:pt idx="7032">
                  <c:v>70.09</c:v>
                </c:pt>
                <c:pt idx="7033">
                  <c:v>62.34</c:v>
                </c:pt>
                <c:pt idx="7034">
                  <c:v>47.28</c:v>
                </c:pt>
                <c:pt idx="7035">
                  <c:v>77.569999999999993</c:v>
                </c:pt>
                <c:pt idx="7036">
                  <c:v>69.67</c:v>
                </c:pt>
                <c:pt idx="7037">
                  <c:v>72.59</c:v>
                </c:pt>
                <c:pt idx="7038">
                  <c:v>81.95</c:v>
                </c:pt>
                <c:pt idx="7039">
                  <c:v>77.03</c:v>
                </c:pt>
                <c:pt idx="7040">
                  <c:v>55.47</c:v>
                </c:pt>
                <c:pt idx="7041">
                  <c:v>80.36</c:v>
                </c:pt>
                <c:pt idx="7042">
                  <c:v>87.35</c:v>
                </c:pt>
                <c:pt idx="7043">
                  <c:v>67.28</c:v>
                </c:pt>
                <c:pt idx="7044">
                  <c:v>79.28</c:v>
                </c:pt>
                <c:pt idx="7045">
                  <c:v>60.18</c:v>
                </c:pt>
                <c:pt idx="7046">
                  <c:v>76.11</c:v>
                </c:pt>
                <c:pt idx="7047">
                  <c:v>94.98</c:v>
                </c:pt>
                <c:pt idx="7048">
                  <c:v>96.37</c:v>
                </c:pt>
                <c:pt idx="7049">
                  <c:v>59.84</c:v>
                </c:pt>
                <c:pt idx="7050">
                  <c:v>35.04</c:v>
                </c:pt>
                <c:pt idx="7051">
                  <c:v>43.02</c:v>
                </c:pt>
                <c:pt idx="7052">
                  <c:v>73.22</c:v>
                </c:pt>
                <c:pt idx="7053">
                  <c:v>46.31</c:v>
                </c:pt>
                <c:pt idx="7054">
                  <c:v>70.64</c:v>
                </c:pt>
                <c:pt idx="7055">
                  <c:v>88.38</c:v>
                </c:pt>
                <c:pt idx="7056">
                  <c:v>96.2</c:v>
                </c:pt>
                <c:pt idx="7057">
                  <c:v>88.64</c:v>
                </c:pt>
                <c:pt idx="7058">
                  <c:v>79.239999999999995</c:v>
                </c:pt>
                <c:pt idx="7059">
                  <c:v>90.98</c:v>
                </c:pt>
                <c:pt idx="7060">
                  <c:v>67.81</c:v>
                </c:pt>
                <c:pt idx="7061">
                  <c:v>88.17</c:v>
                </c:pt>
                <c:pt idx="7062">
                  <c:v>56.42</c:v>
                </c:pt>
                <c:pt idx="7063">
                  <c:v>51.61</c:v>
                </c:pt>
                <c:pt idx="7064">
                  <c:v>67.87</c:v>
                </c:pt>
                <c:pt idx="7065">
                  <c:v>72.290000000000006</c:v>
                </c:pt>
                <c:pt idx="7066">
                  <c:v>63.6</c:v>
                </c:pt>
                <c:pt idx="7067">
                  <c:v>62.7</c:v>
                </c:pt>
                <c:pt idx="7068">
                  <c:v>79.23</c:v>
                </c:pt>
                <c:pt idx="7069">
                  <c:v>62.12</c:v>
                </c:pt>
                <c:pt idx="7070">
                  <c:v>58.81</c:v>
                </c:pt>
                <c:pt idx="7071">
                  <c:v>53.18</c:v>
                </c:pt>
                <c:pt idx="7072">
                  <c:v>77.930000000000007</c:v>
                </c:pt>
                <c:pt idx="7073">
                  <c:v>96.85</c:v>
                </c:pt>
                <c:pt idx="7074">
                  <c:v>56.85</c:v>
                </c:pt>
                <c:pt idx="7075">
                  <c:v>71.22</c:v>
                </c:pt>
                <c:pt idx="7076">
                  <c:v>83.94</c:v>
                </c:pt>
                <c:pt idx="7077">
                  <c:v>86.22</c:v>
                </c:pt>
                <c:pt idx="7078">
                  <c:v>83.67</c:v>
                </c:pt>
                <c:pt idx="7079">
                  <c:v>72</c:v>
                </c:pt>
                <c:pt idx="7080">
                  <c:v>73.23</c:v>
                </c:pt>
                <c:pt idx="7081">
                  <c:v>75.319999999999993</c:v>
                </c:pt>
                <c:pt idx="7082">
                  <c:v>69.89</c:v>
                </c:pt>
                <c:pt idx="7083">
                  <c:v>71.5</c:v>
                </c:pt>
                <c:pt idx="7084">
                  <c:v>85.48</c:v>
                </c:pt>
                <c:pt idx="7085">
                  <c:v>74.62</c:v>
                </c:pt>
                <c:pt idx="7086">
                  <c:v>84.73</c:v>
                </c:pt>
                <c:pt idx="7087">
                  <c:v>74.05</c:v>
                </c:pt>
                <c:pt idx="7088">
                  <c:v>54.71</c:v>
                </c:pt>
                <c:pt idx="7089">
                  <c:v>65.63</c:v>
                </c:pt>
                <c:pt idx="7090">
                  <c:v>83.39</c:v>
                </c:pt>
                <c:pt idx="7091">
                  <c:v>73.459999999999994</c:v>
                </c:pt>
                <c:pt idx="7092">
                  <c:v>49.82</c:v>
                </c:pt>
                <c:pt idx="7093">
                  <c:v>91.12</c:v>
                </c:pt>
                <c:pt idx="7094">
                  <c:v>83.29</c:v>
                </c:pt>
                <c:pt idx="7095">
                  <c:v>89.67</c:v>
                </c:pt>
                <c:pt idx="7096">
                  <c:v>78.69</c:v>
                </c:pt>
                <c:pt idx="7097">
                  <c:v>67.31</c:v>
                </c:pt>
                <c:pt idx="7098">
                  <c:v>48.96</c:v>
                </c:pt>
                <c:pt idx="7099">
                  <c:v>72.75</c:v>
                </c:pt>
                <c:pt idx="7100">
                  <c:v>97.92</c:v>
                </c:pt>
                <c:pt idx="7101">
                  <c:v>90.11</c:v>
                </c:pt>
                <c:pt idx="7102">
                  <c:v>76.61</c:v>
                </c:pt>
                <c:pt idx="7103">
                  <c:v>49.99</c:v>
                </c:pt>
                <c:pt idx="7104">
                  <c:v>80.81</c:v>
                </c:pt>
                <c:pt idx="7105">
                  <c:v>84.67</c:v>
                </c:pt>
                <c:pt idx="7106">
                  <c:v>78.2</c:v>
                </c:pt>
                <c:pt idx="7107">
                  <c:v>83.45</c:v>
                </c:pt>
                <c:pt idx="7108">
                  <c:v>72.31</c:v>
                </c:pt>
                <c:pt idx="7109">
                  <c:v>80.099999999999994</c:v>
                </c:pt>
                <c:pt idx="7110">
                  <c:v>82.96</c:v>
                </c:pt>
                <c:pt idx="7111">
                  <c:v>51.47</c:v>
                </c:pt>
                <c:pt idx="7112">
                  <c:v>67.08</c:v>
                </c:pt>
                <c:pt idx="7113">
                  <c:v>77.42</c:v>
                </c:pt>
                <c:pt idx="7114">
                  <c:v>90.74</c:v>
                </c:pt>
                <c:pt idx="7115">
                  <c:v>41.71</c:v>
                </c:pt>
                <c:pt idx="7116">
                  <c:v>58.76</c:v>
                </c:pt>
                <c:pt idx="7117">
                  <c:v>71.099999999999994</c:v>
                </c:pt>
                <c:pt idx="7118">
                  <c:v>96.29</c:v>
                </c:pt>
                <c:pt idx="7119">
                  <c:v>55.29</c:v>
                </c:pt>
                <c:pt idx="7120">
                  <c:v>61.3</c:v>
                </c:pt>
                <c:pt idx="7121">
                  <c:v>80.36</c:v>
                </c:pt>
                <c:pt idx="7122">
                  <c:v>81.88</c:v>
                </c:pt>
                <c:pt idx="7123">
                  <c:v>67.86</c:v>
                </c:pt>
                <c:pt idx="7124">
                  <c:v>72.31</c:v>
                </c:pt>
                <c:pt idx="7125">
                  <c:v>67.400000000000006</c:v>
                </c:pt>
                <c:pt idx="7126">
                  <c:v>60.5</c:v>
                </c:pt>
                <c:pt idx="7127">
                  <c:v>94.57</c:v>
                </c:pt>
                <c:pt idx="7128">
                  <c:v>57.18</c:v>
                </c:pt>
                <c:pt idx="7129">
                  <c:v>63.29</c:v>
                </c:pt>
                <c:pt idx="7130">
                  <c:v>54.83</c:v>
                </c:pt>
                <c:pt idx="7131">
                  <c:v>76.41</c:v>
                </c:pt>
                <c:pt idx="7132">
                  <c:v>76.239999999999995</c:v>
                </c:pt>
                <c:pt idx="7133">
                  <c:v>96.4</c:v>
                </c:pt>
                <c:pt idx="7134">
                  <c:v>36.71</c:v>
                </c:pt>
                <c:pt idx="7135">
                  <c:v>90.64</c:v>
                </c:pt>
                <c:pt idx="7136">
                  <c:v>92.62</c:v>
                </c:pt>
                <c:pt idx="7137">
                  <c:v>73.88</c:v>
                </c:pt>
                <c:pt idx="7138">
                  <c:v>42.93</c:v>
                </c:pt>
                <c:pt idx="7139">
                  <c:v>85.7</c:v>
                </c:pt>
                <c:pt idx="7140">
                  <c:v>74.69</c:v>
                </c:pt>
                <c:pt idx="7141">
                  <c:v>58.34</c:v>
                </c:pt>
                <c:pt idx="7142">
                  <c:v>67.290000000000006</c:v>
                </c:pt>
                <c:pt idx="7143">
                  <c:v>63.35</c:v>
                </c:pt>
                <c:pt idx="7144">
                  <c:v>53.93</c:v>
                </c:pt>
                <c:pt idx="7145">
                  <c:v>61.45</c:v>
                </c:pt>
                <c:pt idx="7146">
                  <c:v>86.37</c:v>
                </c:pt>
                <c:pt idx="7147">
                  <c:v>100.12</c:v>
                </c:pt>
                <c:pt idx="7148">
                  <c:v>81.39</c:v>
                </c:pt>
                <c:pt idx="7149">
                  <c:v>48.74</c:v>
                </c:pt>
                <c:pt idx="7150">
                  <c:v>48.13</c:v>
                </c:pt>
                <c:pt idx="7151">
                  <c:v>92.4</c:v>
                </c:pt>
                <c:pt idx="7152">
                  <c:v>50.42</c:v>
                </c:pt>
                <c:pt idx="7153">
                  <c:v>78.069999999999993</c:v>
                </c:pt>
                <c:pt idx="7154">
                  <c:v>84.98</c:v>
                </c:pt>
                <c:pt idx="7155">
                  <c:v>91.92</c:v>
                </c:pt>
                <c:pt idx="7156">
                  <c:v>65.05</c:v>
                </c:pt>
                <c:pt idx="7157">
                  <c:v>73.27</c:v>
                </c:pt>
                <c:pt idx="7158">
                  <c:v>70.52</c:v>
                </c:pt>
                <c:pt idx="7159">
                  <c:v>95.71</c:v>
                </c:pt>
                <c:pt idx="7160">
                  <c:v>72.78</c:v>
                </c:pt>
                <c:pt idx="7161">
                  <c:v>91.14</c:v>
                </c:pt>
                <c:pt idx="7162">
                  <c:v>73.66</c:v>
                </c:pt>
                <c:pt idx="7163">
                  <c:v>70.459999999999994</c:v>
                </c:pt>
                <c:pt idx="7164">
                  <c:v>86.66</c:v>
                </c:pt>
                <c:pt idx="7165">
                  <c:v>58.18</c:v>
                </c:pt>
                <c:pt idx="7166">
                  <c:v>93.26</c:v>
                </c:pt>
                <c:pt idx="7167">
                  <c:v>75.400000000000006</c:v>
                </c:pt>
                <c:pt idx="7168">
                  <c:v>100.09</c:v>
                </c:pt>
                <c:pt idx="7169">
                  <c:v>50.88</c:v>
                </c:pt>
                <c:pt idx="7170">
                  <c:v>55.37</c:v>
                </c:pt>
                <c:pt idx="7171">
                  <c:v>46.19</c:v>
                </c:pt>
                <c:pt idx="7172">
                  <c:v>42.82</c:v>
                </c:pt>
                <c:pt idx="7173">
                  <c:v>87.8</c:v>
                </c:pt>
                <c:pt idx="7174">
                  <c:v>90.12</c:v>
                </c:pt>
                <c:pt idx="7175">
                  <c:v>73.98</c:v>
                </c:pt>
                <c:pt idx="7176">
                  <c:v>51.28</c:v>
                </c:pt>
                <c:pt idx="7177">
                  <c:v>79.41</c:v>
                </c:pt>
                <c:pt idx="7178">
                  <c:v>45.97</c:v>
                </c:pt>
                <c:pt idx="7179">
                  <c:v>65.87</c:v>
                </c:pt>
                <c:pt idx="7180">
                  <c:v>72.38</c:v>
                </c:pt>
                <c:pt idx="7181">
                  <c:v>71.63</c:v>
                </c:pt>
                <c:pt idx="7182">
                  <c:v>85.07</c:v>
                </c:pt>
                <c:pt idx="7183">
                  <c:v>92.66</c:v>
                </c:pt>
                <c:pt idx="7184">
                  <c:v>81.38</c:v>
                </c:pt>
                <c:pt idx="7185">
                  <c:v>47.39</c:v>
                </c:pt>
                <c:pt idx="7186">
                  <c:v>49.45</c:v>
                </c:pt>
                <c:pt idx="7187">
                  <c:v>87.18</c:v>
                </c:pt>
                <c:pt idx="7188">
                  <c:v>87.16</c:v>
                </c:pt>
                <c:pt idx="7189">
                  <c:v>93.67</c:v>
                </c:pt>
                <c:pt idx="7190">
                  <c:v>82.81</c:v>
                </c:pt>
                <c:pt idx="7191">
                  <c:v>78.010000000000005</c:v>
                </c:pt>
                <c:pt idx="7192">
                  <c:v>83.39</c:v>
                </c:pt>
                <c:pt idx="7193">
                  <c:v>76.66</c:v>
                </c:pt>
                <c:pt idx="7194">
                  <c:v>96.64</c:v>
                </c:pt>
                <c:pt idx="7195">
                  <c:v>85.36</c:v>
                </c:pt>
                <c:pt idx="7196">
                  <c:v>80.52</c:v>
                </c:pt>
                <c:pt idx="7197">
                  <c:v>66.67</c:v>
                </c:pt>
                <c:pt idx="7198">
                  <c:v>59.95</c:v>
                </c:pt>
                <c:pt idx="7199">
                  <c:v>65.73</c:v>
                </c:pt>
                <c:pt idx="7200">
                  <c:v>73.87</c:v>
                </c:pt>
                <c:pt idx="7201">
                  <c:v>61.19</c:v>
                </c:pt>
                <c:pt idx="7202">
                  <c:v>91.89</c:v>
                </c:pt>
                <c:pt idx="7203">
                  <c:v>61.62</c:v>
                </c:pt>
                <c:pt idx="7204">
                  <c:v>70.91</c:v>
                </c:pt>
                <c:pt idx="7205">
                  <c:v>77.28</c:v>
                </c:pt>
                <c:pt idx="7206">
                  <c:v>71.66</c:v>
                </c:pt>
                <c:pt idx="7207">
                  <c:v>73.53</c:v>
                </c:pt>
                <c:pt idx="7208">
                  <c:v>63.69</c:v>
                </c:pt>
                <c:pt idx="7209">
                  <c:v>70.8</c:v>
                </c:pt>
                <c:pt idx="7210">
                  <c:v>98.58</c:v>
                </c:pt>
                <c:pt idx="7211">
                  <c:v>66.400000000000006</c:v>
                </c:pt>
                <c:pt idx="7212">
                  <c:v>73.47</c:v>
                </c:pt>
                <c:pt idx="7213">
                  <c:v>44.28</c:v>
                </c:pt>
                <c:pt idx="7214">
                  <c:v>95.34</c:v>
                </c:pt>
                <c:pt idx="7215">
                  <c:v>87.44</c:v>
                </c:pt>
                <c:pt idx="7216">
                  <c:v>90.74</c:v>
                </c:pt>
                <c:pt idx="7217">
                  <c:v>42.29</c:v>
                </c:pt>
                <c:pt idx="7218">
                  <c:v>83.44</c:v>
                </c:pt>
                <c:pt idx="7219">
                  <c:v>55.17</c:v>
                </c:pt>
                <c:pt idx="7220">
                  <c:v>70.09</c:v>
                </c:pt>
                <c:pt idx="7221">
                  <c:v>63.83</c:v>
                </c:pt>
                <c:pt idx="7222">
                  <c:v>81.319999999999993</c:v>
                </c:pt>
                <c:pt idx="7223">
                  <c:v>70.73</c:v>
                </c:pt>
                <c:pt idx="7224">
                  <c:v>83.41</c:v>
                </c:pt>
                <c:pt idx="7225">
                  <c:v>63.43</c:v>
                </c:pt>
                <c:pt idx="7226">
                  <c:v>84.09</c:v>
                </c:pt>
                <c:pt idx="7227">
                  <c:v>56.38</c:v>
                </c:pt>
                <c:pt idx="7228">
                  <c:v>71.98</c:v>
                </c:pt>
                <c:pt idx="7229">
                  <c:v>83.34</c:v>
                </c:pt>
                <c:pt idx="7230">
                  <c:v>73.27</c:v>
                </c:pt>
                <c:pt idx="7231">
                  <c:v>52.26</c:v>
                </c:pt>
                <c:pt idx="7232">
                  <c:v>64.22</c:v>
                </c:pt>
                <c:pt idx="7233">
                  <c:v>69.55</c:v>
                </c:pt>
                <c:pt idx="7234">
                  <c:v>55.35</c:v>
                </c:pt>
                <c:pt idx="7235">
                  <c:v>82.97</c:v>
                </c:pt>
                <c:pt idx="7236">
                  <c:v>94.32</c:v>
                </c:pt>
                <c:pt idx="7237">
                  <c:v>68.97</c:v>
                </c:pt>
                <c:pt idx="7238">
                  <c:v>89.8</c:v>
                </c:pt>
                <c:pt idx="7239">
                  <c:v>91.66</c:v>
                </c:pt>
                <c:pt idx="7240">
                  <c:v>87.04</c:v>
                </c:pt>
                <c:pt idx="7241">
                  <c:v>81.69</c:v>
                </c:pt>
                <c:pt idx="7242">
                  <c:v>48.24</c:v>
                </c:pt>
                <c:pt idx="7243">
                  <c:v>88.59</c:v>
                </c:pt>
                <c:pt idx="7244">
                  <c:v>81.260000000000005</c:v>
                </c:pt>
                <c:pt idx="7245">
                  <c:v>64.53</c:v>
                </c:pt>
                <c:pt idx="7246">
                  <c:v>65.14</c:v>
                </c:pt>
                <c:pt idx="7247">
                  <c:v>58.74</c:v>
                </c:pt>
                <c:pt idx="7248">
                  <c:v>61.25</c:v>
                </c:pt>
                <c:pt idx="7249">
                  <c:v>64.61</c:v>
                </c:pt>
                <c:pt idx="7250">
                  <c:v>48.05</c:v>
                </c:pt>
                <c:pt idx="7251">
                  <c:v>78.72</c:v>
                </c:pt>
                <c:pt idx="7252">
                  <c:v>63.74</c:v>
                </c:pt>
                <c:pt idx="7253">
                  <c:v>86.01</c:v>
                </c:pt>
                <c:pt idx="7254">
                  <c:v>54.03</c:v>
                </c:pt>
                <c:pt idx="7255">
                  <c:v>78.66</c:v>
                </c:pt>
                <c:pt idx="7256">
                  <c:v>75.36</c:v>
                </c:pt>
                <c:pt idx="7257">
                  <c:v>75.39</c:v>
                </c:pt>
                <c:pt idx="7258">
                  <c:v>54.96</c:v>
                </c:pt>
                <c:pt idx="7259">
                  <c:v>96.03</c:v>
                </c:pt>
                <c:pt idx="7260">
                  <c:v>60.43</c:v>
                </c:pt>
                <c:pt idx="7261">
                  <c:v>88.63</c:v>
                </c:pt>
                <c:pt idx="7262">
                  <c:v>89.39</c:v>
                </c:pt>
                <c:pt idx="7263">
                  <c:v>80.14</c:v>
                </c:pt>
                <c:pt idx="7264">
                  <c:v>77.09</c:v>
                </c:pt>
                <c:pt idx="7265">
                  <c:v>68.95</c:v>
                </c:pt>
                <c:pt idx="7266">
                  <c:v>69.36</c:v>
                </c:pt>
                <c:pt idx="7267">
                  <c:v>89.48</c:v>
                </c:pt>
                <c:pt idx="7268">
                  <c:v>58.39</c:v>
                </c:pt>
                <c:pt idx="7269">
                  <c:v>85.04</c:v>
                </c:pt>
                <c:pt idx="7270">
                  <c:v>50.81</c:v>
                </c:pt>
                <c:pt idx="7271">
                  <c:v>91.15</c:v>
                </c:pt>
                <c:pt idx="7272">
                  <c:v>64.489999999999995</c:v>
                </c:pt>
                <c:pt idx="7273">
                  <c:v>72</c:v>
                </c:pt>
                <c:pt idx="7274">
                  <c:v>65.47</c:v>
                </c:pt>
                <c:pt idx="7275">
                  <c:v>73.599999999999994</c:v>
                </c:pt>
                <c:pt idx="7276">
                  <c:v>74.239999999999995</c:v>
                </c:pt>
                <c:pt idx="7277">
                  <c:v>90.47</c:v>
                </c:pt>
                <c:pt idx="7278">
                  <c:v>92.86</c:v>
                </c:pt>
                <c:pt idx="7279">
                  <c:v>70.069999999999993</c:v>
                </c:pt>
                <c:pt idx="7280">
                  <c:v>59.52</c:v>
                </c:pt>
                <c:pt idx="7281">
                  <c:v>40.130000000000003</c:v>
                </c:pt>
                <c:pt idx="7282">
                  <c:v>67.31</c:v>
                </c:pt>
                <c:pt idx="7283">
                  <c:v>45.73</c:v>
                </c:pt>
                <c:pt idx="7284">
                  <c:v>85.95</c:v>
                </c:pt>
                <c:pt idx="7285">
                  <c:v>76.75</c:v>
                </c:pt>
                <c:pt idx="7286">
                  <c:v>61.09</c:v>
                </c:pt>
                <c:pt idx="7287">
                  <c:v>30.83</c:v>
                </c:pt>
                <c:pt idx="7288">
                  <c:v>59.62</c:v>
                </c:pt>
                <c:pt idx="7289">
                  <c:v>67.78</c:v>
                </c:pt>
                <c:pt idx="7290">
                  <c:v>69.540000000000006</c:v>
                </c:pt>
                <c:pt idx="7291">
                  <c:v>57.47</c:v>
                </c:pt>
                <c:pt idx="7292">
                  <c:v>85.51</c:v>
                </c:pt>
                <c:pt idx="7293">
                  <c:v>84.23</c:v>
                </c:pt>
                <c:pt idx="7294">
                  <c:v>75.89</c:v>
                </c:pt>
                <c:pt idx="7295">
                  <c:v>68.97</c:v>
                </c:pt>
                <c:pt idx="7296">
                  <c:v>42.39</c:v>
                </c:pt>
                <c:pt idx="7297">
                  <c:v>63.26</c:v>
                </c:pt>
                <c:pt idx="7298">
                  <c:v>68.349999999999994</c:v>
                </c:pt>
                <c:pt idx="7299">
                  <c:v>61.41</c:v>
                </c:pt>
                <c:pt idx="7300">
                  <c:v>74.510000000000005</c:v>
                </c:pt>
                <c:pt idx="7301">
                  <c:v>80.75</c:v>
                </c:pt>
                <c:pt idx="7302">
                  <c:v>80.87</c:v>
                </c:pt>
                <c:pt idx="7303">
                  <c:v>82.84</c:v>
                </c:pt>
                <c:pt idx="7304">
                  <c:v>61.87</c:v>
                </c:pt>
                <c:pt idx="7305">
                  <c:v>43.31</c:v>
                </c:pt>
                <c:pt idx="7306">
                  <c:v>64.81</c:v>
                </c:pt>
                <c:pt idx="7307">
                  <c:v>83.46</c:v>
                </c:pt>
                <c:pt idx="7308">
                  <c:v>89.61</c:v>
                </c:pt>
                <c:pt idx="7309">
                  <c:v>89.08</c:v>
                </c:pt>
                <c:pt idx="7310">
                  <c:v>42.61</c:v>
                </c:pt>
                <c:pt idx="7311">
                  <c:v>62.84</c:v>
                </c:pt>
                <c:pt idx="7312">
                  <c:v>42.83</c:v>
                </c:pt>
                <c:pt idx="7313">
                  <c:v>72.680000000000007</c:v>
                </c:pt>
                <c:pt idx="7314">
                  <c:v>57.4</c:v>
                </c:pt>
                <c:pt idx="7315">
                  <c:v>100.09</c:v>
                </c:pt>
                <c:pt idx="7316">
                  <c:v>79</c:v>
                </c:pt>
                <c:pt idx="7317">
                  <c:v>54.71</c:v>
                </c:pt>
                <c:pt idx="7318">
                  <c:v>86.24</c:v>
                </c:pt>
                <c:pt idx="7319">
                  <c:v>74.77</c:v>
                </c:pt>
                <c:pt idx="7320">
                  <c:v>60.58</c:v>
                </c:pt>
                <c:pt idx="7321">
                  <c:v>72.459999999999994</c:v>
                </c:pt>
                <c:pt idx="7322">
                  <c:v>66.89</c:v>
                </c:pt>
                <c:pt idx="7323">
                  <c:v>69</c:v>
                </c:pt>
                <c:pt idx="7324">
                  <c:v>86.44</c:v>
                </c:pt>
                <c:pt idx="7325">
                  <c:v>78.08</c:v>
                </c:pt>
                <c:pt idx="7326">
                  <c:v>44.69</c:v>
                </c:pt>
                <c:pt idx="7327">
                  <c:v>70.8</c:v>
                </c:pt>
                <c:pt idx="7328">
                  <c:v>47.1</c:v>
                </c:pt>
                <c:pt idx="7329">
                  <c:v>91.35</c:v>
                </c:pt>
                <c:pt idx="7330">
                  <c:v>55.51</c:v>
                </c:pt>
                <c:pt idx="7331">
                  <c:v>60.87</c:v>
                </c:pt>
                <c:pt idx="7332">
                  <c:v>71.569999999999993</c:v>
                </c:pt>
                <c:pt idx="7333">
                  <c:v>41.34</c:v>
                </c:pt>
                <c:pt idx="7334">
                  <c:v>78.36</c:v>
                </c:pt>
                <c:pt idx="7335">
                  <c:v>52.34</c:v>
                </c:pt>
                <c:pt idx="7336">
                  <c:v>78.180000000000007</c:v>
                </c:pt>
                <c:pt idx="7337">
                  <c:v>83.18</c:v>
                </c:pt>
                <c:pt idx="7338">
                  <c:v>94.01</c:v>
                </c:pt>
                <c:pt idx="7339">
                  <c:v>45.66</c:v>
                </c:pt>
                <c:pt idx="7340">
                  <c:v>42</c:v>
                </c:pt>
                <c:pt idx="7341">
                  <c:v>90.11</c:v>
                </c:pt>
                <c:pt idx="7342">
                  <c:v>52.95</c:v>
                </c:pt>
                <c:pt idx="7343">
                  <c:v>62.59</c:v>
                </c:pt>
                <c:pt idx="7344">
                  <c:v>75.209999999999994</c:v>
                </c:pt>
                <c:pt idx="7345">
                  <c:v>86.31</c:v>
                </c:pt>
                <c:pt idx="7346">
                  <c:v>71.06</c:v>
                </c:pt>
                <c:pt idx="7347">
                  <c:v>88.29</c:v>
                </c:pt>
                <c:pt idx="7348">
                  <c:v>76.209999999999994</c:v>
                </c:pt>
                <c:pt idx="7349">
                  <c:v>42.96</c:v>
                </c:pt>
                <c:pt idx="7350">
                  <c:v>63.58</c:v>
                </c:pt>
                <c:pt idx="7351">
                  <c:v>57.82</c:v>
                </c:pt>
                <c:pt idx="7352">
                  <c:v>76.77</c:v>
                </c:pt>
                <c:pt idx="7353">
                  <c:v>40</c:v>
                </c:pt>
                <c:pt idx="7354">
                  <c:v>85.97</c:v>
                </c:pt>
                <c:pt idx="7355">
                  <c:v>60.49</c:v>
                </c:pt>
                <c:pt idx="7356">
                  <c:v>83.18</c:v>
                </c:pt>
                <c:pt idx="7357">
                  <c:v>98.65</c:v>
                </c:pt>
                <c:pt idx="7358">
                  <c:v>82.37</c:v>
                </c:pt>
                <c:pt idx="7359">
                  <c:v>71.73</c:v>
                </c:pt>
                <c:pt idx="7360">
                  <c:v>76.36</c:v>
                </c:pt>
                <c:pt idx="7361">
                  <c:v>67.89</c:v>
                </c:pt>
                <c:pt idx="7362">
                  <c:v>88.82</c:v>
                </c:pt>
                <c:pt idx="7363">
                  <c:v>81.489999999999995</c:v>
                </c:pt>
                <c:pt idx="7364">
                  <c:v>42.62</c:v>
                </c:pt>
                <c:pt idx="7365">
                  <c:v>81.27</c:v>
                </c:pt>
                <c:pt idx="7366">
                  <c:v>83.7</c:v>
                </c:pt>
                <c:pt idx="7367">
                  <c:v>90.73</c:v>
                </c:pt>
                <c:pt idx="7368">
                  <c:v>68.709999999999994</c:v>
                </c:pt>
                <c:pt idx="7369">
                  <c:v>83.48</c:v>
                </c:pt>
                <c:pt idx="7370">
                  <c:v>67.92</c:v>
                </c:pt>
                <c:pt idx="7371">
                  <c:v>78.53</c:v>
                </c:pt>
                <c:pt idx="7372">
                  <c:v>74.2</c:v>
                </c:pt>
                <c:pt idx="7373">
                  <c:v>81.17</c:v>
                </c:pt>
                <c:pt idx="7374">
                  <c:v>66.260000000000005</c:v>
                </c:pt>
                <c:pt idx="7375">
                  <c:v>60.04</c:v>
                </c:pt>
                <c:pt idx="7376">
                  <c:v>39.24</c:v>
                </c:pt>
                <c:pt idx="7377">
                  <c:v>87.39</c:v>
                </c:pt>
                <c:pt idx="7378">
                  <c:v>71.41</c:v>
                </c:pt>
                <c:pt idx="7379">
                  <c:v>92.43</c:v>
                </c:pt>
                <c:pt idx="7380">
                  <c:v>80.72</c:v>
                </c:pt>
                <c:pt idx="7381">
                  <c:v>94.06</c:v>
                </c:pt>
                <c:pt idx="7382">
                  <c:v>76.81</c:v>
                </c:pt>
                <c:pt idx="7383">
                  <c:v>85.12</c:v>
                </c:pt>
                <c:pt idx="7384">
                  <c:v>87.77</c:v>
                </c:pt>
                <c:pt idx="7385">
                  <c:v>84.47</c:v>
                </c:pt>
                <c:pt idx="7386">
                  <c:v>90.41</c:v>
                </c:pt>
                <c:pt idx="7387">
                  <c:v>90.45</c:v>
                </c:pt>
                <c:pt idx="7388">
                  <c:v>69.53</c:v>
                </c:pt>
                <c:pt idx="7389">
                  <c:v>76.430000000000007</c:v>
                </c:pt>
                <c:pt idx="7390">
                  <c:v>42.01</c:v>
                </c:pt>
                <c:pt idx="7391">
                  <c:v>69.72</c:v>
                </c:pt>
                <c:pt idx="7392">
                  <c:v>59.33</c:v>
                </c:pt>
                <c:pt idx="7393">
                  <c:v>83.38</c:v>
                </c:pt>
                <c:pt idx="7394">
                  <c:v>90.56</c:v>
                </c:pt>
                <c:pt idx="7395">
                  <c:v>55.22</c:v>
                </c:pt>
                <c:pt idx="7396">
                  <c:v>88.08</c:v>
                </c:pt>
                <c:pt idx="7397">
                  <c:v>100.09</c:v>
                </c:pt>
                <c:pt idx="7398">
                  <c:v>63.86</c:v>
                </c:pt>
                <c:pt idx="7399">
                  <c:v>56.89</c:v>
                </c:pt>
                <c:pt idx="7400">
                  <c:v>86.07</c:v>
                </c:pt>
                <c:pt idx="7401">
                  <c:v>90.84</c:v>
                </c:pt>
                <c:pt idx="7402">
                  <c:v>62.48</c:v>
                </c:pt>
                <c:pt idx="7403">
                  <c:v>61.83</c:v>
                </c:pt>
                <c:pt idx="7404">
                  <c:v>82.3</c:v>
                </c:pt>
                <c:pt idx="7405">
                  <c:v>85.95</c:v>
                </c:pt>
                <c:pt idx="7406">
                  <c:v>78.239999999999995</c:v>
                </c:pt>
                <c:pt idx="7407">
                  <c:v>90.66</c:v>
                </c:pt>
                <c:pt idx="7408">
                  <c:v>88.51</c:v>
                </c:pt>
                <c:pt idx="7409">
                  <c:v>81.319999999999993</c:v>
                </c:pt>
                <c:pt idx="7410">
                  <c:v>81.53</c:v>
                </c:pt>
                <c:pt idx="7411">
                  <c:v>79.11</c:v>
                </c:pt>
                <c:pt idx="7412">
                  <c:v>54.47</c:v>
                </c:pt>
                <c:pt idx="7413">
                  <c:v>91.89</c:v>
                </c:pt>
                <c:pt idx="7414">
                  <c:v>72.13</c:v>
                </c:pt>
                <c:pt idx="7415">
                  <c:v>82.85</c:v>
                </c:pt>
                <c:pt idx="7416">
                  <c:v>82.98</c:v>
                </c:pt>
                <c:pt idx="7417">
                  <c:v>88.15</c:v>
                </c:pt>
                <c:pt idx="7418">
                  <c:v>65.17</c:v>
                </c:pt>
                <c:pt idx="7419">
                  <c:v>70.92</c:v>
                </c:pt>
                <c:pt idx="7420">
                  <c:v>84.49</c:v>
                </c:pt>
                <c:pt idx="7421">
                  <c:v>40.229999999999997</c:v>
                </c:pt>
                <c:pt idx="7422">
                  <c:v>54.43</c:v>
                </c:pt>
                <c:pt idx="7423">
                  <c:v>90.22</c:v>
                </c:pt>
                <c:pt idx="7424">
                  <c:v>59.99</c:v>
                </c:pt>
                <c:pt idx="7425">
                  <c:v>49.54</c:v>
                </c:pt>
                <c:pt idx="7426">
                  <c:v>72.44</c:v>
                </c:pt>
                <c:pt idx="7427">
                  <c:v>72.25</c:v>
                </c:pt>
                <c:pt idx="7428">
                  <c:v>62.65</c:v>
                </c:pt>
                <c:pt idx="7429">
                  <c:v>73.819999999999993</c:v>
                </c:pt>
                <c:pt idx="7430">
                  <c:v>87.76</c:v>
                </c:pt>
                <c:pt idx="7431">
                  <c:v>80.17</c:v>
                </c:pt>
                <c:pt idx="7432">
                  <c:v>52.44</c:v>
                </c:pt>
                <c:pt idx="7433">
                  <c:v>90.4</c:v>
                </c:pt>
                <c:pt idx="7434">
                  <c:v>63.9</c:v>
                </c:pt>
                <c:pt idx="7435">
                  <c:v>81.95</c:v>
                </c:pt>
                <c:pt idx="7436">
                  <c:v>62.95</c:v>
                </c:pt>
                <c:pt idx="7437">
                  <c:v>94.42</c:v>
                </c:pt>
                <c:pt idx="7438">
                  <c:v>85.73</c:v>
                </c:pt>
                <c:pt idx="7439">
                  <c:v>55.74</c:v>
                </c:pt>
                <c:pt idx="7440">
                  <c:v>76.58</c:v>
                </c:pt>
                <c:pt idx="7441">
                  <c:v>66.86</c:v>
                </c:pt>
                <c:pt idx="7442">
                  <c:v>61.07</c:v>
                </c:pt>
                <c:pt idx="7443">
                  <c:v>75.38</c:v>
                </c:pt>
                <c:pt idx="7444">
                  <c:v>48.36</c:v>
                </c:pt>
                <c:pt idx="7445">
                  <c:v>77.86</c:v>
                </c:pt>
                <c:pt idx="7446">
                  <c:v>69.34</c:v>
                </c:pt>
                <c:pt idx="7447">
                  <c:v>53.92</c:v>
                </c:pt>
                <c:pt idx="7448">
                  <c:v>68.040000000000006</c:v>
                </c:pt>
                <c:pt idx="7449">
                  <c:v>82.52</c:v>
                </c:pt>
                <c:pt idx="7450">
                  <c:v>36.69</c:v>
                </c:pt>
                <c:pt idx="7451">
                  <c:v>95.44</c:v>
                </c:pt>
                <c:pt idx="7452">
                  <c:v>57.59</c:v>
                </c:pt>
                <c:pt idx="7453">
                  <c:v>74.5</c:v>
                </c:pt>
                <c:pt idx="7454">
                  <c:v>82.38</c:v>
                </c:pt>
                <c:pt idx="7455">
                  <c:v>59.18</c:v>
                </c:pt>
                <c:pt idx="7456">
                  <c:v>69.150000000000006</c:v>
                </c:pt>
                <c:pt idx="7457">
                  <c:v>90.5</c:v>
                </c:pt>
                <c:pt idx="7458">
                  <c:v>85.26</c:v>
                </c:pt>
                <c:pt idx="7459">
                  <c:v>47.6</c:v>
                </c:pt>
                <c:pt idx="7460">
                  <c:v>73.63</c:v>
                </c:pt>
                <c:pt idx="7461">
                  <c:v>73.290000000000006</c:v>
                </c:pt>
                <c:pt idx="7462">
                  <c:v>93.83</c:v>
                </c:pt>
                <c:pt idx="7463">
                  <c:v>77.650000000000006</c:v>
                </c:pt>
                <c:pt idx="7464">
                  <c:v>73.98</c:v>
                </c:pt>
                <c:pt idx="7465">
                  <c:v>93.58</c:v>
                </c:pt>
                <c:pt idx="7466">
                  <c:v>79.680000000000007</c:v>
                </c:pt>
                <c:pt idx="7467">
                  <c:v>69.239999999999995</c:v>
                </c:pt>
                <c:pt idx="7468">
                  <c:v>67.09</c:v>
                </c:pt>
                <c:pt idx="7469">
                  <c:v>40.96</c:v>
                </c:pt>
                <c:pt idx="7470">
                  <c:v>86.49</c:v>
                </c:pt>
                <c:pt idx="7471">
                  <c:v>63.14</c:v>
                </c:pt>
                <c:pt idx="7472">
                  <c:v>79.25</c:v>
                </c:pt>
                <c:pt idx="7473">
                  <c:v>80.540000000000006</c:v>
                </c:pt>
                <c:pt idx="7474">
                  <c:v>70.7</c:v>
                </c:pt>
                <c:pt idx="7475">
                  <c:v>71.150000000000006</c:v>
                </c:pt>
                <c:pt idx="7476">
                  <c:v>72.260000000000005</c:v>
                </c:pt>
                <c:pt idx="7477">
                  <c:v>79.94</c:v>
                </c:pt>
                <c:pt idx="7478">
                  <c:v>77</c:v>
                </c:pt>
                <c:pt idx="7479">
                  <c:v>95.72</c:v>
                </c:pt>
                <c:pt idx="7480">
                  <c:v>78.95</c:v>
                </c:pt>
                <c:pt idx="7481">
                  <c:v>79.59</c:v>
                </c:pt>
                <c:pt idx="7482">
                  <c:v>67.58</c:v>
                </c:pt>
                <c:pt idx="7483">
                  <c:v>77.63</c:v>
                </c:pt>
                <c:pt idx="7484">
                  <c:v>94.35</c:v>
                </c:pt>
                <c:pt idx="7485">
                  <c:v>42.11</c:v>
                </c:pt>
                <c:pt idx="7486">
                  <c:v>77.45</c:v>
                </c:pt>
                <c:pt idx="7487">
                  <c:v>79.290000000000006</c:v>
                </c:pt>
                <c:pt idx="7488">
                  <c:v>90.41</c:v>
                </c:pt>
                <c:pt idx="7489">
                  <c:v>83.17</c:v>
                </c:pt>
                <c:pt idx="7490">
                  <c:v>71.84</c:v>
                </c:pt>
                <c:pt idx="7491">
                  <c:v>63.15</c:v>
                </c:pt>
                <c:pt idx="7492">
                  <c:v>43.48</c:v>
                </c:pt>
                <c:pt idx="7493">
                  <c:v>71.89</c:v>
                </c:pt>
                <c:pt idx="7494">
                  <c:v>59.72</c:v>
                </c:pt>
                <c:pt idx="7495">
                  <c:v>94.85</c:v>
                </c:pt>
                <c:pt idx="7496">
                  <c:v>82.98</c:v>
                </c:pt>
                <c:pt idx="7497">
                  <c:v>58.24</c:v>
                </c:pt>
                <c:pt idx="7498">
                  <c:v>48.27</c:v>
                </c:pt>
                <c:pt idx="7499">
                  <c:v>94.76</c:v>
                </c:pt>
                <c:pt idx="7500">
                  <c:v>94.03</c:v>
                </c:pt>
                <c:pt idx="7501">
                  <c:v>79.72</c:v>
                </c:pt>
                <c:pt idx="7502">
                  <c:v>50.5</c:v>
                </c:pt>
                <c:pt idx="7503">
                  <c:v>55.6</c:v>
                </c:pt>
                <c:pt idx="7504">
                  <c:v>50.02</c:v>
                </c:pt>
                <c:pt idx="7505">
                  <c:v>72.489999999999995</c:v>
                </c:pt>
                <c:pt idx="7506">
                  <c:v>84.05</c:v>
                </c:pt>
                <c:pt idx="7507">
                  <c:v>57.89</c:v>
                </c:pt>
                <c:pt idx="7508">
                  <c:v>79.349999999999994</c:v>
                </c:pt>
                <c:pt idx="7509">
                  <c:v>66.83</c:v>
                </c:pt>
                <c:pt idx="7510">
                  <c:v>78.06</c:v>
                </c:pt>
                <c:pt idx="7511">
                  <c:v>92.56</c:v>
                </c:pt>
                <c:pt idx="7512">
                  <c:v>59.18</c:v>
                </c:pt>
                <c:pt idx="7513">
                  <c:v>60.81</c:v>
                </c:pt>
                <c:pt idx="7514">
                  <c:v>57.21</c:v>
                </c:pt>
                <c:pt idx="7515">
                  <c:v>45.99</c:v>
                </c:pt>
                <c:pt idx="7516">
                  <c:v>71.400000000000006</c:v>
                </c:pt>
                <c:pt idx="7517">
                  <c:v>87.66</c:v>
                </c:pt>
                <c:pt idx="7518">
                  <c:v>69.86</c:v>
                </c:pt>
                <c:pt idx="7519">
                  <c:v>60.73</c:v>
                </c:pt>
                <c:pt idx="7520">
                  <c:v>90.71</c:v>
                </c:pt>
                <c:pt idx="7521">
                  <c:v>84.55</c:v>
                </c:pt>
                <c:pt idx="7522">
                  <c:v>81.22</c:v>
                </c:pt>
                <c:pt idx="7523">
                  <c:v>68.88</c:v>
                </c:pt>
                <c:pt idx="7524">
                  <c:v>69.650000000000006</c:v>
                </c:pt>
                <c:pt idx="7525">
                  <c:v>64.77</c:v>
                </c:pt>
                <c:pt idx="7526">
                  <c:v>98.56</c:v>
                </c:pt>
                <c:pt idx="7527">
                  <c:v>64.55</c:v>
                </c:pt>
                <c:pt idx="7528">
                  <c:v>83.16</c:v>
                </c:pt>
                <c:pt idx="7529">
                  <c:v>46.46</c:v>
                </c:pt>
                <c:pt idx="7530">
                  <c:v>100.09</c:v>
                </c:pt>
                <c:pt idx="7531">
                  <c:v>48.8</c:v>
                </c:pt>
                <c:pt idx="7532">
                  <c:v>75.09</c:v>
                </c:pt>
                <c:pt idx="7533">
                  <c:v>96.81</c:v>
                </c:pt>
                <c:pt idx="7534">
                  <c:v>43.3</c:v>
                </c:pt>
                <c:pt idx="7535">
                  <c:v>93.36</c:v>
                </c:pt>
                <c:pt idx="7536">
                  <c:v>85.47</c:v>
                </c:pt>
                <c:pt idx="7537">
                  <c:v>69.73</c:v>
                </c:pt>
                <c:pt idx="7538">
                  <c:v>74.239999999999995</c:v>
                </c:pt>
                <c:pt idx="7539">
                  <c:v>75.52</c:v>
                </c:pt>
                <c:pt idx="7540">
                  <c:v>75.05</c:v>
                </c:pt>
                <c:pt idx="7541">
                  <c:v>39.18</c:v>
                </c:pt>
                <c:pt idx="7542">
                  <c:v>88.24</c:v>
                </c:pt>
                <c:pt idx="7543">
                  <c:v>91.02</c:v>
                </c:pt>
                <c:pt idx="7544">
                  <c:v>52.16</c:v>
                </c:pt>
                <c:pt idx="7545">
                  <c:v>61.73</c:v>
                </c:pt>
                <c:pt idx="7546">
                  <c:v>74.27</c:v>
                </c:pt>
                <c:pt idx="7547">
                  <c:v>40.24</c:v>
                </c:pt>
                <c:pt idx="7548">
                  <c:v>73.48</c:v>
                </c:pt>
                <c:pt idx="7549">
                  <c:v>69.680000000000007</c:v>
                </c:pt>
                <c:pt idx="7550">
                  <c:v>54.83</c:v>
                </c:pt>
                <c:pt idx="7551">
                  <c:v>34.1</c:v>
                </c:pt>
                <c:pt idx="7552">
                  <c:v>60.86</c:v>
                </c:pt>
                <c:pt idx="7553">
                  <c:v>72.680000000000007</c:v>
                </c:pt>
                <c:pt idx="7554">
                  <c:v>75.38</c:v>
                </c:pt>
                <c:pt idx="7555">
                  <c:v>75.09</c:v>
                </c:pt>
                <c:pt idx="7556">
                  <c:v>47.54</c:v>
                </c:pt>
                <c:pt idx="7557">
                  <c:v>68.88</c:v>
                </c:pt>
                <c:pt idx="7558">
                  <c:v>64.989999999999995</c:v>
                </c:pt>
                <c:pt idx="7559">
                  <c:v>86.46</c:v>
                </c:pt>
                <c:pt idx="7560">
                  <c:v>69.91</c:v>
                </c:pt>
                <c:pt idx="7561">
                  <c:v>82.49</c:v>
                </c:pt>
                <c:pt idx="7562">
                  <c:v>56.24</c:v>
                </c:pt>
                <c:pt idx="7563">
                  <c:v>66.09</c:v>
                </c:pt>
                <c:pt idx="7564">
                  <c:v>65.62</c:v>
                </c:pt>
                <c:pt idx="7565">
                  <c:v>74.400000000000006</c:v>
                </c:pt>
                <c:pt idx="7566">
                  <c:v>80.03</c:v>
                </c:pt>
                <c:pt idx="7567">
                  <c:v>84.26</c:v>
                </c:pt>
                <c:pt idx="7568">
                  <c:v>92.68</c:v>
                </c:pt>
                <c:pt idx="7569">
                  <c:v>82.22</c:v>
                </c:pt>
                <c:pt idx="7570">
                  <c:v>75.680000000000007</c:v>
                </c:pt>
                <c:pt idx="7571">
                  <c:v>98.9</c:v>
                </c:pt>
                <c:pt idx="7572">
                  <c:v>85.99</c:v>
                </c:pt>
                <c:pt idx="7573">
                  <c:v>91.38</c:v>
                </c:pt>
                <c:pt idx="7574">
                  <c:v>54.19</c:v>
                </c:pt>
                <c:pt idx="7575">
                  <c:v>71.17</c:v>
                </c:pt>
                <c:pt idx="7576">
                  <c:v>86.55</c:v>
                </c:pt>
                <c:pt idx="7577">
                  <c:v>63.32</c:v>
                </c:pt>
                <c:pt idx="7578">
                  <c:v>68.180000000000007</c:v>
                </c:pt>
                <c:pt idx="7579">
                  <c:v>81.99</c:v>
                </c:pt>
                <c:pt idx="7580">
                  <c:v>70.59</c:v>
                </c:pt>
                <c:pt idx="7581">
                  <c:v>72.41</c:v>
                </c:pt>
                <c:pt idx="7582">
                  <c:v>65.180000000000007</c:v>
                </c:pt>
                <c:pt idx="7583">
                  <c:v>90.9</c:v>
                </c:pt>
                <c:pt idx="7584">
                  <c:v>78.97</c:v>
                </c:pt>
                <c:pt idx="7585">
                  <c:v>68.58</c:v>
                </c:pt>
                <c:pt idx="7586">
                  <c:v>50.57</c:v>
                </c:pt>
                <c:pt idx="7587">
                  <c:v>83.38</c:v>
                </c:pt>
                <c:pt idx="7588">
                  <c:v>36.270000000000003</c:v>
                </c:pt>
                <c:pt idx="7589">
                  <c:v>74.77</c:v>
                </c:pt>
                <c:pt idx="7590">
                  <c:v>69.709999999999994</c:v>
                </c:pt>
                <c:pt idx="7591">
                  <c:v>95.79</c:v>
                </c:pt>
                <c:pt idx="7592">
                  <c:v>95.31</c:v>
                </c:pt>
                <c:pt idx="7593">
                  <c:v>91</c:v>
                </c:pt>
                <c:pt idx="7594">
                  <c:v>68.290000000000006</c:v>
                </c:pt>
                <c:pt idx="7595">
                  <c:v>80.430000000000007</c:v>
                </c:pt>
                <c:pt idx="7596">
                  <c:v>78.430000000000007</c:v>
                </c:pt>
                <c:pt idx="7597">
                  <c:v>85.31</c:v>
                </c:pt>
                <c:pt idx="7598">
                  <c:v>81.55</c:v>
                </c:pt>
                <c:pt idx="7599">
                  <c:v>50.05</c:v>
                </c:pt>
                <c:pt idx="7600">
                  <c:v>81.19</c:v>
                </c:pt>
                <c:pt idx="7601">
                  <c:v>99.47</c:v>
                </c:pt>
                <c:pt idx="7602">
                  <c:v>61.5</c:v>
                </c:pt>
                <c:pt idx="7603">
                  <c:v>70.739999999999995</c:v>
                </c:pt>
                <c:pt idx="7604">
                  <c:v>41.31</c:v>
                </c:pt>
                <c:pt idx="7605">
                  <c:v>80.16</c:v>
                </c:pt>
                <c:pt idx="7606">
                  <c:v>84.09</c:v>
                </c:pt>
                <c:pt idx="7607">
                  <c:v>93.63</c:v>
                </c:pt>
                <c:pt idx="7608">
                  <c:v>70.459999999999994</c:v>
                </c:pt>
                <c:pt idx="7609">
                  <c:v>61.97</c:v>
                </c:pt>
                <c:pt idx="7610">
                  <c:v>64.22</c:v>
                </c:pt>
                <c:pt idx="7611">
                  <c:v>74.28</c:v>
                </c:pt>
                <c:pt idx="7612">
                  <c:v>79.790000000000006</c:v>
                </c:pt>
                <c:pt idx="7613">
                  <c:v>81.45</c:v>
                </c:pt>
                <c:pt idx="7614">
                  <c:v>76.400000000000006</c:v>
                </c:pt>
                <c:pt idx="7615">
                  <c:v>76.63</c:v>
                </c:pt>
                <c:pt idx="7616">
                  <c:v>86.45</c:v>
                </c:pt>
                <c:pt idx="7617">
                  <c:v>53.65</c:v>
                </c:pt>
                <c:pt idx="7618">
                  <c:v>95.71</c:v>
                </c:pt>
                <c:pt idx="7619">
                  <c:v>81.92</c:v>
                </c:pt>
                <c:pt idx="7620">
                  <c:v>75.19</c:v>
                </c:pt>
                <c:pt idx="7621">
                  <c:v>99.28</c:v>
                </c:pt>
                <c:pt idx="7622">
                  <c:v>89.64</c:v>
                </c:pt>
                <c:pt idx="7623">
                  <c:v>79.25</c:v>
                </c:pt>
                <c:pt idx="7624">
                  <c:v>97.64</c:v>
                </c:pt>
                <c:pt idx="7625">
                  <c:v>85.35</c:v>
                </c:pt>
                <c:pt idx="7626">
                  <c:v>59.78</c:v>
                </c:pt>
                <c:pt idx="7627">
                  <c:v>78.959999999999994</c:v>
                </c:pt>
                <c:pt idx="7628">
                  <c:v>73.430000000000007</c:v>
                </c:pt>
                <c:pt idx="7629">
                  <c:v>71.709999999999994</c:v>
                </c:pt>
                <c:pt idx="7630">
                  <c:v>61.3</c:v>
                </c:pt>
                <c:pt idx="7631">
                  <c:v>75.27</c:v>
                </c:pt>
                <c:pt idx="7632">
                  <c:v>89.34</c:v>
                </c:pt>
                <c:pt idx="7633">
                  <c:v>91.75</c:v>
                </c:pt>
                <c:pt idx="7634">
                  <c:v>65.489999999999995</c:v>
                </c:pt>
                <c:pt idx="7635">
                  <c:v>91.27</c:v>
                </c:pt>
                <c:pt idx="7636">
                  <c:v>80.22</c:v>
                </c:pt>
                <c:pt idx="7637">
                  <c:v>37.08</c:v>
                </c:pt>
                <c:pt idx="7638">
                  <c:v>61.23</c:v>
                </c:pt>
                <c:pt idx="7639">
                  <c:v>81.58</c:v>
                </c:pt>
                <c:pt idx="7640">
                  <c:v>85.21</c:v>
                </c:pt>
                <c:pt idx="7641">
                  <c:v>70.48</c:v>
                </c:pt>
                <c:pt idx="7642">
                  <c:v>45.74</c:v>
                </c:pt>
                <c:pt idx="7643">
                  <c:v>82.22</c:v>
                </c:pt>
                <c:pt idx="7644">
                  <c:v>95.29</c:v>
                </c:pt>
                <c:pt idx="7645">
                  <c:v>45.19</c:v>
                </c:pt>
                <c:pt idx="7646">
                  <c:v>58.34</c:v>
                </c:pt>
                <c:pt idx="7647">
                  <c:v>64.28</c:v>
                </c:pt>
                <c:pt idx="7648">
                  <c:v>62.99</c:v>
                </c:pt>
                <c:pt idx="7649">
                  <c:v>83.85</c:v>
                </c:pt>
                <c:pt idx="7650">
                  <c:v>88.11</c:v>
                </c:pt>
                <c:pt idx="7651">
                  <c:v>63.58</c:v>
                </c:pt>
                <c:pt idx="7652">
                  <c:v>96.18</c:v>
                </c:pt>
                <c:pt idx="7653">
                  <c:v>81.36</c:v>
                </c:pt>
                <c:pt idx="7654">
                  <c:v>63.24</c:v>
                </c:pt>
                <c:pt idx="7655">
                  <c:v>47.48</c:v>
                </c:pt>
                <c:pt idx="7656">
                  <c:v>90.55</c:v>
                </c:pt>
                <c:pt idx="7657">
                  <c:v>62.81</c:v>
                </c:pt>
                <c:pt idx="7658">
                  <c:v>69.36</c:v>
                </c:pt>
                <c:pt idx="7659">
                  <c:v>57.51</c:v>
                </c:pt>
                <c:pt idx="7660">
                  <c:v>86.45</c:v>
                </c:pt>
                <c:pt idx="7661">
                  <c:v>53.82</c:v>
                </c:pt>
                <c:pt idx="7662">
                  <c:v>56.88</c:v>
                </c:pt>
                <c:pt idx="7663">
                  <c:v>83.26</c:v>
                </c:pt>
                <c:pt idx="7664">
                  <c:v>43.7</c:v>
                </c:pt>
                <c:pt idx="7665">
                  <c:v>82.62</c:v>
                </c:pt>
                <c:pt idx="7666">
                  <c:v>93.09</c:v>
                </c:pt>
                <c:pt idx="7667">
                  <c:v>81.55</c:v>
                </c:pt>
                <c:pt idx="7668">
                  <c:v>77.650000000000006</c:v>
                </c:pt>
                <c:pt idx="7669">
                  <c:v>69.83</c:v>
                </c:pt>
                <c:pt idx="7670">
                  <c:v>83.25</c:v>
                </c:pt>
                <c:pt idx="7671">
                  <c:v>47.94</c:v>
                </c:pt>
                <c:pt idx="7672">
                  <c:v>82.11</c:v>
                </c:pt>
                <c:pt idx="7673">
                  <c:v>79.709999999999994</c:v>
                </c:pt>
                <c:pt idx="7674">
                  <c:v>76.14</c:v>
                </c:pt>
                <c:pt idx="7675">
                  <c:v>84.7</c:v>
                </c:pt>
                <c:pt idx="7676">
                  <c:v>81.95</c:v>
                </c:pt>
                <c:pt idx="7677">
                  <c:v>76.260000000000005</c:v>
                </c:pt>
                <c:pt idx="7678">
                  <c:v>55.15</c:v>
                </c:pt>
                <c:pt idx="7679">
                  <c:v>81.06</c:v>
                </c:pt>
                <c:pt idx="7680">
                  <c:v>98.27</c:v>
                </c:pt>
                <c:pt idx="7681">
                  <c:v>55.6</c:v>
                </c:pt>
                <c:pt idx="7682">
                  <c:v>70.849999999999994</c:v>
                </c:pt>
                <c:pt idx="7683">
                  <c:v>54.48</c:v>
                </c:pt>
                <c:pt idx="7684">
                  <c:v>71.569999999999993</c:v>
                </c:pt>
                <c:pt idx="7685">
                  <c:v>76.94</c:v>
                </c:pt>
                <c:pt idx="7686">
                  <c:v>83.12</c:v>
                </c:pt>
                <c:pt idx="7687">
                  <c:v>73.95</c:v>
                </c:pt>
                <c:pt idx="7688">
                  <c:v>93.16</c:v>
                </c:pt>
                <c:pt idx="7689">
                  <c:v>74.53</c:v>
                </c:pt>
                <c:pt idx="7690">
                  <c:v>85.14</c:v>
                </c:pt>
                <c:pt idx="7691">
                  <c:v>86.74</c:v>
                </c:pt>
                <c:pt idx="7692">
                  <c:v>55.43</c:v>
                </c:pt>
                <c:pt idx="7693">
                  <c:v>59.1</c:v>
                </c:pt>
                <c:pt idx="7694">
                  <c:v>84.89</c:v>
                </c:pt>
                <c:pt idx="7695">
                  <c:v>64.58</c:v>
                </c:pt>
                <c:pt idx="7696">
                  <c:v>60.78</c:v>
                </c:pt>
                <c:pt idx="7697">
                  <c:v>67.75</c:v>
                </c:pt>
                <c:pt idx="7698">
                  <c:v>89.25</c:v>
                </c:pt>
                <c:pt idx="7699">
                  <c:v>76.739999999999995</c:v>
                </c:pt>
                <c:pt idx="7700">
                  <c:v>76.010000000000005</c:v>
                </c:pt>
                <c:pt idx="7701">
                  <c:v>84.24</c:v>
                </c:pt>
                <c:pt idx="7702">
                  <c:v>53.11</c:v>
                </c:pt>
                <c:pt idx="7703">
                  <c:v>73</c:v>
                </c:pt>
                <c:pt idx="7704">
                  <c:v>74.89</c:v>
                </c:pt>
                <c:pt idx="7705">
                  <c:v>76.489999999999995</c:v>
                </c:pt>
                <c:pt idx="7706">
                  <c:v>87.58</c:v>
                </c:pt>
                <c:pt idx="7707">
                  <c:v>86.4</c:v>
                </c:pt>
                <c:pt idx="7708">
                  <c:v>70.45</c:v>
                </c:pt>
                <c:pt idx="7709">
                  <c:v>66.73</c:v>
                </c:pt>
                <c:pt idx="7710">
                  <c:v>93.53</c:v>
                </c:pt>
                <c:pt idx="7711">
                  <c:v>84.52</c:v>
                </c:pt>
                <c:pt idx="7712">
                  <c:v>60.26</c:v>
                </c:pt>
                <c:pt idx="7713">
                  <c:v>87.18</c:v>
                </c:pt>
                <c:pt idx="7714">
                  <c:v>71.650000000000006</c:v>
                </c:pt>
                <c:pt idx="7715">
                  <c:v>94.29</c:v>
                </c:pt>
                <c:pt idx="7716">
                  <c:v>64.47</c:v>
                </c:pt>
                <c:pt idx="7717">
                  <c:v>61.26</c:v>
                </c:pt>
                <c:pt idx="7718">
                  <c:v>77.5</c:v>
                </c:pt>
                <c:pt idx="7719">
                  <c:v>82.91</c:v>
                </c:pt>
                <c:pt idx="7720">
                  <c:v>77.23</c:v>
                </c:pt>
                <c:pt idx="7721">
                  <c:v>89.67</c:v>
                </c:pt>
                <c:pt idx="7722">
                  <c:v>65.819999999999993</c:v>
                </c:pt>
                <c:pt idx="7723">
                  <c:v>81.86</c:v>
                </c:pt>
                <c:pt idx="7724">
                  <c:v>76.34</c:v>
                </c:pt>
                <c:pt idx="7725">
                  <c:v>76.319999999999993</c:v>
                </c:pt>
                <c:pt idx="7726">
                  <c:v>84.16</c:v>
                </c:pt>
                <c:pt idx="7727">
                  <c:v>78.53</c:v>
                </c:pt>
                <c:pt idx="7728">
                  <c:v>65.28</c:v>
                </c:pt>
                <c:pt idx="7729">
                  <c:v>91.29</c:v>
                </c:pt>
                <c:pt idx="7730">
                  <c:v>51.78</c:v>
                </c:pt>
                <c:pt idx="7731">
                  <c:v>56.44</c:v>
                </c:pt>
                <c:pt idx="7732">
                  <c:v>50.61</c:v>
                </c:pt>
                <c:pt idx="7733">
                  <c:v>70.290000000000006</c:v>
                </c:pt>
                <c:pt idx="7734">
                  <c:v>78.010000000000005</c:v>
                </c:pt>
                <c:pt idx="7735">
                  <c:v>66.760000000000005</c:v>
                </c:pt>
                <c:pt idx="7736">
                  <c:v>62.74</c:v>
                </c:pt>
                <c:pt idx="7737">
                  <c:v>68.19</c:v>
                </c:pt>
                <c:pt idx="7738">
                  <c:v>56.59</c:v>
                </c:pt>
                <c:pt idx="7739">
                  <c:v>78.349999999999994</c:v>
                </c:pt>
                <c:pt idx="7740">
                  <c:v>68.61</c:v>
                </c:pt>
                <c:pt idx="7741">
                  <c:v>88.9</c:v>
                </c:pt>
                <c:pt idx="7742">
                  <c:v>72.209999999999994</c:v>
                </c:pt>
                <c:pt idx="7743">
                  <c:v>56.17</c:v>
                </c:pt>
                <c:pt idx="7744">
                  <c:v>85.53</c:v>
                </c:pt>
                <c:pt idx="7745">
                  <c:v>39.04</c:v>
                </c:pt>
                <c:pt idx="7746">
                  <c:v>65.44</c:v>
                </c:pt>
                <c:pt idx="7747">
                  <c:v>77.34</c:v>
                </c:pt>
                <c:pt idx="7748">
                  <c:v>84.32</c:v>
                </c:pt>
                <c:pt idx="7749">
                  <c:v>94.54</c:v>
                </c:pt>
                <c:pt idx="7750">
                  <c:v>42.69</c:v>
                </c:pt>
                <c:pt idx="7751">
                  <c:v>68.040000000000006</c:v>
                </c:pt>
                <c:pt idx="7752">
                  <c:v>58.19</c:v>
                </c:pt>
                <c:pt idx="7753">
                  <c:v>92.89</c:v>
                </c:pt>
                <c:pt idx="7754">
                  <c:v>59.62</c:v>
                </c:pt>
                <c:pt idx="7755">
                  <c:v>80.56</c:v>
                </c:pt>
                <c:pt idx="7756">
                  <c:v>95.95</c:v>
                </c:pt>
                <c:pt idx="7757">
                  <c:v>91.12</c:v>
                </c:pt>
                <c:pt idx="7758">
                  <c:v>57.93</c:v>
                </c:pt>
                <c:pt idx="7759">
                  <c:v>100.09</c:v>
                </c:pt>
                <c:pt idx="7760">
                  <c:v>100.09</c:v>
                </c:pt>
                <c:pt idx="7761">
                  <c:v>84.45</c:v>
                </c:pt>
                <c:pt idx="7762">
                  <c:v>72.55</c:v>
                </c:pt>
                <c:pt idx="7763">
                  <c:v>62.34</c:v>
                </c:pt>
                <c:pt idx="7764">
                  <c:v>85.61</c:v>
                </c:pt>
                <c:pt idx="7765">
                  <c:v>97.39</c:v>
                </c:pt>
                <c:pt idx="7766">
                  <c:v>77.709999999999994</c:v>
                </c:pt>
                <c:pt idx="7767">
                  <c:v>75.430000000000007</c:v>
                </c:pt>
                <c:pt idx="7768">
                  <c:v>59.42</c:v>
                </c:pt>
                <c:pt idx="7769">
                  <c:v>75.75</c:v>
                </c:pt>
                <c:pt idx="7770">
                  <c:v>78.260000000000005</c:v>
                </c:pt>
                <c:pt idx="7771">
                  <c:v>62.29</c:v>
                </c:pt>
                <c:pt idx="7772">
                  <c:v>54.25</c:v>
                </c:pt>
                <c:pt idx="7773">
                  <c:v>52.4</c:v>
                </c:pt>
                <c:pt idx="7774">
                  <c:v>65.650000000000006</c:v>
                </c:pt>
                <c:pt idx="7775">
                  <c:v>49.68</c:v>
                </c:pt>
                <c:pt idx="7776">
                  <c:v>51.22</c:v>
                </c:pt>
                <c:pt idx="7777">
                  <c:v>46.58</c:v>
                </c:pt>
                <c:pt idx="7778">
                  <c:v>75.010000000000005</c:v>
                </c:pt>
                <c:pt idx="7779">
                  <c:v>62.59</c:v>
                </c:pt>
                <c:pt idx="7780">
                  <c:v>95.32</c:v>
                </c:pt>
                <c:pt idx="7781">
                  <c:v>61.83</c:v>
                </c:pt>
                <c:pt idx="7782">
                  <c:v>39.33</c:v>
                </c:pt>
                <c:pt idx="7783">
                  <c:v>87.04</c:v>
                </c:pt>
                <c:pt idx="7784">
                  <c:v>99.13</c:v>
                </c:pt>
                <c:pt idx="7785">
                  <c:v>54.03</c:v>
                </c:pt>
                <c:pt idx="7786">
                  <c:v>86.46</c:v>
                </c:pt>
                <c:pt idx="7787">
                  <c:v>70.430000000000007</c:v>
                </c:pt>
                <c:pt idx="7788">
                  <c:v>94.09</c:v>
                </c:pt>
                <c:pt idx="7789">
                  <c:v>100.07</c:v>
                </c:pt>
                <c:pt idx="7790">
                  <c:v>81.86</c:v>
                </c:pt>
                <c:pt idx="7791">
                  <c:v>82.12</c:v>
                </c:pt>
                <c:pt idx="7792">
                  <c:v>91.25</c:v>
                </c:pt>
                <c:pt idx="7793">
                  <c:v>78.48</c:v>
                </c:pt>
                <c:pt idx="7794">
                  <c:v>96.4</c:v>
                </c:pt>
                <c:pt idx="7795">
                  <c:v>82.48</c:v>
                </c:pt>
                <c:pt idx="7796">
                  <c:v>74.209999999999994</c:v>
                </c:pt>
                <c:pt idx="7797">
                  <c:v>87.16</c:v>
                </c:pt>
                <c:pt idx="7798">
                  <c:v>83.39</c:v>
                </c:pt>
                <c:pt idx="7799">
                  <c:v>78.8</c:v>
                </c:pt>
                <c:pt idx="7800">
                  <c:v>77.45</c:v>
                </c:pt>
                <c:pt idx="7801">
                  <c:v>84.88</c:v>
                </c:pt>
                <c:pt idx="7802">
                  <c:v>88.71</c:v>
                </c:pt>
                <c:pt idx="7803">
                  <c:v>58.88</c:v>
                </c:pt>
                <c:pt idx="7804">
                  <c:v>75.349999999999994</c:v>
                </c:pt>
                <c:pt idx="7805">
                  <c:v>75.2</c:v>
                </c:pt>
                <c:pt idx="7806">
                  <c:v>65.430000000000007</c:v>
                </c:pt>
                <c:pt idx="7807">
                  <c:v>52.75</c:v>
                </c:pt>
                <c:pt idx="7808">
                  <c:v>65.91</c:v>
                </c:pt>
                <c:pt idx="7809">
                  <c:v>56.34</c:v>
                </c:pt>
                <c:pt idx="7810">
                  <c:v>62.66</c:v>
                </c:pt>
                <c:pt idx="7811">
                  <c:v>59.28</c:v>
                </c:pt>
                <c:pt idx="7812">
                  <c:v>84.91</c:v>
                </c:pt>
                <c:pt idx="7813">
                  <c:v>72.599999999999994</c:v>
                </c:pt>
                <c:pt idx="7814">
                  <c:v>53.37</c:v>
                </c:pt>
                <c:pt idx="7815">
                  <c:v>58.75</c:v>
                </c:pt>
                <c:pt idx="7816">
                  <c:v>79.78</c:v>
                </c:pt>
                <c:pt idx="7817">
                  <c:v>94.01</c:v>
                </c:pt>
                <c:pt idx="7818">
                  <c:v>98</c:v>
                </c:pt>
                <c:pt idx="7819">
                  <c:v>98.55</c:v>
                </c:pt>
                <c:pt idx="7820">
                  <c:v>60.87</c:v>
                </c:pt>
                <c:pt idx="7821">
                  <c:v>55.19</c:v>
                </c:pt>
                <c:pt idx="7822">
                  <c:v>74.040000000000006</c:v>
                </c:pt>
                <c:pt idx="7823">
                  <c:v>51.23</c:v>
                </c:pt>
                <c:pt idx="7824">
                  <c:v>85.14</c:v>
                </c:pt>
                <c:pt idx="7825">
                  <c:v>69.260000000000005</c:v>
                </c:pt>
                <c:pt idx="7826">
                  <c:v>76.34</c:v>
                </c:pt>
                <c:pt idx="7827">
                  <c:v>50.03</c:v>
                </c:pt>
                <c:pt idx="7828">
                  <c:v>50.86</c:v>
                </c:pt>
                <c:pt idx="7829">
                  <c:v>86.4</c:v>
                </c:pt>
                <c:pt idx="7830">
                  <c:v>77.739999999999995</c:v>
                </c:pt>
                <c:pt idx="7831">
                  <c:v>63.57</c:v>
                </c:pt>
                <c:pt idx="7832">
                  <c:v>86.5</c:v>
                </c:pt>
                <c:pt idx="7833">
                  <c:v>67.040000000000006</c:v>
                </c:pt>
                <c:pt idx="7834">
                  <c:v>77.38</c:v>
                </c:pt>
                <c:pt idx="7835">
                  <c:v>84.05</c:v>
                </c:pt>
                <c:pt idx="7836">
                  <c:v>38.35</c:v>
                </c:pt>
                <c:pt idx="7837">
                  <c:v>48.56</c:v>
                </c:pt>
                <c:pt idx="7838">
                  <c:v>87.28</c:v>
                </c:pt>
                <c:pt idx="7839">
                  <c:v>70.72</c:v>
                </c:pt>
                <c:pt idx="7840">
                  <c:v>71.319999999999993</c:v>
                </c:pt>
                <c:pt idx="7841">
                  <c:v>84.31</c:v>
                </c:pt>
                <c:pt idx="7842">
                  <c:v>46.18</c:v>
                </c:pt>
                <c:pt idx="7843">
                  <c:v>51.16</c:v>
                </c:pt>
                <c:pt idx="7844">
                  <c:v>82.46</c:v>
                </c:pt>
                <c:pt idx="7845">
                  <c:v>70.87</c:v>
                </c:pt>
                <c:pt idx="7846">
                  <c:v>48.37</c:v>
                </c:pt>
                <c:pt idx="7847">
                  <c:v>81.28</c:v>
                </c:pt>
                <c:pt idx="7848">
                  <c:v>95.98</c:v>
                </c:pt>
                <c:pt idx="7849">
                  <c:v>55.76</c:v>
                </c:pt>
                <c:pt idx="7850">
                  <c:v>74.7</c:v>
                </c:pt>
                <c:pt idx="7851">
                  <c:v>48.95</c:v>
                </c:pt>
                <c:pt idx="7852">
                  <c:v>88.25</c:v>
                </c:pt>
                <c:pt idx="7853">
                  <c:v>74.56</c:v>
                </c:pt>
                <c:pt idx="7854">
                  <c:v>86.43</c:v>
                </c:pt>
                <c:pt idx="7855">
                  <c:v>53.68</c:v>
                </c:pt>
                <c:pt idx="7856">
                  <c:v>82.27</c:v>
                </c:pt>
                <c:pt idx="7857">
                  <c:v>73.3</c:v>
                </c:pt>
                <c:pt idx="7858">
                  <c:v>70.95</c:v>
                </c:pt>
                <c:pt idx="7859">
                  <c:v>91.83</c:v>
                </c:pt>
                <c:pt idx="7860">
                  <c:v>69.5</c:v>
                </c:pt>
                <c:pt idx="7861">
                  <c:v>85.23</c:v>
                </c:pt>
                <c:pt idx="7862">
                  <c:v>53.95</c:v>
                </c:pt>
                <c:pt idx="7863">
                  <c:v>52.9</c:v>
                </c:pt>
                <c:pt idx="7864">
                  <c:v>64.92</c:v>
                </c:pt>
                <c:pt idx="7865">
                  <c:v>90.87</c:v>
                </c:pt>
                <c:pt idx="7866">
                  <c:v>59.33</c:v>
                </c:pt>
                <c:pt idx="7867">
                  <c:v>64.11</c:v>
                </c:pt>
                <c:pt idx="7868">
                  <c:v>66.63</c:v>
                </c:pt>
                <c:pt idx="7869">
                  <c:v>82.39</c:v>
                </c:pt>
                <c:pt idx="7870">
                  <c:v>48.24</c:v>
                </c:pt>
                <c:pt idx="7871">
                  <c:v>52.6</c:v>
                </c:pt>
                <c:pt idx="7872">
                  <c:v>80.260000000000005</c:v>
                </c:pt>
                <c:pt idx="7873">
                  <c:v>62.13</c:v>
                </c:pt>
                <c:pt idx="7874">
                  <c:v>66.37</c:v>
                </c:pt>
                <c:pt idx="7875">
                  <c:v>79.2</c:v>
                </c:pt>
                <c:pt idx="7876">
                  <c:v>74.52</c:v>
                </c:pt>
                <c:pt idx="7877">
                  <c:v>77.59</c:v>
                </c:pt>
                <c:pt idx="7878">
                  <c:v>69.150000000000006</c:v>
                </c:pt>
                <c:pt idx="7879">
                  <c:v>67.489999999999995</c:v>
                </c:pt>
                <c:pt idx="7880">
                  <c:v>36.99</c:v>
                </c:pt>
                <c:pt idx="7881">
                  <c:v>76.64</c:v>
                </c:pt>
                <c:pt idx="7882">
                  <c:v>64.14</c:v>
                </c:pt>
                <c:pt idx="7883">
                  <c:v>87.33</c:v>
                </c:pt>
                <c:pt idx="7884">
                  <c:v>66.650000000000006</c:v>
                </c:pt>
                <c:pt idx="7885">
                  <c:v>67.040000000000006</c:v>
                </c:pt>
                <c:pt idx="7886">
                  <c:v>54.96</c:v>
                </c:pt>
                <c:pt idx="7887">
                  <c:v>53.73</c:v>
                </c:pt>
                <c:pt idx="7888">
                  <c:v>69.19</c:v>
                </c:pt>
                <c:pt idx="7889">
                  <c:v>72.209999999999994</c:v>
                </c:pt>
                <c:pt idx="7890">
                  <c:v>31.46</c:v>
                </c:pt>
                <c:pt idx="7891">
                  <c:v>37.770000000000003</c:v>
                </c:pt>
                <c:pt idx="7892">
                  <c:v>58.69</c:v>
                </c:pt>
                <c:pt idx="7893">
                  <c:v>56.15</c:v>
                </c:pt>
                <c:pt idx="7894">
                  <c:v>78.489999999999995</c:v>
                </c:pt>
                <c:pt idx="7895">
                  <c:v>88.25</c:v>
                </c:pt>
                <c:pt idx="7896">
                  <c:v>41.61</c:v>
                </c:pt>
                <c:pt idx="7897">
                  <c:v>78.77</c:v>
                </c:pt>
                <c:pt idx="7898">
                  <c:v>75.64</c:v>
                </c:pt>
                <c:pt idx="7899">
                  <c:v>59.08</c:v>
                </c:pt>
                <c:pt idx="7900">
                  <c:v>78.33</c:v>
                </c:pt>
                <c:pt idx="7901">
                  <c:v>97.6</c:v>
                </c:pt>
                <c:pt idx="7902">
                  <c:v>90.7</c:v>
                </c:pt>
                <c:pt idx="7903">
                  <c:v>93.68</c:v>
                </c:pt>
                <c:pt idx="7904">
                  <c:v>90.89</c:v>
                </c:pt>
                <c:pt idx="7905">
                  <c:v>76.33</c:v>
                </c:pt>
                <c:pt idx="7906">
                  <c:v>87.41</c:v>
                </c:pt>
                <c:pt idx="7907">
                  <c:v>86.43</c:v>
                </c:pt>
                <c:pt idx="7908">
                  <c:v>78.099999999999994</c:v>
                </c:pt>
                <c:pt idx="7909">
                  <c:v>67.22</c:v>
                </c:pt>
                <c:pt idx="7910">
                  <c:v>73.58</c:v>
                </c:pt>
                <c:pt idx="7911">
                  <c:v>73.88</c:v>
                </c:pt>
                <c:pt idx="7912">
                  <c:v>66.62</c:v>
                </c:pt>
                <c:pt idx="7913">
                  <c:v>73.709999999999994</c:v>
                </c:pt>
                <c:pt idx="7914">
                  <c:v>80.08</c:v>
                </c:pt>
                <c:pt idx="7915">
                  <c:v>71.91</c:v>
                </c:pt>
                <c:pt idx="7916">
                  <c:v>100.16</c:v>
                </c:pt>
                <c:pt idx="7917">
                  <c:v>79.34</c:v>
                </c:pt>
                <c:pt idx="7918">
                  <c:v>95.07</c:v>
                </c:pt>
                <c:pt idx="7919">
                  <c:v>85.23</c:v>
                </c:pt>
                <c:pt idx="7920">
                  <c:v>70.2</c:v>
                </c:pt>
                <c:pt idx="7921">
                  <c:v>80.87</c:v>
                </c:pt>
                <c:pt idx="7922">
                  <c:v>87.6</c:v>
                </c:pt>
                <c:pt idx="7923">
                  <c:v>77.7</c:v>
                </c:pt>
                <c:pt idx="7924">
                  <c:v>62.97</c:v>
                </c:pt>
                <c:pt idx="7925">
                  <c:v>78.09</c:v>
                </c:pt>
                <c:pt idx="7926">
                  <c:v>74.91</c:v>
                </c:pt>
                <c:pt idx="7927">
                  <c:v>61.51</c:v>
                </c:pt>
                <c:pt idx="7928">
                  <c:v>54.22</c:v>
                </c:pt>
                <c:pt idx="7929">
                  <c:v>67.11</c:v>
                </c:pt>
                <c:pt idx="7930">
                  <c:v>86.96</c:v>
                </c:pt>
                <c:pt idx="7931">
                  <c:v>75.33</c:v>
                </c:pt>
                <c:pt idx="7932">
                  <c:v>80.12</c:v>
                </c:pt>
                <c:pt idx="7933">
                  <c:v>76.05</c:v>
                </c:pt>
                <c:pt idx="7934">
                  <c:v>41.07</c:v>
                </c:pt>
                <c:pt idx="7935">
                  <c:v>61.98</c:v>
                </c:pt>
                <c:pt idx="7936">
                  <c:v>25.56</c:v>
                </c:pt>
                <c:pt idx="7937">
                  <c:v>90.26</c:v>
                </c:pt>
                <c:pt idx="7938">
                  <c:v>84.62</c:v>
                </c:pt>
                <c:pt idx="7939">
                  <c:v>99.35</c:v>
                </c:pt>
                <c:pt idx="7940">
                  <c:v>82.22</c:v>
                </c:pt>
                <c:pt idx="7941">
                  <c:v>77.28</c:v>
                </c:pt>
                <c:pt idx="7942">
                  <c:v>90.1</c:v>
                </c:pt>
                <c:pt idx="7943">
                  <c:v>84.35</c:v>
                </c:pt>
                <c:pt idx="7944">
                  <c:v>46.69</c:v>
                </c:pt>
                <c:pt idx="7945">
                  <c:v>73.53</c:v>
                </c:pt>
                <c:pt idx="7946">
                  <c:v>54.76</c:v>
                </c:pt>
                <c:pt idx="7947">
                  <c:v>85.38</c:v>
                </c:pt>
                <c:pt idx="7948">
                  <c:v>74.55</c:v>
                </c:pt>
                <c:pt idx="7949">
                  <c:v>94.29</c:v>
                </c:pt>
                <c:pt idx="7950">
                  <c:v>73.98</c:v>
                </c:pt>
                <c:pt idx="7951">
                  <c:v>84.95</c:v>
                </c:pt>
                <c:pt idx="7952">
                  <c:v>78.930000000000007</c:v>
                </c:pt>
                <c:pt idx="7953">
                  <c:v>82.3</c:v>
                </c:pt>
                <c:pt idx="7954">
                  <c:v>94.48</c:v>
                </c:pt>
                <c:pt idx="7955">
                  <c:v>63.8</c:v>
                </c:pt>
                <c:pt idx="7956">
                  <c:v>51.9</c:v>
                </c:pt>
                <c:pt idx="7957">
                  <c:v>85.03</c:v>
                </c:pt>
                <c:pt idx="7958">
                  <c:v>97.17</c:v>
                </c:pt>
                <c:pt idx="7959">
                  <c:v>52.51</c:v>
                </c:pt>
                <c:pt idx="7960">
                  <c:v>64.790000000000006</c:v>
                </c:pt>
                <c:pt idx="7961">
                  <c:v>72.19</c:v>
                </c:pt>
                <c:pt idx="7962">
                  <c:v>85.36</c:v>
                </c:pt>
                <c:pt idx="7963">
                  <c:v>70.34</c:v>
                </c:pt>
                <c:pt idx="7964">
                  <c:v>73.400000000000006</c:v>
                </c:pt>
                <c:pt idx="7965">
                  <c:v>72.13</c:v>
                </c:pt>
                <c:pt idx="7966">
                  <c:v>69.45</c:v>
                </c:pt>
                <c:pt idx="7967">
                  <c:v>76.97</c:v>
                </c:pt>
                <c:pt idx="7968">
                  <c:v>73.06</c:v>
                </c:pt>
                <c:pt idx="7969">
                  <c:v>57.31</c:v>
                </c:pt>
                <c:pt idx="7970">
                  <c:v>76.58</c:v>
                </c:pt>
                <c:pt idx="7971">
                  <c:v>82.98</c:v>
                </c:pt>
                <c:pt idx="7972">
                  <c:v>73.17</c:v>
                </c:pt>
                <c:pt idx="7973">
                  <c:v>34.1</c:v>
                </c:pt>
                <c:pt idx="7974">
                  <c:v>82.48</c:v>
                </c:pt>
                <c:pt idx="7975">
                  <c:v>73.989999999999995</c:v>
                </c:pt>
                <c:pt idx="7976">
                  <c:v>86.7</c:v>
                </c:pt>
                <c:pt idx="7977">
                  <c:v>76.08</c:v>
                </c:pt>
                <c:pt idx="7978">
                  <c:v>51.41</c:v>
                </c:pt>
                <c:pt idx="7979">
                  <c:v>70.349999999999994</c:v>
                </c:pt>
                <c:pt idx="7980">
                  <c:v>77.099999999999994</c:v>
                </c:pt>
                <c:pt idx="7981">
                  <c:v>66.02</c:v>
                </c:pt>
                <c:pt idx="7982">
                  <c:v>85.23</c:v>
                </c:pt>
                <c:pt idx="7983">
                  <c:v>75.290000000000006</c:v>
                </c:pt>
                <c:pt idx="7984">
                  <c:v>59.75</c:v>
                </c:pt>
                <c:pt idx="7985">
                  <c:v>75.349999999999994</c:v>
                </c:pt>
                <c:pt idx="7986">
                  <c:v>79.48</c:v>
                </c:pt>
                <c:pt idx="7987">
                  <c:v>93.95</c:v>
                </c:pt>
                <c:pt idx="7988">
                  <c:v>72.959999999999994</c:v>
                </c:pt>
                <c:pt idx="7989">
                  <c:v>68.23</c:v>
                </c:pt>
                <c:pt idx="7990">
                  <c:v>87.53</c:v>
                </c:pt>
                <c:pt idx="7991">
                  <c:v>66.599999999999994</c:v>
                </c:pt>
                <c:pt idx="7992">
                  <c:v>76.69</c:v>
                </c:pt>
                <c:pt idx="7993">
                  <c:v>85.44</c:v>
                </c:pt>
                <c:pt idx="7994">
                  <c:v>38.19</c:v>
                </c:pt>
                <c:pt idx="7995">
                  <c:v>70.16</c:v>
                </c:pt>
                <c:pt idx="7996">
                  <c:v>46.11</c:v>
                </c:pt>
                <c:pt idx="7997">
                  <c:v>92.53</c:v>
                </c:pt>
                <c:pt idx="7998">
                  <c:v>50.43</c:v>
                </c:pt>
                <c:pt idx="7999">
                  <c:v>60.72</c:v>
                </c:pt>
                <c:pt idx="8000">
                  <c:v>81.819999999999993</c:v>
                </c:pt>
                <c:pt idx="8001">
                  <c:v>77.37</c:v>
                </c:pt>
                <c:pt idx="8002">
                  <c:v>74.5</c:v>
                </c:pt>
                <c:pt idx="8003">
                  <c:v>91.91</c:v>
                </c:pt>
                <c:pt idx="8004">
                  <c:v>71.180000000000007</c:v>
                </c:pt>
                <c:pt idx="8005">
                  <c:v>79.290000000000006</c:v>
                </c:pt>
                <c:pt idx="8006">
                  <c:v>95.96</c:v>
                </c:pt>
                <c:pt idx="8007">
                  <c:v>70.42</c:v>
                </c:pt>
                <c:pt idx="8008">
                  <c:v>71.48</c:v>
                </c:pt>
                <c:pt idx="8009">
                  <c:v>82.01</c:v>
                </c:pt>
                <c:pt idx="8010">
                  <c:v>65.040000000000006</c:v>
                </c:pt>
                <c:pt idx="8011">
                  <c:v>85.28</c:v>
                </c:pt>
                <c:pt idx="8012">
                  <c:v>88.1</c:v>
                </c:pt>
                <c:pt idx="8013">
                  <c:v>55.78</c:v>
                </c:pt>
                <c:pt idx="8014">
                  <c:v>69.319999999999993</c:v>
                </c:pt>
                <c:pt idx="8015">
                  <c:v>84.99</c:v>
                </c:pt>
                <c:pt idx="8016">
                  <c:v>79.16</c:v>
                </c:pt>
                <c:pt idx="8017">
                  <c:v>54.54</c:v>
                </c:pt>
                <c:pt idx="8018">
                  <c:v>79.819999999999993</c:v>
                </c:pt>
                <c:pt idx="8019">
                  <c:v>54.93</c:v>
                </c:pt>
                <c:pt idx="8020">
                  <c:v>81.02</c:v>
                </c:pt>
                <c:pt idx="8021">
                  <c:v>83.73</c:v>
                </c:pt>
                <c:pt idx="8022">
                  <c:v>70.88</c:v>
                </c:pt>
                <c:pt idx="8023">
                  <c:v>66.400000000000006</c:v>
                </c:pt>
                <c:pt idx="8024">
                  <c:v>80.11</c:v>
                </c:pt>
                <c:pt idx="8025">
                  <c:v>93.31</c:v>
                </c:pt>
                <c:pt idx="8026">
                  <c:v>97.12</c:v>
                </c:pt>
                <c:pt idx="8027">
                  <c:v>89.7</c:v>
                </c:pt>
                <c:pt idx="8028">
                  <c:v>46.86</c:v>
                </c:pt>
                <c:pt idx="8029">
                  <c:v>84.52</c:v>
                </c:pt>
                <c:pt idx="8030">
                  <c:v>76.48</c:v>
                </c:pt>
                <c:pt idx="8031">
                  <c:v>94.36</c:v>
                </c:pt>
                <c:pt idx="8032">
                  <c:v>82.14</c:v>
                </c:pt>
                <c:pt idx="8033">
                  <c:v>77.760000000000005</c:v>
                </c:pt>
                <c:pt idx="8034">
                  <c:v>81.69</c:v>
                </c:pt>
                <c:pt idx="8035">
                  <c:v>43.57</c:v>
                </c:pt>
                <c:pt idx="8036">
                  <c:v>78.510000000000005</c:v>
                </c:pt>
                <c:pt idx="8037">
                  <c:v>82.49</c:v>
                </c:pt>
                <c:pt idx="8038">
                  <c:v>90.77</c:v>
                </c:pt>
                <c:pt idx="8039">
                  <c:v>79.17</c:v>
                </c:pt>
                <c:pt idx="8040">
                  <c:v>41.9</c:v>
                </c:pt>
                <c:pt idx="8041">
                  <c:v>87.17</c:v>
                </c:pt>
                <c:pt idx="8042">
                  <c:v>65.16</c:v>
                </c:pt>
                <c:pt idx="8043">
                  <c:v>42.72</c:v>
                </c:pt>
                <c:pt idx="8044">
                  <c:v>77.78</c:v>
                </c:pt>
                <c:pt idx="8045">
                  <c:v>31.15</c:v>
                </c:pt>
                <c:pt idx="8046">
                  <c:v>89.94</c:v>
                </c:pt>
                <c:pt idx="8047">
                  <c:v>53.31</c:v>
                </c:pt>
                <c:pt idx="8048">
                  <c:v>84</c:v>
                </c:pt>
                <c:pt idx="8049">
                  <c:v>92.24</c:v>
                </c:pt>
                <c:pt idx="8050">
                  <c:v>66.33</c:v>
                </c:pt>
                <c:pt idx="8051">
                  <c:v>61.94</c:v>
                </c:pt>
                <c:pt idx="8052">
                  <c:v>84.21</c:v>
                </c:pt>
                <c:pt idx="8053">
                  <c:v>50.45</c:v>
                </c:pt>
                <c:pt idx="8054">
                  <c:v>93.26</c:v>
                </c:pt>
                <c:pt idx="8055">
                  <c:v>71.930000000000007</c:v>
                </c:pt>
                <c:pt idx="8056">
                  <c:v>54.22</c:v>
                </c:pt>
                <c:pt idx="8057">
                  <c:v>55.26</c:v>
                </c:pt>
                <c:pt idx="8058">
                  <c:v>85.34</c:v>
                </c:pt>
                <c:pt idx="8059">
                  <c:v>88.1</c:v>
                </c:pt>
                <c:pt idx="8060">
                  <c:v>94.78</c:v>
                </c:pt>
                <c:pt idx="8061">
                  <c:v>77.72</c:v>
                </c:pt>
                <c:pt idx="8062">
                  <c:v>80.77</c:v>
                </c:pt>
                <c:pt idx="8063">
                  <c:v>83.49</c:v>
                </c:pt>
                <c:pt idx="8064">
                  <c:v>57.13</c:v>
                </c:pt>
                <c:pt idx="8065">
                  <c:v>69.06</c:v>
                </c:pt>
                <c:pt idx="8066">
                  <c:v>74.19</c:v>
                </c:pt>
                <c:pt idx="8067">
                  <c:v>68.36</c:v>
                </c:pt>
                <c:pt idx="8068">
                  <c:v>74.739999999999995</c:v>
                </c:pt>
                <c:pt idx="8069">
                  <c:v>92.96</c:v>
                </c:pt>
                <c:pt idx="8070">
                  <c:v>82.8</c:v>
                </c:pt>
                <c:pt idx="8071">
                  <c:v>92.74</c:v>
                </c:pt>
                <c:pt idx="8072">
                  <c:v>50.16</c:v>
                </c:pt>
                <c:pt idx="8073">
                  <c:v>51.02</c:v>
                </c:pt>
                <c:pt idx="8074">
                  <c:v>59.05</c:v>
                </c:pt>
                <c:pt idx="8075">
                  <c:v>60.35</c:v>
                </c:pt>
                <c:pt idx="8076">
                  <c:v>91.05</c:v>
                </c:pt>
                <c:pt idx="8077">
                  <c:v>69.97</c:v>
                </c:pt>
                <c:pt idx="8078">
                  <c:v>60.89</c:v>
                </c:pt>
                <c:pt idx="8079">
                  <c:v>44.18</c:v>
                </c:pt>
                <c:pt idx="8080">
                  <c:v>83.94</c:v>
                </c:pt>
                <c:pt idx="8081">
                  <c:v>89.86</c:v>
                </c:pt>
                <c:pt idx="8082">
                  <c:v>86.98</c:v>
                </c:pt>
                <c:pt idx="8083">
                  <c:v>74.790000000000006</c:v>
                </c:pt>
                <c:pt idx="8084">
                  <c:v>63.47</c:v>
                </c:pt>
                <c:pt idx="8085">
                  <c:v>85.95</c:v>
                </c:pt>
                <c:pt idx="8086">
                  <c:v>73.95</c:v>
                </c:pt>
                <c:pt idx="8087">
                  <c:v>72.48</c:v>
                </c:pt>
                <c:pt idx="8088">
                  <c:v>60.91</c:v>
                </c:pt>
                <c:pt idx="8089">
                  <c:v>82.89</c:v>
                </c:pt>
                <c:pt idx="8090">
                  <c:v>85.49</c:v>
                </c:pt>
                <c:pt idx="8091">
                  <c:v>92.01</c:v>
                </c:pt>
                <c:pt idx="8092">
                  <c:v>86.95</c:v>
                </c:pt>
                <c:pt idx="8093">
                  <c:v>61.25</c:v>
                </c:pt>
                <c:pt idx="8094">
                  <c:v>79.73</c:v>
                </c:pt>
                <c:pt idx="8095">
                  <c:v>51.58</c:v>
                </c:pt>
                <c:pt idx="8096">
                  <c:v>54.37</c:v>
                </c:pt>
                <c:pt idx="8097">
                  <c:v>66.7</c:v>
                </c:pt>
                <c:pt idx="8098">
                  <c:v>42.69</c:v>
                </c:pt>
                <c:pt idx="8099">
                  <c:v>53.96</c:v>
                </c:pt>
                <c:pt idx="8100">
                  <c:v>99.34</c:v>
                </c:pt>
                <c:pt idx="8101">
                  <c:v>93.9</c:v>
                </c:pt>
                <c:pt idx="8102">
                  <c:v>81.94</c:v>
                </c:pt>
                <c:pt idx="8103">
                  <c:v>74.83</c:v>
                </c:pt>
                <c:pt idx="8104">
                  <c:v>99.78</c:v>
                </c:pt>
                <c:pt idx="8105">
                  <c:v>69.56</c:v>
                </c:pt>
                <c:pt idx="8106">
                  <c:v>96.51</c:v>
                </c:pt>
                <c:pt idx="8107">
                  <c:v>72.58</c:v>
                </c:pt>
                <c:pt idx="8108">
                  <c:v>65.680000000000007</c:v>
                </c:pt>
                <c:pt idx="8109">
                  <c:v>86.78</c:v>
                </c:pt>
                <c:pt idx="8110">
                  <c:v>67.58</c:v>
                </c:pt>
                <c:pt idx="8111">
                  <c:v>84.31</c:v>
                </c:pt>
                <c:pt idx="8112">
                  <c:v>87.21</c:v>
                </c:pt>
                <c:pt idx="8113">
                  <c:v>72.63</c:v>
                </c:pt>
                <c:pt idx="8114">
                  <c:v>81.62</c:v>
                </c:pt>
                <c:pt idx="8115">
                  <c:v>44.14</c:v>
                </c:pt>
                <c:pt idx="8116">
                  <c:v>85.23</c:v>
                </c:pt>
                <c:pt idx="8117">
                  <c:v>89.21</c:v>
                </c:pt>
                <c:pt idx="8118">
                  <c:v>76.319999999999993</c:v>
                </c:pt>
                <c:pt idx="8119">
                  <c:v>81.03</c:v>
                </c:pt>
                <c:pt idx="8120">
                  <c:v>91.95</c:v>
                </c:pt>
                <c:pt idx="8121">
                  <c:v>87.53</c:v>
                </c:pt>
                <c:pt idx="8122">
                  <c:v>59.02</c:v>
                </c:pt>
                <c:pt idx="8123">
                  <c:v>60.84</c:v>
                </c:pt>
                <c:pt idx="8124">
                  <c:v>88.21</c:v>
                </c:pt>
                <c:pt idx="8125">
                  <c:v>64.849999999999994</c:v>
                </c:pt>
                <c:pt idx="8126">
                  <c:v>78.88</c:v>
                </c:pt>
                <c:pt idx="8127">
                  <c:v>73.790000000000006</c:v>
                </c:pt>
                <c:pt idx="8128">
                  <c:v>50.83</c:v>
                </c:pt>
                <c:pt idx="8129">
                  <c:v>98.08</c:v>
                </c:pt>
                <c:pt idx="8130">
                  <c:v>79.38</c:v>
                </c:pt>
                <c:pt idx="8131">
                  <c:v>55.92</c:v>
                </c:pt>
                <c:pt idx="8132">
                  <c:v>89.75</c:v>
                </c:pt>
                <c:pt idx="8133">
                  <c:v>50.9</c:v>
                </c:pt>
                <c:pt idx="8134">
                  <c:v>78.62</c:v>
                </c:pt>
                <c:pt idx="8135">
                  <c:v>71.97</c:v>
                </c:pt>
                <c:pt idx="8136">
                  <c:v>96.29</c:v>
                </c:pt>
                <c:pt idx="8137">
                  <c:v>71.95</c:v>
                </c:pt>
                <c:pt idx="8138">
                  <c:v>69.11</c:v>
                </c:pt>
                <c:pt idx="8139">
                  <c:v>65.3</c:v>
                </c:pt>
                <c:pt idx="8140">
                  <c:v>86.66</c:v>
                </c:pt>
                <c:pt idx="8141">
                  <c:v>76.77</c:v>
                </c:pt>
                <c:pt idx="8142">
                  <c:v>87.95</c:v>
                </c:pt>
                <c:pt idx="8143">
                  <c:v>55.16</c:v>
                </c:pt>
                <c:pt idx="8144">
                  <c:v>89.17</c:v>
                </c:pt>
                <c:pt idx="8145">
                  <c:v>82.94</c:v>
                </c:pt>
                <c:pt idx="8146">
                  <c:v>57.62</c:v>
                </c:pt>
                <c:pt idx="8147">
                  <c:v>76.06</c:v>
                </c:pt>
                <c:pt idx="8148">
                  <c:v>56.62</c:v>
                </c:pt>
                <c:pt idx="8149">
                  <c:v>67.459999999999994</c:v>
                </c:pt>
                <c:pt idx="8150">
                  <c:v>63.32</c:v>
                </c:pt>
                <c:pt idx="8151">
                  <c:v>72.52</c:v>
                </c:pt>
                <c:pt idx="8152">
                  <c:v>56.01</c:v>
                </c:pt>
                <c:pt idx="8153">
                  <c:v>90.85</c:v>
                </c:pt>
                <c:pt idx="8154">
                  <c:v>81.52</c:v>
                </c:pt>
                <c:pt idx="8155">
                  <c:v>53.03</c:v>
                </c:pt>
                <c:pt idx="8156">
                  <c:v>86.82</c:v>
                </c:pt>
                <c:pt idx="8157">
                  <c:v>67.349999999999994</c:v>
                </c:pt>
                <c:pt idx="8158">
                  <c:v>81.93</c:v>
                </c:pt>
                <c:pt idx="8159">
                  <c:v>80.34</c:v>
                </c:pt>
                <c:pt idx="8160">
                  <c:v>85.96</c:v>
                </c:pt>
                <c:pt idx="8161">
                  <c:v>79.3</c:v>
                </c:pt>
                <c:pt idx="8162">
                  <c:v>89.18</c:v>
                </c:pt>
                <c:pt idx="8163">
                  <c:v>47.36</c:v>
                </c:pt>
                <c:pt idx="8164">
                  <c:v>62.74</c:v>
                </c:pt>
                <c:pt idx="8165">
                  <c:v>59.76</c:v>
                </c:pt>
                <c:pt idx="8166">
                  <c:v>85.51</c:v>
                </c:pt>
                <c:pt idx="8167">
                  <c:v>89.59</c:v>
                </c:pt>
                <c:pt idx="8168">
                  <c:v>100.09</c:v>
                </c:pt>
                <c:pt idx="8169">
                  <c:v>89.13</c:v>
                </c:pt>
                <c:pt idx="8170">
                  <c:v>99.9</c:v>
                </c:pt>
                <c:pt idx="8171">
                  <c:v>46.91</c:v>
                </c:pt>
                <c:pt idx="8172">
                  <c:v>87.85</c:v>
                </c:pt>
                <c:pt idx="8173">
                  <c:v>70.17</c:v>
                </c:pt>
                <c:pt idx="8174">
                  <c:v>53.95</c:v>
                </c:pt>
                <c:pt idx="8175">
                  <c:v>73.760000000000005</c:v>
                </c:pt>
                <c:pt idx="8176">
                  <c:v>80.489999999999995</c:v>
                </c:pt>
                <c:pt idx="8177">
                  <c:v>71</c:v>
                </c:pt>
                <c:pt idx="8178">
                  <c:v>100.13</c:v>
                </c:pt>
                <c:pt idx="8179">
                  <c:v>86.46</c:v>
                </c:pt>
                <c:pt idx="8180">
                  <c:v>74.16</c:v>
                </c:pt>
                <c:pt idx="8181">
                  <c:v>87.32</c:v>
                </c:pt>
                <c:pt idx="8182">
                  <c:v>82.51</c:v>
                </c:pt>
                <c:pt idx="8183">
                  <c:v>66.14</c:v>
                </c:pt>
                <c:pt idx="8184">
                  <c:v>58.99</c:v>
                </c:pt>
                <c:pt idx="8185">
                  <c:v>87.47</c:v>
                </c:pt>
                <c:pt idx="8186">
                  <c:v>72.77</c:v>
                </c:pt>
                <c:pt idx="8187">
                  <c:v>46.2</c:v>
                </c:pt>
                <c:pt idx="8188">
                  <c:v>68.400000000000006</c:v>
                </c:pt>
                <c:pt idx="8189">
                  <c:v>68.94</c:v>
                </c:pt>
                <c:pt idx="8190">
                  <c:v>85.67</c:v>
                </c:pt>
                <c:pt idx="8191">
                  <c:v>87.88</c:v>
                </c:pt>
                <c:pt idx="8192">
                  <c:v>64.319999999999993</c:v>
                </c:pt>
                <c:pt idx="8193">
                  <c:v>92.37</c:v>
                </c:pt>
                <c:pt idx="8194">
                  <c:v>85.34</c:v>
                </c:pt>
                <c:pt idx="8195">
                  <c:v>82.43</c:v>
                </c:pt>
                <c:pt idx="8196">
                  <c:v>73.3</c:v>
                </c:pt>
                <c:pt idx="8197">
                  <c:v>70.89</c:v>
                </c:pt>
                <c:pt idx="8198">
                  <c:v>80.849999999999994</c:v>
                </c:pt>
                <c:pt idx="8199">
                  <c:v>81.150000000000006</c:v>
                </c:pt>
                <c:pt idx="8200">
                  <c:v>58.91</c:v>
                </c:pt>
                <c:pt idx="8201">
                  <c:v>67.180000000000007</c:v>
                </c:pt>
                <c:pt idx="8202">
                  <c:v>68.38</c:v>
                </c:pt>
                <c:pt idx="8203">
                  <c:v>79.02</c:v>
                </c:pt>
                <c:pt idx="8204">
                  <c:v>65.239999999999995</c:v>
                </c:pt>
                <c:pt idx="8205">
                  <c:v>72.239999999999995</c:v>
                </c:pt>
                <c:pt idx="8206">
                  <c:v>73.959999999999994</c:v>
                </c:pt>
                <c:pt idx="8207">
                  <c:v>78.94</c:v>
                </c:pt>
                <c:pt idx="8208">
                  <c:v>54.98</c:v>
                </c:pt>
                <c:pt idx="8209">
                  <c:v>48.08</c:v>
                </c:pt>
                <c:pt idx="8210">
                  <c:v>70.16</c:v>
                </c:pt>
                <c:pt idx="8211">
                  <c:v>85.72</c:v>
                </c:pt>
                <c:pt idx="8212">
                  <c:v>57.89</c:v>
                </c:pt>
                <c:pt idx="8213">
                  <c:v>88.73</c:v>
                </c:pt>
                <c:pt idx="8214">
                  <c:v>84.03</c:v>
                </c:pt>
                <c:pt idx="8215">
                  <c:v>84.41</c:v>
                </c:pt>
                <c:pt idx="8216">
                  <c:v>55.31</c:v>
                </c:pt>
                <c:pt idx="8217">
                  <c:v>73.099999999999994</c:v>
                </c:pt>
                <c:pt idx="8218">
                  <c:v>60.87</c:v>
                </c:pt>
                <c:pt idx="8219">
                  <c:v>79.739999999999995</c:v>
                </c:pt>
                <c:pt idx="8220">
                  <c:v>60.34</c:v>
                </c:pt>
                <c:pt idx="8221">
                  <c:v>85.31</c:v>
                </c:pt>
                <c:pt idx="8222">
                  <c:v>63.54</c:v>
                </c:pt>
                <c:pt idx="8223">
                  <c:v>49.1</c:v>
                </c:pt>
                <c:pt idx="8224">
                  <c:v>46.93</c:v>
                </c:pt>
                <c:pt idx="8225">
                  <c:v>82.09</c:v>
                </c:pt>
                <c:pt idx="8226">
                  <c:v>47.98</c:v>
                </c:pt>
                <c:pt idx="8227">
                  <c:v>98.84</c:v>
                </c:pt>
                <c:pt idx="8228">
                  <c:v>68.459999999999994</c:v>
                </c:pt>
                <c:pt idx="8229">
                  <c:v>85.13</c:v>
                </c:pt>
                <c:pt idx="8230">
                  <c:v>89.34</c:v>
                </c:pt>
                <c:pt idx="8231">
                  <c:v>57.59</c:v>
                </c:pt>
                <c:pt idx="8232">
                  <c:v>72.17</c:v>
                </c:pt>
                <c:pt idx="8233">
                  <c:v>81.569999999999993</c:v>
                </c:pt>
                <c:pt idx="8234">
                  <c:v>72.67</c:v>
                </c:pt>
                <c:pt idx="8235">
                  <c:v>77.97</c:v>
                </c:pt>
                <c:pt idx="8236">
                  <c:v>73.78</c:v>
                </c:pt>
                <c:pt idx="8237">
                  <c:v>56.49</c:v>
                </c:pt>
                <c:pt idx="8238">
                  <c:v>71.97</c:v>
                </c:pt>
                <c:pt idx="8239">
                  <c:v>64.78</c:v>
                </c:pt>
                <c:pt idx="8240">
                  <c:v>61.76</c:v>
                </c:pt>
                <c:pt idx="8241">
                  <c:v>54.3</c:v>
                </c:pt>
                <c:pt idx="8242">
                  <c:v>77.66</c:v>
                </c:pt>
                <c:pt idx="8243">
                  <c:v>40.880000000000003</c:v>
                </c:pt>
                <c:pt idx="8244">
                  <c:v>86.16</c:v>
                </c:pt>
                <c:pt idx="8245">
                  <c:v>61.27</c:v>
                </c:pt>
                <c:pt idx="8246">
                  <c:v>90.41</c:v>
                </c:pt>
                <c:pt idx="8247">
                  <c:v>81.510000000000005</c:v>
                </c:pt>
                <c:pt idx="8248">
                  <c:v>40.58</c:v>
                </c:pt>
                <c:pt idx="8249">
                  <c:v>53.32</c:v>
                </c:pt>
                <c:pt idx="8250">
                  <c:v>57.41</c:v>
                </c:pt>
                <c:pt idx="8251">
                  <c:v>84.64</c:v>
                </c:pt>
                <c:pt idx="8252">
                  <c:v>68.959999999999994</c:v>
                </c:pt>
                <c:pt idx="8253">
                  <c:v>90.18</c:v>
                </c:pt>
                <c:pt idx="8254">
                  <c:v>73.94</c:v>
                </c:pt>
                <c:pt idx="8255">
                  <c:v>77.569999999999993</c:v>
                </c:pt>
                <c:pt idx="8256">
                  <c:v>75.06</c:v>
                </c:pt>
                <c:pt idx="8257">
                  <c:v>77.92</c:v>
                </c:pt>
                <c:pt idx="8258">
                  <c:v>92.21</c:v>
                </c:pt>
                <c:pt idx="8259">
                  <c:v>68.53</c:v>
                </c:pt>
                <c:pt idx="8260">
                  <c:v>85.25</c:v>
                </c:pt>
                <c:pt idx="8261">
                  <c:v>41.52</c:v>
                </c:pt>
                <c:pt idx="8262">
                  <c:v>76.319999999999993</c:v>
                </c:pt>
                <c:pt idx="8263">
                  <c:v>61.69</c:v>
                </c:pt>
                <c:pt idx="8264">
                  <c:v>83.78</c:v>
                </c:pt>
                <c:pt idx="8265">
                  <c:v>87.76</c:v>
                </c:pt>
                <c:pt idx="8266">
                  <c:v>54.92</c:v>
                </c:pt>
                <c:pt idx="8267">
                  <c:v>92.94</c:v>
                </c:pt>
                <c:pt idx="8268">
                  <c:v>82.12</c:v>
                </c:pt>
                <c:pt idx="8269">
                  <c:v>98.78</c:v>
                </c:pt>
                <c:pt idx="8270">
                  <c:v>90.23</c:v>
                </c:pt>
                <c:pt idx="8271">
                  <c:v>58.94</c:v>
                </c:pt>
                <c:pt idx="8272">
                  <c:v>97.27</c:v>
                </c:pt>
                <c:pt idx="8273">
                  <c:v>76.05</c:v>
                </c:pt>
                <c:pt idx="8274">
                  <c:v>78.180000000000007</c:v>
                </c:pt>
                <c:pt idx="8275">
                  <c:v>63.82</c:v>
                </c:pt>
                <c:pt idx="8276">
                  <c:v>80.75</c:v>
                </c:pt>
                <c:pt idx="8277">
                  <c:v>66.44</c:v>
                </c:pt>
                <c:pt idx="8278">
                  <c:v>71.36</c:v>
                </c:pt>
                <c:pt idx="8279">
                  <c:v>88.39</c:v>
                </c:pt>
                <c:pt idx="8280">
                  <c:v>94.97</c:v>
                </c:pt>
                <c:pt idx="8281">
                  <c:v>78.959999999999994</c:v>
                </c:pt>
                <c:pt idx="8282">
                  <c:v>72.510000000000005</c:v>
                </c:pt>
                <c:pt idx="8283">
                  <c:v>84.6</c:v>
                </c:pt>
                <c:pt idx="8284">
                  <c:v>76.14</c:v>
                </c:pt>
                <c:pt idx="8285">
                  <c:v>87.03</c:v>
                </c:pt>
                <c:pt idx="8286">
                  <c:v>94.08</c:v>
                </c:pt>
                <c:pt idx="8287">
                  <c:v>74.48</c:v>
                </c:pt>
                <c:pt idx="8288">
                  <c:v>88.22</c:v>
                </c:pt>
                <c:pt idx="8289">
                  <c:v>57.44</c:v>
                </c:pt>
                <c:pt idx="8290">
                  <c:v>80.56</c:v>
                </c:pt>
                <c:pt idx="8291">
                  <c:v>82.56</c:v>
                </c:pt>
                <c:pt idx="8292">
                  <c:v>78.989999999999995</c:v>
                </c:pt>
                <c:pt idx="8293">
                  <c:v>85.33</c:v>
                </c:pt>
                <c:pt idx="8294">
                  <c:v>44.13</c:v>
                </c:pt>
                <c:pt idx="8295">
                  <c:v>88.21</c:v>
                </c:pt>
                <c:pt idx="8296">
                  <c:v>48.94</c:v>
                </c:pt>
                <c:pt idx="8297">
                  <c:v>87.81</c:v>
                </c:pt>
                <c:pt idx="8298">
                  <c:v>83.5</c:v>
                </c:pt>
                <c:pt idx="8299">
                  <c:v>76.5</c:v>
                </c:pt>
                <c:pt idx="8300">
                  <c:v>81.099999999999994</c:v>
                </c:pt>
                <c:pt idx="8301">
                  <c:v>93.52</c:v>
                </c:pt>
                <c:pt idx="8302">
                  <c:v>66.41</c:v>
                </c:pt>
                <c:pt idx="8303">
                  <c:v>45.87</c:v>
                </c:pt>
                <c:pt idx="8304">
                  <c:v>75.56</c:v>
                </c:pt>
                <c:pt idx="8305">
                  <c:v>59.15</c:v>
                </c:pt>
                <c:pt idx="8306">
                  <c:v>46.59</c:v>
                </c:pt>
                <c:pt idx="8307">
                  <c:v>89.49</c:v>
                </c:pt>
                <c:pt idx="8308">
                  <c:v>71.77</c:v>
                </c:pt>
                <c:pt idx="8309">
                  <c:v>43.65</c:v>
                </c:pt>
                <c:pt idx="8310">
                  <c:v>87.06</c:v>
                </c:pt>
                <c:pt idx="8311">
                  <c:v>58.47</c:v>
                </c:pt>
                <c:pt idx="8312">
                  <c:v>86.34</c:v>
                </c:pt>
                <c:pt idx="8313">
                  <c:v>52.56</c:v>
                </c:pt>
                <c:pt idx="8314">
                  <c:v>78.67</c:v>
                </c:pt>
                <c:pt idx="8315">
                  <c:v>82.01</c:v>
                </c:pt>
                <c:pt idx="8316">
                  <c:v>64.02</c:v>
                </c:pt>
                <c:pt idx="8317">
                  <c:v>79.349999999999994</c:v>
                </c:pt>
                <c:pt idx="8318">
                  <c:v>90.12</c:v>
                </c:pt>
                <c:pt idx="8319">
                  <c:v>63.12</c:v>
                </c:pt>
                <c:pt idx="8320">
                  <c:v>92.31</c:v>
                </c:pt>
                <c:pt idx="8321">
                  <c:v>85.06</c:v>
                </c:pt>
                <c:pt idx="8322">
                  <c:v>75.34</c:v>
                </c:pt>
                <c:pt idx="8323">
                  <c:v>77.7</c:v>
                </c:pt>
                <c:pt idx="8324">
                  <c:v>63.4</c:v>
                </c:pt>
                <c:pt idx="8325">
                  <c:v>79.08</c:v>
                </c:pt>
                <c:pt idx="8326">
                  <c:v>60.08</c:v>
                </c:pt>
                <c:pt idx="8327">
                  <c:v>68.680000000000007</c:v>
                </c:pt>
                <c:pt idx="8328">
                  <c:v>62.86</c:v>
                </c:pt>
                <c:pt idx="8329">
                  <c:v>79.319999999999993</c:v>
                </c:pt>
                <c:pt idx="8330">
                  <c:v>89.2</c:v>
                </c:pt>
                <c:pt idx="8331">
                  <c:v>69.66</c:v>
                </c:pt>
                <c:pt idx="8332">
                  <c:v>93.7</c:v>
                </c:pt>
                <c:pt idx="8333">
                  <c:v>84.94</c:v>
                </c:pt>
                <c:pt idx="8334">
                  <c:v>60.33</c:v>
                </c:pt>
                <c:pt idx="8335">
                  <c:v>90.7</c:v>
                </c:pt>
                <c:pt idx="8336">
                  <c:v>82.26</c:v>
                </c:pt>
                <c:pt idx="8337">
                  <c:v>87.6</c:v>
                </c:pt>
                <c:pt idx="8338">
                  <c:v>88.8</c:v>
                </c:pt>
                <c:pt idx="8339">
                  <c:v>88.13</c:v>
                </c:pt>
                <c:pt idx="8340">
                  <c:v>75.989999999999995</c:v>
                </c:pt>
                <c:pt idx="8341">
                  <c:v>41.26</c:v>
                </c:pt>
                <c:pt idx="8342">
                  <c:v>52.51</c:v>
                </c:pt>
                <c:pt idx="8343">
                  <c:v>98.77</c:v>
                </c:pt>
                <c:pt idx="8344">
                  <c:v>85.85</c:v>
                </c:pt>
                <c:pt idx="8345">
                  <c:v>76.13</c:v>
                </c:pt>
                <c:pt idx="8346">
                  <c:v>83.3</c:v>
                </c:pt>
                <c:pt idx="8347">
                  <c:v>100.09</c:v>
                </c:pt>
                <c:pt idx="8348">
                  <c:v>99.94</c:v>
                </c:pt>
                <c:pt idx="8349">
                  <c:v>62.53</c:v>
                </c:pt>
                <c:pt idx="8350">
                  <c:v>95.08</c:v>
                </c:pt>
                <c:pt idx="8351">
                  <c:v>48.86</c:v>
                </c:pt>
                <c:pt idx="8352">
                  <c:v>75.58</c:v>
                </c:pt>
                <c:pt idx="8353">
                  <c:v>71.3</c:v>
                </c:pt>
                <c:pt idx="8354">
                  <c:v>47.49</c:v>
                </c:pt>
                <c:pt idx="8355">
                  <c:v>60.38</c:v>
                </c:pt>
                <c:pt idx="8356">
                  <c:v>94.78</c:v>
                </c:pt>
                <c:pt idx="8357">
                  <c:v>95.79</c:v>
                </c:pt>
                <c:pt idx="8358">
                  <c:v>70.17</c:v>
                </c:pt>
                <c:pt idx="8359">
                  <c:v>72.459999999999994</c:v>
                </c:pt>
                <c:pt idx="8360">
                  <c:v>58.04</c:v>
                </c:pt>
                <c:pt idx="8361">
                  <c:v>84.95</c:v>
                </c:pt>
                <c:pt idx="8362">
                  <c:v>82.97</c:v>
                </c:pt>
                <c:pt idx="8363">
                  <c:v>74.540000000000006</c:v>
                </c:pt>
                <c:pt idx="8364">
                  <c:v>56.01</c:v>
                </c:pt>
                <c:pt idx="8365">
                  <c:v>86.49</c:v>
                </c:pt>
                <c:pt idx="8366">
                  <c:v>51.43</c:v>
                </c:pt>
                <c:pt idx="8367">
                  <c:v>68.2</c:v>
                </c:pt>
                <c:pt idx="8368">
                  <c:v>83.55</c:v>
                </c:pt>
                <c:pt idx="8369">
                  <c:v>99.68</c:v>
                </c:pt>
                <c:pt idx="8370">
                  <c:v>55.96</c:v>
                </c:pt>
                <c:pt idx="8371">
                  <c:v>66.81</c:v>
                </c:pt>
                <c:pt idx="8372">
                  <c:v>89.93</c:v>
                </c:pt>
                <c:pt idx="8373">
                  <c:v>77.56</c:v>
                </c:pt>
                <c:pt idx="8374">
                  <c:v>49.4</c:v>
                </c:pt>
                <c:pt idx="8375">
                  <c:v>62.32</c:v>
                </c:pt>
                <c:pt idx="8376">
                  <c:v>93.94</c:v>
                </c:pt>
                <c:pt idx="8377">
                  <c:v>45.61</c:v>
                </c:pt>
                <c:pt idx="8378">
                  <c:v>47.04</c:v>
                </c:pt>
                <c:pt idx="8379">
                  <c:v>82.93</c:v>
                </c:pt>
                <c:pt idx="8380">
                  <c:v>73.03</c:v>
                </c:pt>
                <c:pt idx="8381">
                  <c:v>63.18</c:v>
                </c:pt>
                <c:pt idx="8382">
                  <c:v>85.37</c:v>
                </c:pt>
                <c:pt idx="8383">
                  <c:v>62.71</c:v>
                </c:pt>
                <c:pt idx="8384">
                  <c:v>90.05</c:v>
                </c:pt>
                <c:pt idx="8385">
                  <c:v>94.21</c:v>
                </c:pt>
                <c:pt idx="8386">
                  <c:v>82.39</c:v>
                </c:pt>
                <c:pt idx="8387">
                  <c:v>70.33</c:v>
                </c:pt>
                <c:pt idx="8388">
                  <c:v>52.91</c:v>
                </c:pt>
                <c:pt idx="8389">
                  <c:v>73.87</c:v>
                </c:pt>
                <c:pt idx="8390">
                  <c:v>87.44</c:v>
                </c:pt>
                <c:pt idx="8391">
                  <c:v>73.16</c:v>
                </c:pt>
                <c:pt idx="8392">
                  <c:v>56.58</c:v>
                </c:pt>
                <c:pt idx="8393">
                  <c:v>84.54</c:v>
                </c:pt>
                <c:pt idx="8394">
                  <c:v>79.42</c:v>
                </c:pt>
                <c:pt idx="8395">
                  <c:v>77</c:v>
                </c:pt>
                <c:pt idx="8396">
                  <c:v>81.680000000000007</c:v>
                </c:pt>
                <c:pt idx="8397">
                  <c:v>79.67</c:v>
                </c:pt>
                <c:pt idx="8398">
                  <c:v>58.48</c:v>
                </c:pt>
                <c:pt idx="8399">
                  <c:v>50.59</c:v>
                </c:pt>
                <c:pt idx="8400">
                  <c:v>69.95</c:v>
                </c:pt>
                <c:pt idx="8401">
                  <c:v>42.17</c:v>
                </c:pt>
                <c:pt idx="8402">
                  <c:v>52.37</c:v>
                </c:pt>
                <c:pt idx="8403">
                  <c:v>67.92</c:v>
                </c:pt>
                <c:pt idx="8404">
                  <c:v>59.36</c:v>
                </c:pt>
                <c:pt idx="8405">
                  <c:v>82.95</c:v>
                </c:pt>
                <c:pt idx="8406">
                  <c:v>62.75</c:v>
                </c:pt>
                <c:pt idx="8407">
                  <c:v>86.96</c:v>
                </c:pt>
                <c:pt idx="8408">
                  <c:v>72.98</c:v>
                </c:pt>
                <c:pt idx="8409">
                  <c:v>87.1</c:v>
                </c:pt>
                <c:pt idx="8410">
                  <c:v>87.25</c:v>
                </c:pt>
                <c:pt idx="8411">
                  <c:v>78.47</c:v>
                </c:pt>
                <c:pt idx="8412">
                  <c:v>62.8</c:v>
                </c:pt>
                <c:pt idx="8413">
                  <c:v>64.94</c:v>
                </c:pt>
                <c:pt idx="8414">
                  <c:v>59.58</c:v>
                </c:pt>
                <c:pt idx="8415">
                  <c:v>95.18</c:v>
                </c:pt>
                <c:pt idx="8416">
                  <c:v>68.44</c:v>
                </c:pt>
                <c:pt idx="8417">
                  <c:v>68.53</c:v>
                </c:pt>
                <c:pt idx="8418">
                  <c:v>67.91</c:v>
                </c:pt>
                <c:pt idx="8419">
                  <c:v>63.47</c:v>
                </c:pt>
                <c:pt idx="8420">
                  <c:v>68.23</c:v>
                </c:pt>
                <c:pt idx="8421">
                  <c:v>76.19</c:v>
                </c:pt>
                <c:pt idx="8422">
                  <c:v>79.760000000000005</c:v>
                </c:pt>
                <c:pt idx="8423">
                  <c:v>91.67</c:v>
                </c:pt>
                <c:pt idx="8424">
                  <c:v>79.41</c:v>
                </c:pt>
                <c:pt idx="8425">
                  <c:v>90.09</c:v>
                </c:pt>
                <c:pt idx="8426">
                  <c:v>83.98</c:v>
                </c:pt>
                <c:pt idx="8427">
                  <c:v>91.29</c:v>
                </c:pt>
                <c:pt idx="8428">
                  <c:v>88.46</c:v>
                </c:pt>
                <c:pt idx="8429">
                  <c:v>62.37</c:v>
                </c:pt>
                <c:pt idx="8430">
                  <c:v>72.25</c:v>
                </c:pt>
                <c:pt idx="8431">
                  <c:v>45.98</c:v>
                </c:pt>
                <c:pt idx="8432">
                  <c:v>60.58</c:v>
                </c:pt>
                <c:pt idx="8433">
                  <c:v>87.83</c:v>
                </c:pt>
                <c:pt idx="8434">
                  <c:v>79.19</c:v>
                </c:pt>
                <c:pt idx="8435">
                  <c:v>76.209999999999994</c:v>
                </c:pt>
                <c:pt idx="8436">
                  <c:v>72.680000000000007</c:v>
                </c:pt>
                <c:pt idx="8437">
                  <c:v>78.260000000000005</c:v>
                </c:pt>
                <c:pt idx="8438">
                  <c:v>86.44</c:v>
                </c:pt>
                <c:pt idx="8439">
                  <c:v>73.260000000000005</c:v>
                </c:pt>
                <c:pt idx="8440">
                  <c:v>86.66</c:v>
                </c:pt>
                <c:pt idx="8441">
                  <c:v>100.09</c:v>
                </c:pt>
                <c:pt idx="8442">
                  <c:v>65.83</c:v>
                </c:pt>
                <c:pt idx="8443">
                  <c:v>49.8</c:v>
                </c:pt>
                <c:pt idx="8444">
                  <c:v>80.8</c:v>
                </c:pt>
                <c:pt idx="8445">
                  <c:v>95.71</c:v>
                </c:pt>
                <c:pt idx="8446">
                  <c:v>100.15</c:v>
                </c:pt>
                <c:pt idx="8447">
                  <c:v>77.25</c:v>
                </c:pt>
                <c:pt idx="8448">
                  <c:v>70.58</c:v>
                </c:pt>
                <c:pt idx="8449">
                  <c:v>64.37</c:v>
                </c:pt>
                <c:pt idx="8450">
                  <c:v>93.32</c:v>
                </c:pt>
                <c:pt idx="8451">
                  <c:v>66.84</c:v>
                </c:pt>
                <c:pt idx="8452">
                  <c:v>80.39</c:v>
                </c:pt>
                <c:pt idx="8453">
                  <c:v>92.46</c:v>
                </c:pt>
                <c:pt idx="8454">
                  <c:v>61.87</c:v>
                </c:pt>
                <c:pt idx="8455">
                  <c:v>87.32</c:v>
                </c:pt>
                <c:pt idx="8456">
                  <c:v>94.46</c:v>
                </c:pt>
                <c:pt idx="8457">
                  <c:v>79.88</c:v>
                </c:pt>
                <c:pt idx="8458">
                  <c:v>90.57</c:v>
                </c:pt>
                <c:pt idx="8459">
                  <c:v>63.38</c:v>
                </c:pt>
                <c:pt idx="8460">
                  <c:v>51.11</c:v>
                </c:pt>
                <c:pt idx="8461">
                  <c:v>88.89</c:v>
                </c:pt>
                <c:pt idx="8462">
                  <c:v>87.9</c:v>
                </c:pt>
                <c:pt idx="8463">
                  <c:v>51.53</c:v>
                </c:pt>
                <c:pt idx="8464">
                  <c:v>68.900000000000006</c:v>
                </c:pt>
                <c:pt idx="8465">
                  <c:v>62.86</c:v>
                </c:pt>
                <c:pt idx="8466">
                  <c:v>55.13</c:v>
                </c:pt>
                <c:pt idx="8467">
                  <c:v>79.09</c:v>
                </c:pt>
                <c:pt idx="8468">
                  <c:v>60.95</c:v>
                </c:pt>
                <c:pt idx="8469">
                  <c:v>79.25</c:v>
                </c:pt>
                <c:pt idx="8470">
                  <c:v>63.59</c:v>
                </c:pt>
                <c:pt idx="8471">
                  <c:v>67.27</c:v>
                </c:pt>
                <c:pt idx="8472">
                  <c:v>72.23</c:v>
                </c:pt>
                <c:pt idx="8473">
                  <c:v>56.93</c:v>
                </c:pt>
                <c:pt idx="8474">
                  <c:v>84.19</c:v>
                </c:pt>
                <c:pt idx="8475">
                  <c:v>87.29</c:v>
                </c:pt>
                <c:pt idx="8476">
                  <c:v>76.099999999999994</c:v>
                </c:pt>
                <c:pt idx="8477">
                  <c:v>70.84</c:v>
                </c:pt>
                <c:pt idx="8478">
                  <c:v>88.56</c:v>
                </c:pt>
                <c:pt idx="8479">
                  <c:v>70.680000000000007</c:v>
                </c:pt>
                <c:pt idx="8480">
                  <c:v>83.42</c:v>
                </c:pt>
                <c:pt idx="8481">
                  <c:v>62.9</c:v>
                </c:pt>
                <c:pt idx="8482">
                  <c:v>77.75</c:v>
                </c:pt>
                <c:pt idx="8483">
                  <c:v>83.94</c:v>
                </c:pt>
                <c:pt idx="8484">
                  <c:v>89.12</c:v>
                </c:pt>
                <c:pt idx="8485">
                  <c:v>48.04</c:v>
                </c:pt>
                <c:pt idx="8486">
                  <c:v>63.11</c:v>
                </c:pt>
                <c:pt idx="8487">
                  <c:v>86.86</c:v>
                </c:pt>
                <c:pt idx="8488">
                  <c:v>74.8</c:v>
                </c:pt>
                <c:pt idx="8489">
                  <c:v>67.739999999999995</c:v>
                </c:pt>
                <c:pt idx="8490">
                  <c:v>51.96</c:v>
                </c:pt>
                <c:pt idx="8491">
                  <c:v>68.040000000000006</c:v>
                </c:pt>
                <c:pt idx="8492">
                  <c:v>56.77</c:v>
                </c:pt>
                <c:pt idx="8493">
                  <c:v>83.73</c:v>
                </c:pt>
                <c:pt idx="8494">
                  <c:v>71.81</c:v>
                </c:pt>
                <c:pt idx="8495">
                  <c:v>83.07</c:v>
                </c:pt>
                <c:pt idx="8496">
                  <c:v>80.67</c:v>
                </c:pt>
                <c:pt idx="8497">
                  <c:v>99.22</c:v>
                </c:pt>
                <c:pt idx="8498">
                  <c:v>62.67</c:v>
                </c:pt>
                <c:pt idx="8499">
                  <c:v>64.66</c:v>
                </c:pt>
                <c:pt idx="8500">
                  <c:v>81.42</c:v>
                </c:pt>
                <c:pt idx="8501">
                  <c:v>64.34</c:v>
                </c:pt>
                <c:pt idx="8502">
                  <c:v>62.58</c:v>
                </c:pt>
                <c:pt idx="8503">
                  <c:v>65.19</c:v>
                </c:pt>
                <c:pt idx="8504">
                  <c:v>52.56</c:v>
                </c:pt>
                <c:pt idx="8505">
                  <c:v>88.52</c:v>
                </c:pt>
                <c:pt idx="8506">
                  <c:v>77.47</c:v>
                </c:pt>
                <c:pt idx="8507">
                  <c:v>86.86</c:v>
                </c:pt>
                <c:pt idx="8508">
                  <c:v>75.099999999999994</c:v>
                </c:pt>
                <c:pt idx="8509">
                  <c:v>85.56</c:v>
                </c:pt>
                <c:pt idx="8510">
                  <c:v>65.37</c:v>
                </c:pt>
                <c:pt idx="8511">
                  <c:v>61.33</c:v>
                </c:pt>
                <c:pt idx="8512">
                  <c:v>81.48</c:v>
                </c:pt>
                <c:pt idx="8513">
                  <c:v>94.06</c:v>
                </c:pt>
                <c:pt idx="8514">
                  <c:v>78.930000000000007</c:v>
                </c:pt>
                <c:pt idx="8515">
                  <c:v>56.6</c:v>
                </c:pt>
                <c:pt idx="8516">
                  <c:v>66.72</c:v>
                </c:pt>
                <c:pt idx="8517">
                  <c:v>77.989999999999995</c:v>
                </c:pt>
                <c:pt idx="8518">
                  <c:v>69.33</c:v>
                </c:pt>
                <c:pt idx="8519">
                  <c:v>66.150000000000006</c:v>
                </c:pt>
                <c:pt idx="8520">
                  <c:v>76.900000000000006</c:v>
                </c:pt>
                <c:pt idx="8521">
                  <c:v>75.239999999999995</c:v>
                </c:pt>
                <c:pt idx="8522">
                  <c:v>87.44</c:v>
                </c:pt>
                <c:pt idx="8523">
                  <c:v>82.34</c:v>
                </c:pt>
                <c:pt idx="8524">
                  <c:v>89.84</c:v>
                </c:pt>
                <c:pt idx="8525">
                  <c:v>67.069999999999993</c:v>
                </c:pt>
                <c:pt idx="8526">
                  <c:v>52.92</c:v>
                </c:pt>
                <c:pt idx="8527">
                  <c:v>81.42</c:v>
                </c:pt>
                <c:pt idx="8528">
                  <c:v>64.86</c:v>
                </c:pt>
                <c:pt idx="8529">
                  <c:v>75.430000000000007</c:v>
                </c:pt>
                <c:pt idx="8530">
                  <c:v>73.900000000000006</c:v>
                </c:pt>
                <c:pt idx="8531">
                  <c:v>79.569999999999993</c:v>
                </c:pt>
                <c:pt idx="8532">
                  <c:v>57.46</c:v>
                </c:pt>
                <c:pt idx="8533">
                  <c:v>82.19</c:v>
                </c:pt>
                <c:pt idx="8534">
                  <c:v>71.91</c:v>
                </c:pt>
                <c:pt idx="8535">
                  <c:v>60.25</c:v>
                </c:pt>
                <c:pt idx="8536">
                  <c:v>78.08</c:v>
                </c:pt>
                <c:pt idx="8537">
                  <c:v>62.82</c:v>
                </c:pt>
                <c:pt idx="8538">
                  <c:v>88.65</c:v>
                </c:pt>
                <c:pt idx="8539">
                  <c:v>51.77</c:v>
                </c:pt>
                <c:pt idx="8540">
                  <c:v>84.62</c:v>
                </c:pt>
                <c:pt idx="8541">
                  <c:v>65.13</c:v>
                </c:pt>
                <c:pt idx="8542">
                  <c:v>75.63</c:v>
                </c:pt>
                <c:pt idx="8543">
                  <c:v>92.99</c:v>
                </c:pt>
                <c:pt idx="8544">
                  <c:v>100.09</c:v>
                </c:pt>
                <c:pt idx="8545">
                  <c:v>43.15</c:v>
                </c:pt>
                <c:pt idx="8546">
                  <c:v>64.64</c:v>
                </c:pt>
                <c:pt idx="8547">
                  <c:v>68.41</c:v>
                </c:pt>
                <c:pt idx="8548">
                  <c:v>98.99</c:v>
                </c:pt>
                <c:pt idx="8549">
                  <c:v>71.47</c:v>
                </c:pt>
                <c:pt idx="8550">
                  <c:v>82.79</c:v>
                </c:pt>
                <c:pt idx="8551">
                  <c:v>47.96</c:v>
                </c:pt>
                <c:pt idx="8552">
                  <c:v>93.03</c:v>
                </c:pt>
                <c:pt idx="8553">
                  <c:v>70.53</c:v>
                </c:pt>
                <c:pt idx="8554">
                  <c:v>77.42</c:v>
                </c:pt>
                <c:pt idx="8555">
                  <c:v>46.83</c:v>
                </c:pt>
                <c:pt idx="8556">
                  <c:v>83.7</c:v>
                </c:pt>
                <c:pt idx="8557">
                  <c:v>93.46</c:v>
                </c:pt>
                <c:pt idx="8558">
                  <c:v>68.239999999999995</c:v>
                </c:pt>
                <c:pt idx="8559">
                  <c:v>79.739999999999995</c:v>
                </c:pt>
                <c:pt idx="8560">
                  <c:v>58.49</c:v>
                </c:pt>
                <c:pt idx="8561">
                  <c:v>83.45</c:v>
                </c:pt>
                <c:pt idx="8562">
                  <c:v>76.89</c:v>
                </c:pt>
                <c:pt idx="8563">
                  <c:v>68.040000000000006</c:v>
                </c:pt>
                <c:pt idx="8564">
                  <c:v>71.819999999999993</c:v>
                </c:pt>
                <c:pt idx="8565">
                  <c:v>73.819999999999993</c:v>
                </c:pt>
                <c:pt idx="8566">
                  <c:v>84.42</c:v>
                </c:pt>
                <c:pt idx="8567">
                  <c:v>75.22</c:v>
                </c:pt>
                <c:pt idx="8568">
                  <c:v>69.13</c:v>
                </c:pt>
                <c:pt idx="8569">
                  <c:v>100.09</c:v>
                </c:pt>
                <c:pt idx="8570">
                  <c:v>74.52</c:v>
                </c:pt>
                <c:pt idx="8571">
                  <c:v>77.37</c:v>
                </c:pt>
                <c:pt idx="8572">
                  <c:v>43.84</c:v>
                </c:pt>
                <c:pt idx="8573">
                  <c:v>75.510000000000005</c:v>
                </c:pt>
                <c:pt idx="8574">
                  <c:v>62.17</c:v>
                </c:pt>
                <c:pt idx="8575">
                  <c:v>80.08</c:v>
                </c:pt>
                <c:pt idx="8576">
                  <c:v>72.099999999999994</c:v>
                </c:pt>
                <c:pt idx="8577">
                  <c:v>79.069999999999993</c:v>
                </c:pt>
                <c:pt idx="8578">
                  <c:v>51.6</c:v>
                </c:pt>
                <c:pt idx="8579">
                  <c:v>54.46</c:v>
                </c:pt>
                <c:pt idx="8580">
                  <c:v>63.14</c:v>
                </c:pt>
                <c:pt idx="8581">
                  <c:v>46.98</c:v>
                </c:pt>
                <c:pt idx="8582">
                  <c:v>64.97</c:v>
                </c:pt>
                <c:pt idx="8583">
                  <c:v>74.88</c:v>
                </c:pt>
                <c:pt idx="8584">
                  <c:v>56.44</c:v>
                </c:pt>
                <c:pt idx="8585">
                  <c:v>55.8</c:v>
                </c:pt>
                <c:pt idx="8586">
                  <c:v>59.48</c:v>
                </c:pt>
                <c:pt idx="8587">
                  <c:v>67.02</c:v>
                </c:pt>
                <c:pt idx="8588">
                  <c:v>45.92</c:v>
                </c:pt>
                <c:pt idx="8589">
                  <c:v>77.010000000000005</c:v>
                </c:pt>
                <c:pt idx="8590">
                  <c:v>54.82</c:v>
                </c:pt>
                <c:pt idx="8591">
                  <c:v>92.18</c:v>
                </c:pt>
                <c:pt idx="8592">
                  <c:v>65.34</c:v>
                </c:pt>
                <c:pt idx="8593">
                  <c:v>46.16</c:v>
                </c:pt>
                <c:pt idx="8594">
                  <c:v>96.58</c:v>
                </c:pt>
                <c:pt idx="8595">
                  <c:v>83.39</c:v>
                </c:pt>
                <c:pt idx="8596">
                  <c:v>53.45</c:v>
                </c:pt>
                <c:pt idx="8597">
                  <c:v>59.94</c:v>
                </c:pt>
                <c:pt idx="8598">
                  <c:v>39.76</c:v>
                </c:pt>
                <c:pt idx="8599">
                  <c:v>89.43</c:v>
                </c:pt>
                <c:pt idx="8600">
                  <c:v>46.94</c:v>
                </c:pt>
                <c:pt idx="8601">
                  <c:v>97.82</c:v>
                </c:pt>
                <c:pt idx="8602">
                  <c:v>74.319999999999993</c:v>
                </c:pt>
                <c:pt idx="8603">
                  <c:v>81.83</c:v>
                </c:pt>
                <c:pt idx="8604">
                  <c:v>53.23</c:v>
                </c:pt>
                <c:pt idx="8605">
                  <c:v>61.23</c:v>
                </c:pt>
                <c:pt idx="8606">
                  <c:v>62.39</c:v>
                </c:pt>
                <c:pt idx="8607">
                  <c:v>85.38</c:v>
                </c:pt>
                <c:pt idx="8608">
                  <c:v>90.01</c:v>
                </c:pt>
                <c:pt idx="8609">
                  <c:v>52.61</c:v>
                </c:pt>
                <c:pt idx="8610">
                  <c:v>48.73</c:v>
                </c:pt>
                <c:pt idx="8611">
                  <c:v>74.33</c:v>
                </c:pt>
                <c:pt idx="8612">
                  <c:v>91.52</c:v>
                </c:pt>
                <c:pt idx="8613">
                  <c:v>81.489999999999995</c:v>
                </c:pt>
                <c:pt idx="8614">
                  <c:v>74.98</c:v>
                </c:pt>
                <c:pt idx="8615">
                  <c:v>84.47</c:v>
                </c:pt>
                <c:pt idx="8616">
                  <c:v>83.17</c:v>
                </c:pt>
                <c:pt idx="8617">
                  <c:v>96.5</c:v>
                </c:pt>
                <c:pt idx="8618">
                  <c:v>67.78</c:v>
                </c:pt>
                <c:pt idx="8619">
                  <c:v>43.24</c:v>
                </c:pt>
                <c:pt idx="8620">
                  <c:v>40.130000000000003</c:v>
                </c:pt>
                <c:pt idx="8621">
                  <c:v>54.25</c:v>
                </c:pt>
                <c:pt idx="8622">
                  <c:v>86.6</c:v>
                </c:pt>
                <c:pt idx="8623">
                  <c:v>66.39</c:v>
                </c:pt>
                <c:pt idx="8624">
                  <c:v>72.81</c:v>
                </c:pt>
                <c:pt idx="8625">
                  <c:v>89.94</c:v>
                </c:pt>
                <c:pt idx="8626">
                  <c:v>85.86</c:v>
                </c:pt>
                <c:pt idx="8627">
                  <c:v>87.23</c:v>
                </c:pt>
                <c:pt idx="8628">
                  <c:v>78.47</c:v>
                </c:pt>
                <c:pt idx="8629">
                  <c:v>64.540000000000006</c:v>
                </c:pt>
                <c:pt idx="8630">
                  <c:v>55.11</c:v>
                </c:pt>
                <c:pt idx="8631">
                  <c:v>98.74</c:v>
                </c:pt>
                <c:pt idx="8632">
                  <c:v>50.07</c:v>
                </c:pt>
                <c:pt idx="8633">
                  <c:v>84.27</c:v>
                </c:pt>
                <c:pt idx="8634">
                  <c:v>44.72</c:v>
                </c:pt>
                <c:pt idx="8635">
                  <c:v>80.319999999999993</c:v>
                </c:pt>
                <c:pt idx="8636">
                  <c:v>83.55</c:v>
                </c:pt>
                <c:pt idx="8637">
                  <c:v>73.930000000000007</c:v>
                </c:pt>
                <c:pt idx="8638">
                  <c:v>78.989999999999995</c:v>
                </c:pt>
                <c:pt idx="8639">
                  <c:v>70.87</c:v>
                </c:pt>
                <c:pt idx="8640">
                  <c:v>73.11</c:v>
                </c:pt>
                <c:pt idx="8641">
                  <c:v>72.75</c:v>
                </c:pt>
                <c:pt idx="8642">
                  <c:v>93.8</c:v>
                </c:pt>
                <c:pt idx="8643">
                  <c:v>61.97</c:v>
                </c:pt>
                <c:pt idx="8644">
                  <c:v>63.63</c:v>
                </c:pt>
                <c:pt idx="8645">
                  <c:v>66.81</c:v>
                </c:pt>
                <c:pt idx="8646">
                  <c:v>68.87</c:v>
                </c:pt>
                <c:pt idx="8647">
                  <c:v>88.02</c:v>
                </c:pt>
                <c:pt idx="8648">
                  <c:v>74.78</c:v>
                </c:pt>
                <c:pt idx="8649">
                  <c:v>62.1</c:v>
                </c:pt>
                <c:pt idx="8650">
                  <c:v>65.95</c:v>
                </c:pt>
                <c:pt idx="8651">
                  <c:v>64.81</c:v>
                </c:pt>
                <c:pt idx="8652">
                  <c:v>65.959999999999994</c:v>
                </c:pt>
                <c:pt idx="8653">
                  <c:v>62.1</c:v>
                </c:pt>
                <c:pt idx="8654">
                  <c:v>62.88</c:v>
                </c:pt>
                <c:pt idx="8655">
                  <c:v>61</c:v>
                </c:pt>
                <c:pt idx="8656">
                  <c:v>88.82</c:v>
                </c:pt>
                <c:pt idx="8657">
                  <c:v>69.31</c:v>
                </c:pt>
                <c:pt idx="8658">
                  <c:v>71.819999999999993</c:v>
                </c:pt>
                <c:pt idx="8659">
                  <c:v>86.8</c:v>
                </c:pt>
                <c:pt idx="8660">
                  <c:v>71.16</c:v>
                </c:pt>
                <c:pt idx="8661">
                  <c:v>89.35</c:v>
                </c:pt>
                <c:pt idx="8662">
                  <c:v>68.209999999999994</c:v>
                </c:pt>
                <c:pt idx="8663">
                  <c:v>73.44</c:v>
                </c:pt>
                <c:pt idx="8664">
                  <c:v>78.06</c:v>
                </c:pt>
                <c:pt idx="8665">
                  <c:v>74.099999999999994</c:v>
                </c:pt>
                <c:pt idx="8666">
                  <c:v>83.2</c:v>
                </c:pt>
                <c:pt idx="8667">
                  <c:v>45.33</c:v>
                </c:pt>
                <c:pt idx="8668">
                  <c:v>81.510000000000005</c:v>
                </c:pt>
                <c:pt idx="8669">
                  <c:v>77.069999999999993</c:v>
                </c:pt>
                <c:pt idx="8670">
                  <c:v>79.349999999999994</c:v>
                </c:pt>
                <c:pt idx="8671">
                  <c:v>38.049999999999997</c:v>
                </c:pt>
                <c:pt idx="8672">
                  <c:v>89.72</c:v>
                </c:pt>
                <c:pt idx="8673">
                  <c:v>88.73</c:v>
                </c:pt>
                <c:pt idx="8674">
                  <c:v>99.89</c:v>
                </c:pt>
                <c:pt idx="8675">
                  <c:v>73.02</c:v>
                </c:pt>
                <c:pt idx="8676">
                  <c:v>97.16</c:v>
                </c:pt>
                <c:pt idx="8677">
                  <c:v>97.23</c:v>
                </c:pt>
                <c:pt idx="8678">
                  <c:v>66.03</c:v>
                </c:pt>
                <c:pt idx="8679">
                  <c:v>68.95</c:v>
                </c:pt>
                <c:pt idx="8680">
                  <c:v>74.77</c:v>
                </c:pt>
                <c:pt idx="8681">
                  <c:v>92.91</c:v>
                </c:pt>
                <c:pt idx="8682">
                  <c:v>91.96</c:v>
                </c:pt>
                <c:pt idx="8683">
                  <c:v>74.069999999999993</c:v>
                </c:pt>
                <c:pt idx="8684">
                  <c:v>91.47</c:v>
                </c:pt>
                <c:pt idx="8685">
                  <c:v>58.96</c:v>
                </c:pt>
                <c:pt idx="8686">
                  <c:v>99.74</c:v>
                </c:pt>
                <c:pt idx="8687">
                  <c:v>70.11</c:v>
                </c:pt>
                <c:pt idx="8688">
                  <c:v>68.989999999999995</c:v>
                </c:pt>
                <c:pt idx="8689">
                  <c:v>87.29</c:v>
                </c:pt>
                <c:pt idx="8690">
                  <c:v>77.44</c:v>
                </c:pt>
                <c:pt idx="8691">
                  <c:v>68.569999999999993</c:v>
                </c:pt>
                <c:pt idx="8692">
                  <c:v>82.96</c:v>
                </c:pt>
                <c:pt idx="8693">
                  <c:v>90.23</c:v>
                </c:pt>
                <c:pt idx="8694">
                  <c:v>82.07</c:v>
                </c:pt>
                <c:pt idx="8695">
                  <c:v>45.1</c:v>
                </c:pt>
                <c:pt idx="8696">
                  <c:v>72.37</c:v>
                </c:pt>
                <c:pt idx="8697">
                  <c:v>69.84</c:v>
                </c:pt>
                <c:pt idx="8698">
                  <c:v>76.900000000000006</c:v>
                </c:pt>
                <c:pt idx="8699">
                  <c:v>66.14</c:v>
                </c:pt>
                <c:pt idx="8700">
                  <c:v>88.74</c:v>
                </c:pt>
                <c:pt idx="8701">
                  <c:v>90.93</c:v>
                </c:pt>
                <c:pt idx="8702">
                  <c:v>83.02</c:v>
                </c:pt>
                <c:pt idx="8703">
                  <c:v>79.97</c:v>
                </c:pt>
                <c:pt idx="8704">
                  <c:v>84.53</c:v>
                </c:pt>
                <c:pt idx="8705">
                  <c:v>61.83</c:v>
                </c:pt>
                <c:pt idx="8706">
                  <c:v>90.25</c:v>
                </c:pt>
                <c:pt idx="8707">
                  <c:v>78.58</c:v>
                </c:pt>
                <c:pt idx="8708">
                  <c:v>75.47</c:v>
                </c:pt>
                <c:pt idx="8709">
                  <c:v>60.65</c:v>
                </c:pt>
                <c:pt idx="8710">
                  <c:v>67.37</c:v>
                </c:pt>
                <c:pt idx="8711">
                  <c:v>76.849999999999994</c:v>
                </c:pt>
                <c:pt idx="8712">
                  <c:v>88.57</c:v>
                </c:pt>
                <c:pt idx="8713">
                  <c:v>79.489999999999995</c:v>
                </c:pt>
                <c:pt idx="8714">
                  <c:v>42.84</c:v>
                </c:pt>
                <c:pt idx="8715">
                  <c:v>57.29</c:v>
                </c:pt>
                <c:pt idx="8716">
                  <c:v>57.19</c:v>
                </c:pt>
                <c:pt idx="8717">
                  <c:v>68.88</c:v>
                </c:pt>
                <c:pt idx="8718">
                  <c:v>98.71</c:v>
                </c:pt>
                <c:pt idx="8719">
                  <c:v>52.95</c:v>
                </c:pt>
                <c:pt idx="8720">
                  <c:v>48.15</c:v>
                </c:pt>
                <c:pt idx="8721">
                  <c:v>61.9</c:v>
                </c:pt>
                <c:pt idx="8722">
                  <c:v>78.31</c:v>
                </c:pt>
                <c:pt idx="8723">
                  <c:v>84.43</c:v>
                </c:pt>
                <c:pt idx="8724">
                  <c:v>61.97</c:v>
                </c:pt>
                <c:pt idx="8725">
                  <c:v>75.05</c:v>
                </c:pt>
                <c:pt idx="8726">
                  <c:v>64.78</c:v>
                </c:pt>
                <c:pt idx="8727">
                  <c:v>76.849999999999994</c:v>
                </c:pt>
                <c:pt idx="8728">
                  <c:v>99.89</c:v>
                </c:pt>
                <c:pt idx="8729">
                  <c:v>90.44</c:v>
                </c:pt>
                <c:pt idx="8730">
                  <c:v>87.05</c:v>
                </c:pt>
                <c:pt idx="8731">
                  <c:v>85.07</c:v>
                </c:pt>
                <c:pt idx="8732">
                  <c:v>77.81</c:v>
                </c:pt>
                <c:pt idx="8733">
                  <c:v>69.61</c:v>
                </c:pt>
                <c:pt idx="8734">
                  <c:v>67.16</c:v>
                </c:pt>
                <c:pt idx="8735">
                  <c:v>68.23</c:v>
                </c:pt>
                <c:pt idx="8736">
                  <c:v>82.69</c:v>
                </c:pt>
                <c:pt idx="8737">
                  <c:v>66.319999999999993</c:v>
                </c:pt>
                <c:pt idx="8738">
                  <c:v>88.09</c:v>
                </c:pt>
                <c:pt idx="8739">
                  <c:v>61.28</c:v>
                </c:pt>
                <c:pt idx="8740">
                  <c:v>84.38</c:v>
                </c:pt>
                <c:pt idx="8741">
                  <c:v>76.39</c:v>
                </c:pt>
                <c:pt idx="8742">
                  <c:v>66.23</c:v>
                </c:pt>
                <c:pt idx="8743">
                  <c:v>89.16</c:v>
                </c:pt>
                <c:pt idx="8744">
                  <c:v>88.29</c:v>
                </c:pt>
                <c:pt idx="8745">
                  <c:v>86.14</c:v>
                </c:pt>
                <c:pt idx="8746">
                  <c:v>90.49</c:v>
                </c:pt>
                <c:pt idx="8747">
                  <c:v>49.37</c:v>
                </c:pt>
                <c:pt idx="8748">
                  <c:v>86.25</c:v>
                </c:pt>
                <c:pt idx="8749">
                  <c:v>99.27</c:v>
                </c:pt>
                <c:pt idx="8750">
                  <c:v>52.23</c:v>
                </c:pt>
                <c:pt idx="8751">
                  <c:v>97.49</c:v>
                </c:pt>
                <c:pt idx="8752">
                  <c:v>100.13</c:v>
                </c:pt>
                <c:pt idx="8753">
                  <c:v>63.79</c:v>
                </c:pt>
                <c:pt idx="8754">
                  <c:v>34.43</c:v>
                </c:pt>
                <c:pt idx="8755">
                  <c:v>87.98</c:v>
                </c:pt>
                <c:pt idx="8756">
                  <c:v>78.88</c:v>
                </c:pt>
                <c:pt idx="8757">
                  <c:v>87.32</c:v>
                </c:pt>
                <c:pt idx="8758">
                  <c:v>69.260000000000005</c:v>
                </c:pt>
                <c:pt idx="8759">
                  <c:v>47.46</c:v>
                </c:pt>
                <c:pt idx="8760">
                  <c:v>53.55</c:v>
                </c:pt>
                <c:pt idx="8761">
                  <c:v>96.24</c:v>
                </c:pt>
                <c:pt idx="8762">
                  <c:v>70.680000000000007</c:v>
                </c:pt>
                <c:pt idx="8763">
                  <c:v>75.13</c:v>
                </c:pt>
                <c:pt idx="8764">
                  <c:v>81.91</c:v>
                </c:pt>
                <c:pt idx="8765">
                  <c:v>100.09</c:v>
                </c:pt>
                <c:pt idx="8766">
                  <c:v>69.349999999999994</c:v>
                </c:pt>
                <c:pt idx="8767">
                  <c:v>72.849999999999994</c:v>
                </c:pt>
                <c:pt idx="8768">
                  <c:v>59.24</c:v>
                </c:pt>
                <c:pt idx="8769">
                  <c:v>73.63</c:v>
                </c:pt>
                <c:pt idx="8770">
                  <c:v>91.1</c:v>
                </c:pt>
                <c:pt idx="8771">
                  <c:v>80.52</c:v>
                </c:pt>
                <c:pt idx="8772">
                  <c:v>84.91</c:v>
                </c:pt>
                <c:pt idx="8773">
                  <c:v>67.430000000000007</c:v>
                </c:pt>
                <c:pt idx="8774">
                  <c:v>84.36</c:v>
                </c:pt>
                <c:pt idx="8775">
                  <c:v>73.95</c:v>
                </c:pt>
                <c:pt idx="8776">
                  <c:v>80.260000000000005</c:v>
                </c:pt>
                <c:pt idx="8777">
                  <c:v>82.04</c:v>
                </c:pt>
                <c:pt idx="8778">
                  <c:v>72.39</c:v>
                </c:pt>
                <c:pt idx="8779">
                  <c:v>85.28</c:v>
                </c:pt>
                <c:pt idx="8780">
                  <c:v>85.71</c:v>
                </c:pt>
                <c:pt idx="8781">
                  <c:v>72.599999999999994</c:v>
                </c:pt>
                <c:pt idx="8782">
                  <c:v>75.03</c:v>
                </c:pt>
                <c:pt idx="8783">
                  <c:v>80.7</c:v>
                </c:pt>
                <c:pt idx="8784">
                  <c:v>73.290000000000006</c:v>
                </c:pt>
                <c:pt idx="8785">
                  <c:v>86.1</c:v>
                </c:pt>
                <c:pt idx="8786">
                  <c:v>76.819999999999993</c:v>
                </c:pt>
                <c:pt idx="8787">
                  <c:v>83.49</c:v>
                </c:pt>
                <c:pt idx="8788">
                  <c:v>70.569999999999993</c:v>
                </c:pt>
                <c:pt idx="8789">
                  <c:v>75.34</c:v>
                </c:pt>
                <c:pt idx="8790">
                  <c:v>48.03</c:v>
                </c:pt>
                <c:pt idx="8791">
                  <c:v>57.63</c:v>
                </c:pt>
                <c:pt idx="8792">
                  <c:v>69.41</c:v>
                </c:pt>
                <c:pt idx="8793">
                  <c:v>83.05</c:v>
                </c:pt>
                <c:pt idx="8794">
                  <c:v>67.569999999999993</c:v>
                </c:pt>
                <c:pt idx="8795">
                  <c:v>64.44</c:v>
                </c:pt>
                <c:pt idx="8796">
                  <c:v>76.790000000000006</c:v>
                </c:pt>
                <c:pt idx="8797">
                  <c:v>91.34</c:v>
                </c:pt>
                <c:pt idx="8798">
                  <c:v>89.19</c:v>
                </c:pt>
                <c:pt idx="8799">
                  <c:v>84.3</c:v>
                </c:pt>
                <c:pt idx="8800">
                  <c:v>75.09</c:v>
                </c:pt>
                <c:pt idx="8801">
                  <c:v>83.22</c:v>
                </c:pt>
                <c:pt idx="8802">
                  <c:v>88.58</c:v>
                </c:pt>
                <c:pt idx="8803">
                  <c:v>61.52</c:v>
                </c:pt>
                <c:pt idx="8804">
                  <c:v>89</c:v>
                </c:pt>
                <c:pt idx="8805">
                  <c:v>83.83</c:v>
                </c:pt>
                <c:pt idx="8806">
                  <c:v>88.25</c:v>
                </c:pt>
                <c:pt idx="8807">
                  <c:v>65.98</c:v>
                </c:pt>
                <c:pt idx="8808">
                  <c:v>96.1</c:v>
                </c:pt>
                <c:pt idx="8809">
                  <c:v>84.84</c:v>
                </c:pt>
                <c:pt idx="8810">
                  <c:v>60.32</c:v>
                </c:pt>
                <c:pt idx="8811">
                  <c:v>51.91</c:v>
                </c:pt>
                <c:pt idx="8812">
                  <c:v>72.010000000000005</c:v>
                </c:pt>
                <c:pt idx="8813">
                  <c:v>64.67</c:v>
                </c:pt>
                <c:pt idx="8814">
                  <c:v>76.06</c:v>
                </c:pt>
                <c:pt idx="8815">
                  <c:v>61.13</c:v>
                </c:pt>
                <c:pt idx="8816">
                  <c:v>49.01</c:v>
                </c:pt>
                <c:pt idx="8817">
                  <c:v>49.2</c:v>
                </c:pt>
                <c:pt idx="8818">
                  <c:v>91.86</c:v>
                </c:pt>
                <c:pt idx="8819">
                  <c:v>70.55</c:v>
                </c:pt>
                <c:pt idx="8820">
                  <c:v>52.54</c:v>
                </c:pt>
                <c:pt idx="8821">
                  <c:v>82.14</c:v>
                </c:pt>
                <c:pt idx="8822">
                  <c:v>69.02</c:v>
                </c:pt>
                <c:pt idx="8823">
                  <c:v>62.9</c:v>
                </c:pt>
                <c:pt idx="8824">
                  <c:v>89.82</c:v>
                </c:pt>
                <c:pt idx="8825">
                  <c:v>74.83</c:v>
                </c:pt>
                <c:pt idx="8826">
                  <c:v>84.52</c:v>
                </c:pt>
                <c:pt idx="8827">
                  <c:v>68.36</c:v>
                </c:pt>
                <c:pt idx="8828">
                  <c:v>96.63</c:v>
                </c:pt>
                <c:pt idx="8829">
                  <c:v>72.459999999999994</c:v>
                </c:pt>
                <c:pt idx="8830">
                  <c:v>58.46</c:v>
                </c:pt>
                <c:pt idx="8831">
                  <c:v>74.959999999999994</c:v>
                </c:pt>
                <c:pt idx="8832">
                  <c:v>61.58</c:v>
                </c:pt>
                <c:pt idx="8833">
                  <c:v>72.59</c:v>
                </c:pt>
                <c:pt idx="8834">
                  <c:v>79.400000000000006</c:v>
                </c:pt>
                <c:pt idx="8835">
                  <c:v>75.3</c:v>
                </c:pt>
                <c:pt idx="8836">
                  <c:v>46.19</c:v>
                </c:pt>
                <c:pt idx="8837">
                  <c:v>68.849999999999994</c:v>
                </c:pt>
                <c:pt idx="8838">
                  <c:v>86.2</c:v>
                </c:pt>
                <c:pt idx="8839">
                  <c:v>78.260000000000005</c:v>
                </c:pt>
                <c:pt idx="8840">
                  <c:v>82.53</c:v>
                </c:pt>
                <c:pt idx="8841">
                  <c:v>72.989999999999995</c:v>
                </c:pt>
                <c:pt idx="8842">
                  <c:v>76.66</c:v>
                </c:pt>
                <c:pt idx="8843">
                  <c:v>56.34</c:v>
                </c:pt>
                <c:pt idx="8844">
                  <c:v>54.4</c:v>
                </c:pt>
                <c:pt idx="8845">
                  <c:v>73.959999999999994</c:v>
                </c:pt>
                <c:pt idx="8846">
                  <c:v>88.84</c:v>
                </c:pt>
                <c:pt idx="8847">
                  <c:v>68.37</c:v>
                </c:pt>
                <c:pt idx="8848">
                  <c:v>87.38</c:v>
                </c:pt>
                <c:pt idx="8849">
                  <c:v>51.38</c:v>
                </c:pt>
                <c:pt idx="8850">
                  <c:v>66.44</c:v>
                </c:pt>
                <c:pt idx="8851">
                  <c:v>51.58</c:v>
                </c:pt>
                <c:pt idx="8852">
                  <c:v>83.04</c:v>
                </c:pt>
                <c:pt idx="8853">
                  <c:v>82.95</c:v>
                </c:pt>
                <c:pt idx="8854">
                  <c:v>95.22</c:v>
                </c:pt>
                <c:pt idx="8855">
                  <c:v>78.930000000000007</c:v>
                </c:pt>
                <c:pt idx="8856">
                  <c:v>80.19</c:v>
                </c:pt>
                <c:pt idx="8857">
                  <c:v>78.62</c:v>
                </c:pt>
                <c:pt idx="8858">
                  <c:v>95.26</c:v>
                </c:pt>
                <c:pt idx="8859">
                  <c:v>81.790000000000006</c:v>
                </c:pt>
                <c:pt idx="8860">
                  <c:v>56.78</c:v>
                </c:pt>
                <c:pt idx="8861">
                  <c:v>89.26</c:v>
                </c:pt>
                <c:pt idx="8862">
                  <c:v>95.82</c:v>
                </c:pt>
                <c:pt idx="8863">
                  <c:v>53.59</c:v>
                </c:pt>
                <c:pt idx="8864">
                  <c:v>77.56</c:v>
                </c:pt>
                <c:pt idx="8865">
                  <c:v>78.55</c:v>
                </c:pt>
                <c:pt idx="8866">
                  <c:v>45.23</c:v>
                </c:pt>
                <c:pt idx="8867">
                  <c:v>75.290000000000006</c:v>
                </c:pt>
                <c:pt idx="8868">
                  <c:v>62.82</c:v>
                </c:pt>
                <c:pt idx="8869">
                  <c:v>79.23</c:v>
                </c:pt>
                <c:pt idx="8870">
                  <c:v>51.89</c:v>
                </c:pt>
                <c:pt idx="8871">
                  <c:v>83.89</c:v>
                </c:pt>
                <c:pt idx="8872">
                  <c:v>46.11</c:v>
                </c:pt>
                <c:pt idx="8873">
                  <c:v>45.78</c:v>
                </c:pt>
                <c:pt idx="8874">
                  <c:v>94.99</c:v>
                </c:pt>
                <c:pt idx="8875">
                  <c:v>62.57</c:v>
                </c:pt>
                <c:pt idx="8876">
                  <c:v>80.86</c:v>
                </c:pt>
                <c:pt idx="8877">
                  <c:v>65.16</c:v>
                </c:pt>
                <c:pt idx="8878">
                  <c:v>92.35</c:v>
                </c:pt>
                <c:pt idx="8879">
                  <c:v>65.61</c:v>
                </c:pt>
                <c:pt idx="8880">
                  <c:v>71.209999999999994</c:v>
                </c:pt>
                <c:pt idx="8881">
                  <c:v>63.62</c:v>
                </c:pt>
                <c:pt idx="8882">
                  <c:v>83.93</c:v>
                </c:pt>
                <c:pt idx="8883">
                  <c:v>86.08</c:v>
                </c:pt>
                <c:pt idx="8884">
                  <c:v>74.75</c:v>
                </c:pt>
                <c:pt idx="8885">
                  <c:v>78.98</c:v>
                </c:pt>
                <c:pt idx="8886">
                  <c:v>82.64</c:v>
                </c:pt>
                <c:pt idx="8887">
                  <c:v>72.94</c:v>
                </c:pt>
                <c:pt idx="8888">
                  <c:v>78.97</c:v>
                </c:pt>
                <c:pt idx="8889">
                  <c:v>66.599999999999994</c:v>
                </c:pt>
                <c:pt idx="8890">
                  <c:v>79.599999999999994</c:v>
                </c:pt>
                <c:pt idx="8891">
                  <c:v>57.04</c:v>
                </c:pt>
                <c:pt idx="8892">
                  <c:v>78.069999999999993</c:v>
                </c:pt>
                <c:pt idx="8893">
                  <c:v>73.53</c:v>
                </c:pt>
                <c:pt idx="8894">
                  <c:v>87.69</c:v>
                </c:pt>
                <c:pt idx="8895">
                  <c:v>89.05</c:v>
                </c:pt>
                <c:pt idx="8896">
                  <c:v>59.72</c:v>
                </c:pt>
                <c:pt idx="8897">
                  <c:v>88.78</c:v>
                </c:pt>
                <c:pt idx="8898">
                  <c:v>85.42</c:v>
                </c:pt>
                <c:pt idx="8899">
                  <c:v>76.760000000000005</c:v>
                </c:pt>
                <c:pt idx="8900">
                  <c:v>56.11</c:v>
                </c:pt>
                <c:pt idx="8901">
                  <c:v>76.73</c:v>
                </c:pt>
                <c:pt idx="8902">
                  <c:v>89.5</c:v>
                </c:pt>
                <c:pt idx="8903">
                  <c:v>61.92</c:v>
                </c:pt>
                <c:pt idx="8904">
                  <c:v>90.3</c:v>
                </c:pt>
                <c:pt idx="8905">
                  <c:v>70.52</c:v>
                </c:pt>
                <c:pt idx="8906">
                  <c:v>62.92</c:v>
                </c:pt>
                <c:pt idx="8907">
                  <c:v>52.06</c:v>
                </c:pt>
                <c:pt idx="8908">
                  <c:v>92.56</c:v>
                </c:pt>
                <c:pt idx="8909">
                  <c:v>80.69</c:v>
                </c:pt>
                <c:pt idx="8910">
                  <c:v>94.37</c:v>
                </c:pt>
                <c:pt idx="8911">
                  <c:v>79.41</c:v>
                </c:pt>
                <c:pt idx="8912">
                  <c:v>65.59</c:v>
                </c:pt>
                <c:pt idx="8913">
                  <c:v>85.81</c:v>
                </c:pt>
                <c:pt idx="8914">
                  <c:v>83.32</c:v>
                </c:pt>
                <c:pt idx="8915">
                  <c:v>64.53</c:v>
                </c:pt>
                <c:pt idx="8916">
                  <c:v>40.04</c:v>
                </c:pt>
                <c:pt idx="8917">
                  <c:v>74.09</c:v>
                </c:pt>
                <c:pt idx="8918">
                  <c:v>85.89</c:v>
                </c:pt>
                <c:pt idx="8919">
                  <c:v>91.6</c:v>
                </c:pt>
                <c:pt idx="8920">
                  <c:v>65.02</c:v>
                </c:pt>
                <c:pt idx="8921">
                  <c:v>75.36</c:v>
                </c:pt>
                <c:pt idx="8922">
                  <c:v>74.150000000000006</c:v>
                </c:pt>
                <c:pt idx="8923">
                  <c:v>81.06</c:v>
                </c:pt>
                <c:pt idx="8924">
                  <c:v>66.17</c:v>
                </c:pt>
                <c:pt idx="8925">
                  <c:v>67.28</c:v>
                </c:pt>
                <c:pt idx="8926">
                  <c:v>54.54</c:v>
                </c:pt>
                <c:pt idx="8927">
                  <c:v>58.91</c:v>
                </c:pt>
                <c:pt idx="8928">
                  <c:v>84.81</c:v>
                </c:pt>
                <c:pt idx="8929">
                  <c:v>81</c:v>
                </c:pt>
                <c:pt idx="8930">
                  <c:v>85.21</c:v>
                </c:pt>
                <c:pt idx="8931">
                  <c:v>72.69</c:v>
                </c:pt>
                <c:pt idx="8932">
                  <c:v>91.31</c:v>
                </c:pt>
                <c:pt idx="8933">
                  <c:v>54.07</c:v>
                </c:pt>
                <c:pt idx="8934">
                  <c:v>82.25</c:v>
                </c:pt>
                <c:pt idx="8935">
                  <c:v>47.7</c:v>
                </c:pt>
                <c:pt idx="8936">
                  <c:v>55.76</c:v>
                </c:pt>
                <c:pt idx="8937">
                  <c:v>81.84</c:v>
                </c:pt>
                <c:pt idx="8938">
                  <c:v>75.78</c:v>
                </c:pt>
                <c:pt idx="8939">
                  <c:v>81.77</c:v>
                </c:pt>
                <c:pt idx="8940">
                  <c:v>72.58</c:v>
                </c:pt>
                <c:pt idx="8941">
                  <c:v>87.69</c:v>
                </c:pt>
                <c:pt idx="8942">
                  <c:v>89.88</c:v>
                </c:pt>
                <c:pt idx="8943">
                  <c:v>61.82</c:v>
                </c:pt>
                <c:pt idx="8944">
                  <c:v>68.09</c:v>
                </c:pt>
                <c:pt idx="8945">
                  <c:v>58.91</c:v>
                </c:pt>
                <c:pt idx="8946">
                  <c:v>80.92</c:v>
                </c:pt>
                <c:pt idx="8947">
                  <c:v>68.22</c:v>
                </c:pt>
                <c:pt idx="8948">
                  <c:v>49.13</c:v>
                </c:pt>
                <c:pt idx="8949">
                  <c:v>85.57</c:v>
                </c:pt>
                <c:pt idx="8950">
                  <c:v>85.06</c:v>
                </c:pt>
                <c:pt idx="8951">
                  <c:v>87.1</c:v>
                </c:pt>
                <c:pt idx="8952">
                  <c:v>80.84</c:v>
                </c:pt>
                <c:pt idx="8953">
                  <c:v>73.760000000000005</c:v>
                </c:pt>
                <c:pt idx="8954">
                  <c:v>64.44</c:v>
                </c:pt>
                <c:pt idx="8955">
                  <c:v>84.96</c:v>
                </c:pt>
                <c:pt idx="8956">
                  <c:v>55.87</c:v>
                </c:pt>
                <c:pt idx="8957">
                  <c:v>78.31</c:v>
                </c:pt>
                <c:pt idx="8958">
                  <c:v>74.84</c:v>
                </c:pt>
                <c:pt idx="8959">
                  <c:v>42.06</c:v>
                </c:pt>
                <c:pt idx="8960">
                  <c:v>89.91</c:v>
                </c:pt>
                <c:pt idx="8961">
                  <c:v>84.44</c:v>
                </c:pt>
                <c:pt idx="8962">
                  <c:v>65.489999999999995</c:v>
                </c:pt>
                <c:pt idx="8963">
                  <c:v>85.75</c:v>
                </c:pt>
                <c:pt idx="8964">
                  <c:v>83.25</c:v>
                </c:pt>
                <c:pt idx="8965">
                  <c:v>84.17</c:v>
                </c:pt>
                <c:pt idx="8966">
                  <c:v>86.75</c:v>
                </c:pt>
                <c:pt idx="8967">
                  <c:v>87.7</c:v>
                </c:pt>
                <c:pt idx="8968">
                  <c:v>85.05</c:v>
                </c:pt>
                <c:pt idx="8969">
                  <c:v>85.76</c:v>
                </c:pt>
                <c:pt idx="8970">
                  <c:v>73.19</c:v>
                </c:pt>
                <c:pt idx="8971">
                  <c:v>86.34</c:v>
                </c:pt>
                <c:pt idx="8972">
                  <c:v>87.34</c:v>
                </c:pt>
                <c:pt idx="8973">
                  <c:v>65.41</c:v>
                </c:pt>
                <c:pt idx="8974">
                  <c:v>55.73</c:v>
                </c:pt>
                <c:pt idx="8975">
                  <c:v>88.7</c:v>
                </c:pt>
                <c:pt idx="8976">
                  <c:v>51.16</c:v>
                </c:pt>
                <c:pt idx="8977">
                  <c:v>71.97</c:v>
                </c:pt>
                <c:pt idx="8978">
                  <c:v>99.55</c:v>
                </c:pt>
                <c:pt idx="8979">
                  <c:v>58.15</c:v>
                </c:pt>
                <c:pt idx="8980">
                  <c:v>76.260000000000005</c:v>
                </c:pt>
                <c:pt idx="8981">
                  <c:v>78.569999999999993</c:v>
                </c:pt>
                <c:pt idx="8982">
                  <c:v>70.88</c:v>
                </c:pt>
                <c:pt idx="8983">
                  <c:v>90.54</c:v>
                </c:pt>
                <c:pt idx="8984">
                  <c:v>73.599999999999994</c:v>
                </c:pt>
                <c:pt idx="8985">
                  <c:v>69.08</c:v>
                </c:pt>
                <c:pt idx="8986">
                  <c:v>90.88</c:v>
                </c:pt>
                <c:pt idx="8987">
                  <c:v>85.81</c:v>
                </c:pt>
                <c:pt idx="8988">
                  <c:v>66.13</c:v>
                </c:pt>
                <c:pt idx="8989">
                  <c:v>79.099999999999994</c:v>
                </c:pt>
                <c:pt idx="8990">
                  <c:v>77.77</c:v>
                </c:pt>
                <c:pt idx="8991">
                  <c:v>91.34</c:v>
                </c:pt>
                <c:pt idx="8992">
                  <c:v>68.959999999999994</c:v>
                </c:pt>
                <c:pt idx="8993">
                  <c:v>75.349999999999994</c:v>
                </c:pt>
                <c:pt idx="8994">
                  <c:v>100.09</c:v>
                </c:pt>
                <c:pt idx="8995">
                  <c:v>100.09</c:v>
                </c:pt>
                <c:pt idx="8996">
                  <c:v>83.97</c:v>
                </c:pt>
                <c:pt idx="8997">
                  <c:v>74.87</c:v>
                </c:pt>
                <c:pt idx="8998">
                  <c:v>80.84</c:v>
                </c:pt>
                <c:pt idx="8999">
                  <c:v>71.52</c:v>
                </c:pt>
                <c:pt idx="9000">
                  <c:v>79.28</c:v>
                </c:pt>
                <c:pt idx="9001">
                  <c:v>79.48</c:v>
                </c:pt>
                <c:pt idx="9002">
                  <c:v>62.95</c:v>
                </c:pt>
                <c:pt idx="9003">
                  <c:v>69.989999999999995</c:v>
                </c:pt>
                <c:pt idx="9004">
                  <c:v>73.89</c:v>
                </c:pt>
                <c:pt idx="9005">
                  <c:v>85.4</c:v>
                </c:pt>
                <c:pt idx="9006">
                  <c:v>43.37</c:v>
                </c:pt>
                <c:pt idx="9007">
                  <c:v>57.98</c:v>
                </c:pt>
                <c:pt idx="9008">
                  <c:v>72.42</c:v>
                </c:pt>
                <c:pt idx="9009">
                  <c:v>94.24</c:v>
                </c:pt>
                <c:pt idx="9010">
                  <c:v>45.47</c:v>
                </c:pt>
                <c:pt idx="9011">
                  <c:v>91.3</c:v>
                </c:pt>
                <c:pt idx="9012">
                  <c:v>81.83</c:v>
                </c:pt>
                <c:pt idx="9013">
                  <c:v>84.94</c:v>
                </c:pt>
                <c:pt idx="9014">
                  <c:v>85.14</c:v>
                </c:pt>
                <c:pt idx="9015">
                  <c:v>81.05</c:v>
                </c:pt>
                <c:pt idx="9016">
                  <c:v>70.3</c:v>
                </c:pt>
                <c:pt idx="9017">
                  <c:v>45.33</c:v>
                </c:pt>
                <c:pt idx="9018">
                  <c:v>85.46</c:v>
                </c:pt>
                <c:pt idx="9019">
                  <c:v>70.34</c:v>
                </c:pt>
                <c:pt idx="9020">
                  <c:v>86.33</c:v>
                </c:pt>
                <c:pt idx="9021">
                  <c:v>87.91</c:v>
                </c:pt>
                <c:pt idx="9022">
                  <c:v>73.239999999999995</c:v>
                </c:pt>
                <c:pt idx="9023">
                  <c:v>57.14</c:v>
                </c:pt>
                <c:pt idx="9024">
                  <c:v>83.73</c:v>
                </c:pt>
                <c:pt idx="9025">
                  <c:v>82.47</c:v>
                </c:pt>
                <c:pt idx="9026">
                  <c:v>94.13</c:v>
                </c:pt>
                <c:pt idx="9027">
                  <c:v>66.95</c:v>
                </c:pt>
                <c:pt idx="9028">
                  <c:v>85.37</c:v>
                </c:pt>
                <c:pt idx="9029">
                  <c:v>79.23</c:v>
                </c:pt>
                <c:pt idx="9030">
                  <c:v>53.3</c:v>
                </c:pt>
                <c:pt idx="9031">
                  <c:v>75.17</c:v>
                </c:pt>
                <c:pt idx="9032">
                  <c:v>79.260000000000005</c:v>
                </c:pt>
                <c:pt idx="9033">
                  <c:v>71.42</c:v>
                </c:pt>
                <c:pt idx="9034">
                  <c:v>64.62</c:v>
                </c:pt>
                <c:pt idx="9035">
                  <c:v>61.71</c:v>
                </c:pt>
                <c:pt idx="9036">
                  <c:v>89.27</c:v>
                </c:pt>
                <c:pt idx="9037">
                  <c:v>94.65</c:v>
                </c:pt>
                <c:pt idx="9038">
                  <c:v>69.64</c:v>
                </c:pt>
                <c:pt idx="9039">
                  <c:v>81.239999999999995</c:v>
                </c:pt>
                <c:pt idx="9040">
                  <c:v>45.79</c:v>
                </c:pt>
                <c:pt idx="9041">
                  <c:v>59.77</c:v>
                </c:pt>
                <c:pt idx="9042">
                  <c:v>75.900000000000006</c:v>
                </c:pt>
                <c:pt idx="9043">
                  <c:v>87.8</c:v>
                </c:pt>
                <c:pt idx="9044">
                  <c:v>79.650000000000006</c:v>
                </c:pt>
                <c:pt idx="9045">
                  <c:v>86.98</c:v>
                </c:pt>
                <c:pt idx="9046">
                  <c:v>70.33</c:v>
                </c:pt>
                <c:pt idx="9047">
                  <c:v>75.42</c:v>
                </c:pt>
                <c:pt idx="9048">
                  <c:v>82.51</c:v>
                </c:pt>
                <c:pt idx="9049">
                  <c:v>83.14</c:v>
                </c:pt>
                <c:pt idx="9050">
                  <c:v>78.13</c:v>
                </c:pt>
                <c:pt idx="9051">
                  <c:v>76.62</c:v>
                </c:pt>
                <c:pt idx="9052">
                  <c:v>80.19</c:v>
                </c:pt>
                <c:pt idx="9053">
                  <c:v>85.89</c:v>
                </c:pt>
                <c:pt idx="9054">
                  <c:v>39.18</c:v>
                </c:pt>
                <c:pt idx="9055">
                  <c:v>59.99</c:v>
                </c:pt>
                <c:pt idx="9056">
                  <c:v>87.27</c:v>
                </c:pt>
                <c:pt idx="9057">
                  <c:v>55.35</c:v>
                </c:pt>
                <c:pt idx="9058">
                  <c:v>80.23</c:v>
                </c:pt>
                <c:pt idx="9059">
                  <c:v>76.3</c:v>
                </c:pt>
                <c:pt idx="9060">
                  <c:v>71.11</c:v>
                </c:pt>
                <c:pt idx="9061">
                  <c:v>83.51</c:v>
                </c:pt>
                <c:pt idx="9062">
                  <c:v>77.37</c:v>
                </c:pt>
                <c:pt idx="9063">
                  <c:v>77.19</c:v>
                </c:pt>
                <c:pt idx="9064">
                  <c:v>79.11</c:v>
                </c:pt>
                <c:pt idx="9065">
                  <c:v>68.290000000000006</c:v>
                </c:pt>
                <c:pt idx="9066">
                  <c:v>75.34</c:v>
                </c:pt>
                <c:pt idx="9067">
                  <c:v>49.47</c:v>
                </c:pt>
                <c:pt idx="9068">
                  <c:v>60.3</c:v>
                </c:pt>
                <c:pt idx="9069">
                  <c:v>63.88</c:v>
                </c:pt>
                <c:pt idx="9070">
                  <c:v>87.16</c:v>
                </c:pt>
                <c:pt idx="9071">
                  <c:v>97.32</c:v>
                </c:pt>
                <c:pt idx="9072">
                  <c:v>64.67</c:v>
                </c:pt>
                <c:pt idx="9073">
                  <c:v>74.239999999999995</c:v>
                </c:pt>
                <c:pt idx="9074">
                  <c:v>88.26</c:v>
                </c:pt>
                <c:pt idx="9075">
                  <c:v>54.79</c:v>
                </c:pt>
                <c:pt idx="9076">
                  <c:v>58.62</c:v>
                </c:pt>
                <c:pt idx="9077">
                  <c:v>77.56</c:v>
                </c:pt>
                <c:pt idx="9078">
                  <c:v>87.06</c:v>
                </c:pt>
                <c:pt idx="9079">
                  <c:v>74.98</c:v>
                </c:pt>
                <c:pt idx="9080">
                  <c:v>57.88</c:v>
                </c:pt>
                <c:pt idx="9081">
                  <c:v>35.9</c:v>
                </c:pt>
                <c:pt idx="9082">
                  <c:v>89.63</c:v>
                </c:pt>
                <c:pt idx="9083">
                  <c:v>88.29</c:v>
                </c:pt>
                <c:pt idx="9084">
                  <c:v>79.23</c:v>
                </c:pt>
                <c:pt idx="9085">
                  <c:v>78.84</c:v>
                </c:pt>
                <c:pt idx="9086">
                  <c:v>44.84</c:v>
                </c:pt>
                <c:pt idx="9087">
                  <c:v>71.180000000000007</c:v>
                </c:pt>
                <c:pt idx="9088">
                  <c:v>99.6</c:v>
                </c:pt>
                <c:pt idx="9089">
                  <c:v>77.61</c:v>
                </c:pt>
                <c:pt idx="9090">
                  <c:v>69.739999999999995</c:v>
                </c:pt>
                <c:pt idx="9091">
                  <c:v>79.790000000000006</c:v>
                </c:pt>
                <c:pt idx="9092">
                  <c:v>63.03</c:v>
                </c:pt>
                <c:pt idx="9093">
                  <c:v>87.8</c:v>
                </c:pt>
                <c:pt idx="9094">
                  <c:v>77.63</c:v>
                </c:pt>
                <c:pt idx="9095">
                  <c:v>85.04</c:v>
                </c:pt>
                <c:pt idx="9096">
                  <c:v>55.65</c:v>
                </c:pt>
                <c:pt idx="9097">
                  <c:v>58.97</c:v>
                </c:pt>
                <c:pt idx="9098">
                  <c:v>71.05</c:v>
                </c:pt>
                <c:pt idx="9099">
                  <c:v>74.67</c:v>
                </c:pt>
                <c:pt idx="9100">
                  <c:v>97.97</c:v>
                </c:pt>
                <c:pt idx="9101">
                  <c:v>55.96</c:v>
                </c:pt>
                <c:pt idx="9102">
                  <c:v>65.540000000000006</c:v>
                </c:pt>
                <c:pt idx="9103">
                  <c:v>88.44</c:v>
                </c:pt>
                <c:pt idx="9104">
                  <c:v>78.849999999999994</c:v>
                </c:pt>
                <c:pt idx="9105">
                  <c:v>73.05</c:v>
                </c:pt>
                <c:pt idx="9106">
                  <c:v>90.59</c:v>
                </c:pt>
                <c:pt idx="9107">
                  <c:v>71.95</c:v>
                </c:pt>
                <c:pt idx="9108">
                  <c:v>56.36</c:v>
                </c:pt>
                <c:pt idx="9109">
                  <c:v>37.93</c:v>
                </c:pt>
                <c:pt idx="9110">
                  <c:v>56.31</c:v>
                </c:pt>
                <c:pt idx="9111">
                  <c:v>54.61</c:v>
                </c:pt>
                <c:pt idx="9112">
                  <c:v>63.39</c:v>
                </c:pt>
                <c:pt idx="9113">
                  <c:v>59.97</c:v>
                </c:pt>
                <c:pt idx="9114">
                  <c:v>57.9</c:v>
                </c:pt>
                <c:pt idx="9115">
                  <c:v>44.56</c:v>
                </c:pt>
                <c:pt idx="9116">
                  <c:v>43.8</c:v>
                </c:pt>
                <c:pt idx="9117">
                  <c:v>58.78</c:v>
                </c:pt>
                <c:pt idx="9118">
                  <c:v>85.73</c:v>
                </c:pt>
                <c:pt idx="9119">
                  <c:v>85.78</c:v>
                </c:pt>
                <c:pt idx="9120">
                  <c:v>84.05</c:v>
                </c:pt>
                <c:pt idx="9121">
                  <c:v>78.72</c:v>
                </c:pt>
                <c:pt idx="9122">
                  <c:v>87.68</c:v>
                </c:pt>
                <c:pt idx="9123">
                  <c:v>73.510000000000005</c:v>
                </c:pt>
                <c:pt idx="9124">
                  <c:v>63.24</c:v>
                </c:pt>
                <c:pt idx="9125">
                  <c:v>82.48</c:v>
                </c:pt>
                <c:pt idx="9126">
                  <c:v>70.56</c:v>
                </c:pt>
                <c:pt idx="9127">
                  <c:v>73.45</c:v>
                </c:pt>
                <c:pt idx="9128">
                  <c:v>100.1</c:v>
                </c:pt>
                <c:pt idx="9129">
                  <c:v>75.290000000000006</c:v>
                </c:pt>
                <c:pt idx="9130">
                  <c:v>75.180000000000007</c:v>
                </c:pt>
                <c:pt idx="9131">
                  <c:v>57.11</c:v>
                </c:pt>
                <c:pt idx="9132">
                  <c:v>64.64</c:v>
                </c:pt>
                <c:pt idx="9133">
                  <c:v>69.2</c:v>
                </c:pt>
                <c:pt idx="9134">
                  <c:v>88.32</c:v>
                </c:pt>
                <c:pt idx="9135">
                  <c:v>76.95</c:v>
                </c:pt>
                <c:pt idx="9136">
                  <c:v>96.65</c:v>
                </c:pt>
                <c:pt idx="9137">
                  <c:v>79.739999999999995</c:v>
                </c:pt>
                <c:pt idx="9138">
                  <c:v>75.16</c:v>
                </c:pt>
                <c:pt idx="9139">
                  <c:v>42.47</c:v>
                </c:pt>
                <c:pt idx="9140">
                  <c:v>88.24</c:v>
                </c:pt>
                <c:pt idx="9141">
                  <c:v>60.09</c:v>
                </c:pt>
                <c:pt idx="9142">
                  <c:v>100.13</c:v>
                </c:pt>
                <c:pt idx="9143">
                  <c:v>92.8</c:v>
                </c:pt>
                <c:pt idx="9144">
                  <c:v>79.349999999999994</c:v>
                </c:pt>
                <c:pt idx="9145">
                  <c:v>61.8</c:v>
                </c:pt>
                <c:pt idx="9146">
                  <c:v>75.16</c:v>
                </c:pt>
                <c:pt idx="9147">
                  <c:v>83.18</c:v>
                </c:pt>
                <c:pt idx="9148">
                  <c:v>91.84</c:v>
                </c:pt>
                <c:pt idx="9149">
                  <c:v>52.66</c:v>
                </c:pt>
                <c:pt idx="9150">
                  <c:v>51.04</c:v>
                </c:pt>
                <c:pt idx="9151">
                  <c:v>88.62</c:v>
                </c:pt>
                <c:pt idx="9152">
                  <c:v>73.349999999999994</c:v>
                </c:pt>
                <c:pt idx="9153">
                  <c:v>83.01</c:v>
                </c:pt>
                <c:pt idx="9154">
                  <c:v>50.68</c:v>
                </c:pt>
                <c:pt idx="9155">
                  <c:v>75.510000000000005</c:v>
                </c:pt>
                <c:pt idx="9156">
                  <c:v>90.81</c:v>
                </c:pt>
                <c:pt idx="9157">
                  <c:v>72.040000000000006</c:v>
                </c:pt>
                <c:pt idx="9158">
                  <c:v>72.02</c:v>
                </c:pt>
                <c:pt idx="9159">
                  <c:v>84.71</c:v>
                </c:pt>
                <c:pt idx="9160">
                  <c:v>77.73</c:v>
                </c:pt>
                <c:pt idx="9161">
                  <c:v>92.1</c:v>
                </c:pt>
                <c:pt idx="9162">
                  <c:v>87.92</c:v>
                </c:pt>
                <c:pt idx="9163">
                  <c:v>84.2</c:v>
                </c:pt>
                <c:pt idx="9164">
                  <c:v>81.819999999999993</c:v>
                </c:pt>
                <c:pt idx="9165">
                  <c:v>37.85</c:v>
                </c:pt>
                <c:pt idx="9166">
                  <c:v>78.06</c:v>
                </c:pt>
                <c:pt idx="9167">
                  <c:v>89.15</c:v>
                </c:pt>
                <c:pt idx="9168">
                  <c:v>61.81</c:v>
                </c:pt>
                <c:pt idx="9169">
                  <c:v>86.45</c:v>
                </c:pt>
                <c:pt idx="9170">
                  <c:v>73.489999999999995</c:v>
                </c:pt>
                <c:pt idx="9171">
                  <c:v>85.67</c:v>
                </c:pt>
                <c:pt idx="9172">
                  <c:v>89.01</c:v>
                </c:pt>
                <c:pt idx="9173">
                  <c:v>87.33</c:v>
                </c:pt>
                <c:pt idx="9174">
                  <c:v>64.72</c:v>
                </c:pt>
                <c:pt idx="9175">
                  <c:v>72.62</c:v>
                </c:pt>
                <c:pt idx="9176">
                  <c:v>78</c:v>
                </c:pt>
                <c:pt idx="9177">
                  <c:v>34.51</c:v>
                </c:pt>
                <c:pt idx="9178">
                  <c:v>89.88</c:v>
                </c:pt>
                <c:pt idx="9179">
                  <c:v>90.84</c:v>
                </c:pt>
                <c:pt idx="9180">
                  <c:v>75.45</c:v>
                </c:pt>
                <c:pt idx="9181">
                  <c:v>95.69</c:v>
                </c:pt>
                <c:pt idx="9182">
                  <c:v>68.709999999999994</c:v>
                </c:pt>
                <c:pt idx="9183">
                  <c:v>61.14</c:v>
                </c:pt>
                <c:pt idx="9184">
                  <c:v>82.79</c:v>
                </c:pt>
                <c:pt idx="9185">
                  <c:v>69.77</c:v>
                </c:pt>
                <c:pt idx="9186">
                  <c:v>67.569999999999993</c:v>
                </c:pt>
                <c:pt idx="9187">
                  <c:v>66.22</c:v>
                </c:pt>
                <c:pt idx="9188">
                  <c:v>88.72</c:v>
                </c:pt>
                <c:pt idx="9189">
                  <c:v>77.11</c:v>
                </c:pt>
                <c:pt idx="9190">
                  <c:v>63.31</c:v>
                </c:pt>
                <c:pt idx="9191">
                  <c:v>73.33</c:v>
                </c:pt>
                <c:pt idx="9192">
                  <c:v>75.12</c:v>
                </c:pt>
                <c:pt idx="9193">
                  <c:v>62.05</c:v>
                </c:pt>
                <c:pt idx="9194">
                  <c:v>60.62</c:v>
                </c:pt>
                <c:pt idx="9195">
                  <c:v>81.37</c:v>
                </c:pt>
                <c:pt idx="9196">
                  <c:v>39.159999999999997</c:v>
                </c:pt>
                <c:pt idx="9197">
                  <c:v>62.19</c:v>
                </c:pt>
                <c:pt idx="9198">
                  <c:v>92.43</c:v>
                </c:pt>
                <c:pt idx="9199">
                  <c:v>73.459999999999994</c:v>
                </c:pt>
                <c:pt idx="9200">
                  <c:v>56.01</c:v>
                </c:pt>
                <c:pt idx="9201">
                  <c:v>81.540000000000006</c:v>
                </c:pt>
                <c:pt idx="9202">
                  <c:v>40.68</c:v>
                </c:pt>
                <c:pt idx="9203">
                  <c:v>91.29</c:v>
                </c:pt>
                <c:pt idx="9204">
                  <c:v>56.94</c:v>
                </c:pt>
                <c:pt idx="9205">
                  <c:v>68.13</c:v>
                </c:pt>
                <c:pt idx="9206">
                  <c:v>83.98</c:v>
                </c:pt>
                <c:pt idx="9207">
                  <c:v>84.75</c:v>
                </c:pt>
                <c:pt idx="9208">
                  <c:v>66.709999999999994</c:v>
                </c:pt>
                <c:pt idx="9209">
                  <c:v>68.67</c:v>
                </c:pt>
                <c:pt idx="9210">
                  <c:v>52.17</c:v>
                </c:pt>
                <c:pt idx="9211">
                  <c:v>65.569999999999993</c:v>
                </c:pt>
                <c:pt idx="9212">
                  <c:v>80.27</c:v>
                </c:pt>
                <c:pt idx="9213">
                  <c:v>78.59</c:v>
                </c:pt>
                <c:pt idx="9214">
                  <c:v>79.59</c:v>
                </c:pt>
                <c:pt idx="9215">
                  <c:v>76.930000000000007</c:v>
                </c:pt>
                <c:pt idx="9216">
                  <c:v>75.83</c:v>
                </c:pt>
                <c:pt idx="9217">
                  <c:v>78.760000000000005</c:v>
                </c:pt>
                <c:pt idx="9218">
                  <c:v>43.51</c:v>
                </c:pt>
                <c:pt idx="9219">
                  <c:v>51.91</c:v>
                </c:pt>
                <c:pt idx="9220">
                  <c:v>65.25</c:v>
                </c:pt>
                <c:pt idx="9221">
                  <c:v>77.510000000000005</c:v>
                </c:pt>
                <c:pt idx="9222">
                  <c:v>59.55</c:v>
                </c:pt>
                <c:pt idx="9223">
                  <c:v>60.14</c:v>
                </c:pt>
                <c:pt idx="9224">
                  <c:v>92.55</c:v>
                </c:pt>
                <c:pt idx="9225">
                  <c:v>71.55</c:v>
                </c:pt>
                <c:pt idx="9226">
                  <c:v>93.42</c:v>
                </c:pt>
                <c:pt idx="9227">
                  <c:v>56.27</c:v>
                </c:pt>
                <c:pt idx="9228">
                  <c:v>89.08</c:v>
                </c:pt>
                <c:pt idx="9229">
                  <c:v>76.739999999999995</c:v>
                </c:pt>
                <c:pt idx="9230">
                  <c:v>34.58</c:v>
                </c:pt>
                <c:pt idx="9231">
                  <c:v>86.73</c:v>
                </c:pt>
                <c:pt idx="9232">
                  <c:v>76.099999999999994</c:v>
                </c:pt>
                <c:pt idx="9233">
                  <c:v>76.13</c:v>
                </c:pt>
                <c:pt idx="9234">
                  <c:v>97.49</c:v>
                </c:pt>
                <c:pt idx="9235">
                  <c:v>68.06</c:v>
                </c:pt>
                <c:pt idx="9236">
                  <c:v>70.7</c:v>
                </c:pt>
                <c:pt idx="9237">
                  <c:v>42.28</c:v>
                </c:pt>
                <c:pt idx="9238">
                  <c:v>88.57</c:v>
                </c:pt>
                <c:pt idx="9239">
                  <c:v>52.5</c:v>
                </c:pt>
                <c:pt idx="9240">
                  <c:v>48.58</c:v>
                </c:pt>
                <c:pt idx="9241">
                  <c:v>40.090000000000003</c:v>
                </c:pt>
                <c:pt idx="9242">
                  <c:v>58.28</c:v>
                </c:pt>
                <c:pt idx="9243">
                  <c:v>56.79</c:v>
                </c:pt>
                <c:pt idx="9244">
                  <c:v>80.98</c:v>
                </c:pt>
                <c:pt idx="9245">
                  <c:v>46.64</c:v>
                </c:pt>
                <c:pt idx="9246">
                  <c:v>90.47</c:v>
                </c:pt>
                <c:pt idx="9247">
                  <c:v>72.14</c:v>
                </c:pt>
                <c:pt idx="9248">
                  <c:v>45.28</c:v>
                </c:pt>
                <c:pt idx="9249">
                  <c:v>78.48</c:v>
                </c:pt>
                <c:pt idx="9250">
                  <c:v>84.65</c:v>
                </c:pt>
                <c:pt idx="9251">
                  <c:v>65.150000000000006</c:v>
                </c:pt>
                <c:pt idx="9252">
                  <c:v>82.97</c:v>
                </c:pt>
                <c:pt idx="9253">
                  <c:v>79.400000000000006</c:v>
                </c:pt>
                <c:pt idx="9254">
                  <c:v>71.7</c:v>
                </c:pt>
                <c:pt idx="9255">
                  <c:v>50.42</c:v>
                </c:pt>
                <c:pt idx="9256">
                  <c:v>69.44</c:v>
                </c:pt>
                <c:pt idx="9257">
                  <c:v>89.37</c:v>
                </c:pt>
                <c:pt idx="9258">
                  <c:v>42.93</c:v>
                </c:pt>
                <c:pt idx="9259">
                  <c:v>85.05</c:v>
                </c:pt>
                <c:pt idx="9260">
                  <c:v>43.32</c:v>
                </c:pt>
                <c:pt idx="9261">
                  <c:v>75.680000000000007</c:v>
                </c:pt>
                <c:pt idx="9262">
                  <c:v>75.8</c:v>
                </c:pt>
                <c:pt idx="9263">
                  <c:v>66.89</c:v>
                </c:pt>
                <c:pt idx="9264">
                  <c:v>69.400000000000006</c:v>
                </c:pt>
                <c:pt idx="9265">
                  <c:v>80.88</c:v>
                </c:pt>
                <c:pt idx="9266">
                  <c:v>74.62</c:v>
                </c:pt>
                <c:pt idx="9267">
                  <c:v>72.97</c:v>
                </c:pt>
                <c:pt idx="9268">
                  <c:v>89.68</c:v>
                </c:pt>
                <c:pt idx="9269">
                  <c:v>49.03</c:v>
                </c:pt>
                <c:pt idx="9270">
                  <c:v>66.58</c:v>
                </c:pt>
                <c:pt idx="9271">
                  <c:v>90.38</c:v>
                </c:pt>
                <c:pt idx="9272">
                  <c:v>58.71</c:v>
                </c:pt>
                <c:pt idx="9273">
                  <c:v>91.92</c:v>
                </c:pt>
                <c:pt idx="9274">
                  <c:v>34.840000000000003</c:v>
                </c:pt>
                <c:pt idx="9275">
                  <c:v>65.23</c:v>
                </c:pt>
                <c:pt idx="9276">
                  <c:v>83.83</c:v>
                </c:pt>
                <c:pt idx="9277">
                  <c:v>63.48</c:v>
                </c:pt>
                <c:pt idx="9278">
                  <c:v>67.7</c:v>
                </c:pt>
                <c:pt idx="9279">
                  <c:v>65.14</c:v>
                </c:pt>
                <c:pt idx="9280">
                  <c:v>56.42</c:v>
                </c:pt>
                <c:pt idx="9281">
                  <c:v>60.45</c:v>
                </c:pt>
                <c:pt idx="9282">
                  <c:v>53.9</c:v>
                </c:pt>
                <c:pt idx="9283">
                  <c:v>93.8</c:v>
                </c:pt>
                <c:pt idx="9284">
                  <c:v>79.569999999999993</c:v>
                </c:pt>
                <c:pt idx="9285">
                  <c:v>90.07</c:v>
                </c:pt>
                <c:pt idx="9286">
                  <c:v>80.099999999999994</c:v>
                </c:pt>
                <c:pt idx="9287">
                  <c:v>65.31</c:v>
                </c:pt>
                <c:pt idx="9288">
                  <c:v>93.69</c:v>
                </c:pt>
                <c:pt idx="9289">
                  <c:v>63.73</c:v>
                </c:pt>
                <c:pt idx="9290">
                  <c:v>70.27</c:v>
                </c:pt>
                <c:pt idx="9291">
                  <c:v>98.63</c:v>
                </c:pt>
                <c:pt idx="9292">
                  <c:v>82.8</c:v>
                </c:pt>
                <c:pt idx="9293">
                  <c:v>77.150000000000006</c:v>
                </c:pt>
                <c:pt idx="9294">
                  <c:v>62.96</c:v>
                </c:pt>
                <c:pt idx="9295">
                  <c:v>93.39</c:v>
                </c:pt>
                <c:pt idx="9296">
                  <c:v>85.35</c:v>
                </c:pt>
                <c:pt idx="9297">
                  <c:v>85.26</c:v>
                </c:pt>
                <c:pt idx="9298">
                  <c:v>73.36</c:v>
                </c:pt>
                <c:pt idx="9299">
                  <c:v>89.84</c:v>
                </c:pt>
                <c:pt idx="9300">
                  <c:v>47.64</c:v>
                </c:pt>
                <c:pt idx="9301">
                  <c:v>52.16</c:v>
                </c:pt>
                <c:pt idx="9302">
                  <c:v>79.67</c:v>
                </c:pt>
                <c:pt idx="9303">
                  <c:v>67.72</c:v>
                </c:pt>
                <c:pt idx="9304">
                  <c:v>82.05</c:v>
                </c:pt>
                <c:pt idx="9305">
                  <c:v>62.28</c:v>
                </c:pt>
                <c:pt idx="9306">
                  <c:v>89.46</c:v>
                </c:pt>
                <c:pt idx="9307">
                  <c:v>99.52</c:v>
                </c:pt>
                <c:pt idx="9308">
                  <c:v>55.63</c:v>
                </c:pt>
                <c:pt idx="9309">
                  <c:v>95.53</c:v>
                </c:pt>
                <c:pt idx="9310">
                  <c:v>94.14</c:v>
                </c:pt>
                <c:pt idx="9311">
                  <c:v>71.83</c:v>
                </c:pt>
                <c:pt idx="9312">
                  <c:v>80.61</c:v>
                </c:pt>
                <c:pt idx="9313">
                  <c:v>60.58</c:v>
                </c:pt>
                <c:pt idx="9314">
                  <c:v>70.09</c:v>
                </c:pt>
                <c:pt idx="9315">
                  <c:v>69.7</c:v>
                </c:pt>
                <c:pt idx="9316">
                  <c:v>55.65</c:v>
                </c:pt>
                <c:pt idx="9317">
                  <c:v>87.93</c:v>
                </c:pt>
                <c:pt idx="9318">
                  <c:v>87.57</c:v>
                </c:pt>
                <c:pt idx="9319">
                  <c:v>66.47</c:v>
                </c:pt>
                <c:pt idx="9320">
                  <c:v>85.65</c:v>
                </c:pt>
                <c:pt idx="9321">
                  <c:v>98.97</c:v>
                </c:pt>
                <c:pt idx="9322">
                  <c:v>75.05</c:v>
                </c:pt>
                <c:pt idx="9323">
                  <c:v>70.69</c:v>
                </c:pt>
                <c:pt idx="9324">
                  <c:v>65.22</c:v>
                </c:pt>
                <c:pt idx="9325">
                  <c:v>86.64</c:v>
                </c:pt>
                <c:pt idx="9326">
                  <c:v>68.33</c:v>
                </c:pt>
                <c:pt idx="9327">
                  <c:v>59.05</c:v>
                </c:pt>
                <c:pt idx="9328">
                  <c:v>66.709999999999994</c:v>
                </c:pt>
                <c:pt idx="9329">
                  <c:v>86.22</c:v>
                </c:pt>
                <c:pt idx="9330">
                  <c:v>93.12</c:v>
                </c:pt>
                <c:pt idx="9331">
                  <c:v>86.74</c:v>
                </c:pt>
                <c:pt idx="9332">
                  <c:v>89.47</c:v>
                </c:pt>
                <c:pt idx="9333">
                  <c:v>75.069999999999993</c:v>
                </c:pt>
                <c:pt idx="9334">
                  <c:v>91.08</c:v>
                </c:pt>
                <c:pt idx="9335">
                  <c:v>98.98</c:v>
                </c:pt>
                <c:pt idx="9336">
                  <c:v>89.04</c:v>
                </c:pt>
                <c:pt idx="9337">
                  <c:v>58.88</c:v>
                </c:pt>
                <c:pt idx="9338">
                  <c:v>61.27</c:v>
                </c:pt>
                <c:pt idx="9339">
                  <c:v>56.74</c:v>
                </c:pt>
                <c:pt idx="9340">
                  <c:v>77.569999999999993</c:v>
                </c:pt>
                <c:pt idx="9341">
                  <c:v>62.89</c:v>
                </c:pt>
                <c:pt idx="9342">
                  <c:v>75.790000000000006</c:v>
                </c:pt>
                <c:pt idx="9343">
                  <c:v>76.739999999999995</c:v>
                </c:pt>
                <c:pt idx="9344">
                  <c:v>66.680000000000007</c:v>
                </c:pt>
                <c:pt idx="9345">
                  <c:v>52.88</c:v>
                </c:pt>
                <c:pt idx="9346">
                  <c:v>66.78</c:v>
                </c:pt>
                <c:pt idx="9347">
                  <c:v>83.43</c:v>
                </c:pt>
                <c:pt idx="9348">
                  <c:v>80.44</c:v>
                </c:pt>
                <c:pt idx="9349">
                  <c:v>61.81</c:v>
                </c:pt>
                <c:pt idx="9350">
                  <c:v>45.06</c:v>
                </c:pt>
                <c:pt idx="9351">
                  <c:v>82.98</c:v>
                </c:pt>
                <c:pt idx="9352">
                  <c:v>64.28</c:v>
                </c:pt>
                <c:pt idx="9353">
                  <c:v>69.069999999999993</c:v>
                </c:pt>
                <c:pt idx="9354">
                  <c:v>70.53</c:v>
                </c:pt>
                <c:pt idx="9355">
                  <c:v>72.209999999999994</c:v>
                </c:pt>
                <c:pt idx="9356">
                  <c:v>52.41</c:v>
                </c:pt>
                <c:pt idx="9357">
                  <c:v>77.44</c:v>
                </c:pt>
                <c:pt idx="9358">
                  <c:v>85.43</c:v>
                </c:pt>
                <c:pt idx="9359">
                  <c:v>86</c:v>
                </c:pt>
                <c:pt idx="9360">
                  <c:v>86.73</c:v>
                </c:pt>
                <c:pt idx="9361">
                  <c:v>71.290000000000006</c:v>
                </c:pt>
                <c:pt idx="9362">
                  <c:v>40.11</c:v>
                </c:pt>
                <c:pt idx="9363">
                  <c:v>88.6</c:v>
                </c:pt>
                <c:pt idx="9364">
                  <c:v>63.72</c:v>
                </c:pt>
                <c:pt idx="9365">
                  <c:v>79.040000000000006</c:v>
                </c:pt>
                <c:pt idx="9366">
                  <c:v>94.45</c:v>
                </c:pt>
                <c:pt idx="9367">
                  <c:v>91.8</c:v>
                </c:pt>
                <c:pt idx="9368">
                  <c:v>69.599999999999994</c:v>
                </c:pt>
                <c:pt idx="9369">
                  <c:v>89.44</c:v>
                </c:pt>
                <c:pt idx="9370">
                  <c:v>59.35</c:v>
                </c:pt>
                <c:pt idx="9371">
                  <c:v>48.02</c:v>
                </c:pt>
                <c:pt idx="9372">
                  <c:v>67.38</c:v>
                </c:pt>
                <c:pt idx="9373">
                  <c:v>47.46</c:v>
                </c:pt>
                <c:pt idx="9374">
                  <c:v>69.489999999999995</c:v>
                </c:pt>
                <c:pt idx="9375">
                  <c:v>75.66</c:v>
                </c:pt>
                <c:pt idx="9376">
                  <c:v>85.43</c:v>
                </c:pt>
                <c:pt idx="9377">
                  <c:v>74.989999999999995</c:v>
                </c:pt>
                <c:pt idx="9378">
                  <c:v>90.06</c:v>
                </c:pt>
                <c:pt idx="9379">
                  <c:v>78.73</c:v>
                </c:pt>
                <c:pt idx="9380">
                  <c:v>75.040000000000006</c:v>
                </c:pt>
                <c:pt idx="9381">
                  <c:v>50.21</c:v>
                </c:pt>
                <c:pt idx="9382">
                  <c:v>63.78</c:v>
                </c:pt>
                <c:pt idx="9383">
                  <c:v>59</c:v>
                </c:pt>
                <c:pt idx="9384">
                  <c:v>65.849999999999994</c:v>
                </c:pt>
                <c:pt idx="9385">
                  <c:v>70.77</c:v>
                </c:pt>
                <c:pt idx="9386">
                  <c:v>87.42</c:v>
                </c:pt>
                <c:pt idx="9387">
                  <c:v>88.98</c:v>
                </c:pt>
                <c:pt idx="9388">
                  <c:v>75.760000000000005</c:v>
                </c:pt>
                <c:pt idx="9389">
                  <c:v>62.75</c:v>
                </c:pt>
                <c:pt idx="9390">
                  <c:v>89.41</c:v>
                </c:pt>
                <c:pt idx="9391">
                  <c:v>61.6</c:v>
                </c:pt>
                <c:pt idx="9392">
                  <c:v>89.45</c:v>
                </c:pt>
                <c:pt idx="9393">
                  <c:v>42.85</c:v>
                </c:pt>
                <c:pt idx="9394">
                  <c:v>67.400000000000006</c:v>
                </c:pt>
                <c:pt idx="9395">
                  <c:v>71.239999999999995</c:v>
                </c:pt>
                <c:pt idx="9396">
                  <c:v>67.569999999999993</c:v>
                </c:pt>
                <c:pt idx="9397">
                  <c:v>96.08</c:v>
                </c:pt>
                <c:pt idx="9398">
                  <c:v>94.02</c:v>
                </c:pt>
                <c:pt idx="9399">
                  <c:v>64.180000000000007</c:v>
                </c:pt>
                <c:pt idx="9400">
                  <c:v>88.24</c:v>
                </c:pt>
                <c:pt idx="9401">
                  <c:v>45.75</c:v>
                </c:pt>
                <c:pt idx="9402">
                  <c:v>58.6</c:v>
                </c:pt>
                <c:pt idx="9403">
                  <c:v>78.36</c:v>
                </c:pt>
                <c:pt idx="9404">
                  <c:v>64.25</c:v>
                </c:pt>
                <c:pt idx="9405">
                  <c:v>76.48</c:v>
                </c:pt>
                <c:pt idx="9406">
                  <c:v>88.62</c:v>
                </c:pt>
                <c:pt idx="9407">
                  <c:v>82.86</c:v>
                </c:pt>
                <c:pt idx="9408">
                  <c:v>40.17</c:v>
                </c:pt>
                <c:pt idx="9409">
                  <c:v>90.72</c:v>
                </c:pt>
                <c:pt idx="9410">
                  <c:v>74.62</c:v>
                </c:pt>
                <c:pt idx="9411">
                  <c:v>68.209999999999994</c:v>
                </c:pt>
                <c:pt idx="9412">
                  <c:v>58.09</c:v>
                </c:pt>
                <c:pt idx="9413">
                  <c:v>91.73</c:v>
                </c:pt>
                <c:pt idx="9414">
                  <c:v>62.18</c:v>
                </c:pt>
                <c:pt idx="9415">
                  <c:v>72.41</c:v>
                </c:pt>
                <c:pt idx="9416">
                  <c:v>71.569999999999993</c:v>
                </c:pt>
                <c:pt idx="9417">
                  <c:v>69.8</c:v>
                </c:pt>
                <c:pt idx="9418">
                  <c:v>71.849999999999994</c:v>
                </c:pt>
                <c:pt idx="9419">
                  <c:v>89.67</c:v>
                </c:pt>
                <c:pt idx="9420">
                  <c:v>60.22</c:v>
                </c:pt>
                <c:pt idx="9421">
                  <c:v>81.09</c:v>
                </c:pt>
                <c:pt idx="9422">
                  <c:v>88.55</c:v>
                </c:pt>
                <c:pt idx="9423">
                  <c:v>88.73</c:v>
                </c:pt>
                <c:pt idx="9424">
                  <c:v>86.35</c:v>
                </c:pt>
                <c:pt idx="9425">
                  <c:v>91.97</c:v>
                </c:pt>
                <c:pt idx="9426">
                  <c:v>72.78</c:v>
                </c:pt>
                <c:pt idx="9427">
                  <c:v>74.69</c:v>
                </c:pt>
                <c:pt idx="9428">
                  <c:v>66.78</c:v>
                </c:pt>
                <c:pt idx="9429">
                  <c:v>86.05</c:v>
                </c:pt>
                <c:pt idx="9430">
                  <c:v>58.44</c:v>
                </c:pt>
                <c:pt idx="9431">
                  <c:v>73.67</c:v>
                </c:pt>
                <c:pt idx="9432">
                  <c:v>69.36</c:v>
                </c:pt>
                <c:pt idx="9433">
                  <c:v>81.900000000000006</c:v>
                </c:pt>
                <c:pt idx="9434">
                  <c:v>83.31</c:v>
                </c:pt>
                <c:pt idx="9435">
                  <c:v>88.57</c:v>
                </c:pt>
                <c:pt idx="9436">
                  <c:v>86.28</c:v>
                </c:pt>
                <c:pt idx="9437">
                  <c:v>73.349999999999994</c:v>
                </c:pt>
                <c:pt idx="9438">
                  <c:v>62.21</c:v>
                </c:pt>
                <c:pt idx="9439">
                  <c:v>67.05</c:v>
                </c:pt>
                <c:pt idx="9440">
                  <c:v>73.36</c:v>
                </c:pt>
                <c:pt idx="9441">
                  <c:v>65.489999999999995</c:v>
                </c:pt>
                <c:pt idx="9442">
                  <c:v>44.67</c:v>
                </c:pt>
                <c:pt idx="9443">
                  <c:v>75.489999999999995</c:v>
                </c:pt>
                <c:pt idx="9444">
                  <c:v>54.68</c:v>
                </c:pt>
                <c:pt idx="9445">
                  <c:v>71.64</c:v>
                </c:pt>
                <c:pt idx="9446">
                  <c:v>56.84</c:v>
                </c:pt>
                <c:pt idx="9447">
                  <c:v>94.8</c:v>
                </c:pt>
                <c:pt idx="9448">
                  <c:v>49.76</c:v>
                </c:pt>
                <c:pt idx="9449">
                  <c:v>77.790000000000006</c:v>
                </c:pt>
                <c:pt idx="9450">
                  <c:v>60.62</c:v>
                </c:pt>
                <c:pt idx="9451">
                  <c:v>68.430000000000007</c:v>
                </c:pt>
                <c:pt idx="9452">
                  <c:v>79.88</c:v>
                </c:pt>
                <c:pt idx="9453">
                  <c:v>84.84</c:v>
                </c:pt>
                <c:pt idx="9454">
                  <c:v>97.46</c:v>
                </c:pt>
                <c:pt idx="9455">
                  <c:v>75.150000000000006</c:v>
                </c:pt>
                <c:pt idx="9456">
                  <c:v>62.57</c:v>
                </c:pt>
                <c:pt idx="9457">
                  <c:v>65.08</c:v>
                </c:pt>
                <c:pt idx="9458">
                  <c:v>68.66</c:v>
                </c:pt>
                <c:pt idx="9459">
                  <c:v>75.89</c:v>
                </c:pt>
                <c:pt idx="9460">
                  <c:v>92.62</c:v>
                </c:pt>
                <c:pt idx="9461">
                  <c:v>77.55</c:v>
                </c:pt>
                <c:pt idx="9462">
                  <c:v>49.38</c:v>
                </c:pt>
                <c:pt idx="9463">
                  <c:v>46.52</c:v>
                </c:pt>
                <c:pt idx="9464">
                  <c:v>87.23</c:v>
                </c:pt>
                <c:pt idx="9465">
                  <c:v>82.01</c:v>
                </c:pt>
                <c:pt idx="9466">
                  <c:v>63.27</c:v>
                </c:pt>
                <c:pt idx="9467">
                  <c:v>64.89</c:v>
                </c:pt>
                <c:pt idx="9468">
                  <c:v>55.65</c:v>
                </c:pt>
                <c:pt idx="9469">
                  <c:v>89.29</c:v>
                </c:pt>
                <c:pt idx="9470">
                  <c:v>75.48</c:v>
                </c:pt>
                <c:pt idx="9471">
                  <c:v>56.05</c:v>
                </c:pt>
                <c:pt idx="9472">
                  <c:v>95.46</c:v>
                </c:pt>
                <c:pt idx="9473">
                  <c:v>78.5</c:v>
                </c:pt>
                <c:pt idx="9474">
                  <c:v>73.75</c:v>
                </c:pt>
                <c:pt idx="9475">
                  <c:v>82.49</c:v>
                </c:pt>
                <c:pt idx="9476">
                  <c:v>83.77</c:v>
                </c:pt>
                <c:pt idx="9477">
                  <c:v>87.7</c:v>
                </c:pt>
                <c:pt idx="9478">
                  <c:v>45.03</c:v>
                </c:pt>
                <c:pt idx="9479">
                  <c:v>68.900000000000006</c:v>
                </c:pt>
                <c:pt idx="9480">
                  <c:v>86.43</c:v>
                </c:pt>
                <c:pt idx="9481">
                  <c:v>83.54</c:v>
                </c:pt>
                <c:pt idx="9482">
                  <c:v>52.18</c:v>
                </c:pt>
                <c:pt idx="9483">
                  <c:v>80.790000000000006</c:v>
                </c:pt>
                <c:pt idx="9484">
                  <c:v>82.79</c:v>
                </c:pt>
                <c:pt idx="9485">
                  <c:v>73.67</c:v>
                </c:pt>
                <c:pt idx="9486">
                  <c:v>94.15</c:v>
                </c:pt>
                <c:pt idx="9487">
                  <c:v>87.9</c:v>
                </c:pt>
                <c:pt idx="9488">
                  <c:v>47.06</c:v>
                </c:pt>
                <c:pt idx="9489">
                  <c:v>73.78</c:v>
                </c:pt>
                <c:pt idx="9490">
                  <c:v>82.95</c:v>
                </c:pt>
                <c:pt idx="9491">
                  <c:v>58.98</c:v>
                </c:pt>
                <c:pt idx="9492">
                  <c:v>48.62</c:v>
                </c:pt>
                <c:pt idx="9493">
                  <c:v>63.59</c:v>
                </c:pt>
                <c:pt idx="9494">
                  <c:v>72.81</c:v>
                </c:pt>
                <c:pt idx="9495">
                  <c:v>77.31</c:v>
                </c:pt>
                <c:pt idx="9496">
                  <c:v>74.47</c:v>
                </c:pt>
                <c:pt idx="9497">
                  <c:v>76.94</c:v>
                </c:pt>
                <c:pt idx="9498">
                  <c:v>81.09</c:v>
                </c:pt>
                <c:pt idx="9499">
                  <c:v>87.42</c:v>
                </c:pt>
                <c:pt idx="9500">
                  <c:v>64.81</c:v>
                </c:pt>
                <c:pt idx="9501">
                  <c:v>84.45</c:v>
                </c:pt>
                <c:pt idx="9502">
                  <c:v>74.47</c:v>
                </c:pt>
                <c:pt idx="9503">
                  <c:v>67.75</c:v>
                </c:pt>
                <c:pt idx="9504">
                  <c:v>68.53</c:v>
                </c:pt>
                <c:pt idx="9505">
                  <c:v>52.16</c:v>
                </c:pt>
                <c:pt idx="9506">
                  <c:v>85.19</c:v>
                </c:pt>
                <c:pt idx="9507">
                  <c:v>77.84</c:v>
                </c:pt>
                <c:pt idx="9508">
                  <c:v>84.76</c:v>
                </c:pt>
                <c:pt idx="9509">
                  <c:v>85.66</c:v>
                </c:pt>
                <c:pt idx="9510">
                  <c:v>56.86</c:v>
                </c:pt>
                <c:pt idx="9511">
                  <c:v>69.7</c:v>
                </c:pt>
                <c:pt idx="9512">
                  <c:v>35.630000000000003</c:v>
                </c:pt>
                <c:pt idx="9513">
                  <c:v>78.13</c:v>
                </c:pt>
                <c:pt idx="9514">
                  <c:v>77.180000000000007</c:v>
                </c:pt>
                <c:pt idx="9515">
                  <c:v>70.72</c:v>
                </c:pt>
                <c:pt idx="9516">
                  <c:v>64.42</c:v>
                </c:pt>
                <c:pt idx="9517">
                  <c:v>62.17</c:v>
                </c:pt>
                <c:pt idx="9518">
                  <c:v>100.1</c:v>
                </c:pt>
                <c:pt idx="9519">
                  <c:v>76.790000000000006</c:v>
                </c:pt>
                <c:pt idx="9520">
                  <c:v>69.31</c:v>
                </c:pt>
                <c:pt idx="9521">
                  <c:v>54.78</c:v>
                </c:pt>
                <c:pt idx="9522">
                  <c:v>35.46</c:v>
                </c:pt>
                <c:pt idx="9523">
                  <c:v>52.59</c:v>
                </c:pt>
                <c:pt idx="9524">
                  <c:v>63.9</c:v>
                </c:pt>
                <c:pt idx="9525">
                  <c:v>69.67</c:v>
                </c:pt>
                <c:pt idx="9526">
                  <c:v>87</c:v>
                </c:pt>
                <c:pt idx="9527">
                  <c:v>75.69</c:v>
                </c:pt>
                <c:pt idx="9528">
                  <c:v>76.98</c:v>
                </c:pt>
                <c:pt idx="9529">
                  <c:v>89.22</c:v>
                </c:pt>
                <c:pt idx="9530">
                  <c:v>78.92</c:v>
                </c:pt>
                <c:pt idx="9531">
                  <c:v>49.73</c:v>
                </c:pt>
                <c:pt idx="9532">
                  <c:v>53.93</c:v>
                </c:pt>
                <c:pt idx="9533">
                  <c:v>69.22</c:v>
                </c:pt>
                <c:pt idx="9534">
                  <c:v>47.69</c:v>
                </c:pt>
                <c:pt idx="9535">
                  <c:v>55.07</c:v>
                </c:pt>
                <c:pt idx="9536">
                  <c:v>74.260000000000005</c:v>
                </c:pt>
                <c:pt idx="9537">
                  <c:v>62.65</c:v>
                </c:pt>
                <c:pt idx="9538">
                  <c:v>40.729999999999997</c:v>
                </c:pt>
                <c:pt idx="9539">
                  <c:v>79.33</c:v>
                </c:pt>
                <c:pt idx="9540">
                  <c:v>93.55</c:v>
                </c:pt>
                <c:pt idx="9541">
                  <c:v>98.14</c:v>
                </c:pt>
                <c:pt idx="9542">
                  <c:v>88.16</c:v>
                </c:pt>
                <c:pt idx="9543">
                  <c:v>87.99</c:v>
                </c:pt>
                <c:pt idx="9544">
                  <c:v>76.05</c:v>
                </c:pt>
                <c:pt idx="9545">
                  <c:v>57.53</c:v>
                </c:pt>
                <c:pt idx="9546">
                  <c:v>70.069999999999993</c:v>
                </c:pt>
                <c:pt idx="9547">
                  <c:v>86.29</c:v>
                </c:pt>
                <c:pt idx="9548">
                  <c:v>58.76</c:v>
                </c:pt>
                <c:pt idx="9549">
                  <c:v>87.78</c:v>
                </c:pt>
                <c:pt idx="9550">
                  <c:v>89.12</c:v>
                </c:pt>
                <c:pt idx="9551">
                  <c:v>51.07</c:v>
                </c:pt>
                <c:pt idx="9552">
                  <c:v>82.8</c:v>
                </c:pt>
                <c:pt idx="9553">
                  <c:v>82.88</c:v>
                </c:pt>
                <c:pt idx="9554">
                  <c:v>74.39</c:v>
                </c:pt>
                <c:pt idx="9555">
                  <c:v>96.72</c:v>
                </c:pt>
                <c:pt idx="9556">
                  <c:v>60.42</c:v>
                </c:pt>
                <c:pt idx="9557">
                  <c:v>79.39</c:v>
                </c:pt>
                <c:pt idx="9558">
                  <c:v>84.14</c:v>
                </c:pt>
                <c:pt idx="9559">
                  <c:v>65.2</c:v>
                </c:pt>
                <c:pt idx="9560">
                  <c:v>88.47</c:v>
                </c:pt>
                <c:pt idx="9561">
                  <c:v>81.83</c:v>
                </c:pt>
                <c:pt idx="9562">
                  <c:v>68.84</c:v>
                </c:pt>
                <c:pt idx="9563">
                  <c:v>81.819999999999993</c:v>
                </c:pt>
                <c:pt idx="9564">
                  <c:v>52.8</c:v>
                </c:pt>
                <c:pt idx="9565">
                  <c:v>56.24</c:v>
                </c:pt>
                <c:pt idx="9566">
                  <c:v>80.290000000000006</c:v>
                </c:pt>
                <c:pt idx="9567">
                  <c:v>63.67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0228992"/>
        <c:axId val="300230528"/>
      </c:barChart>
      <c:catAx>
        <c:axId val="300228992"/>
        <c:scaling>
          <c:orientation val="minMax"/>
        </c:scaling>
        <c:delete val="0"/>
        <c:axPos val="b"/>
        <c:majorTickMark val="out"/>
        <c:minorTickMark val="none"/>
        <c:tickLblPos val="nextTo"/>
        <c:crossAx val="300230528"/>
        <c:crosses val="autoZero"/>
        <c:auto val="1"/>
        <c:lblAlgn val="ctr"/>
        <c:lblOffset val="100"/>
        <c:noMultiLvlLbl val="0"/>
      </c:catAx>
      <c:valAx>
        <c:axId val="3002305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002289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'Copy of energy_production (1)'!$C$1</c:f>
              <c:strCache>
                <c:ptCount val="1"/>
                <c:pt idx="0">
                  <c:v>amb_pressure</c:v>
                </c:pt>
              </c:strCache>
            </c:strRef>
          </c:tx>
          <c:invertIfNegative val="0"/>
          <c:val>
            <c:numRef>
              <c:f>'Copy of energy_production (1)'!$C$2:$C$9569</c:f>
              <c:numCache>
                <c:formatCode>General</c:formatCode>
                <c:ptCount val="9568"/>
                <c:pt idx="0">
                  <c:v>1017.01</c:v>
                </c:pt>
                <c:pt idx="1">
                  <c:v>1019.72</c:v>
                </c:pt>
                <c:pt idx="2">
                  <c:v>1024.42</c:v>
                </c:pt>
                <c:pt idx="3">
                  <c:v>1017.89</c:v>
                </c:pt>
                <c:pt idx="4">
                  <c:v>1023.78</c:v>
                </c:pt>
                <c:pt idx="5">
                  <c:v>1006.41</c:v>
                </c:pt>
                <c:pt idx="6">
                  <c:v>1009.88</c:v>
                </c:pt>
                <c:pt idx="7">
                  <c:v>1015.89</c:v>
                </c:pt>
                <c:pt idx="8">
                  <c:v>1011.14</c:v>
                </c:pt>
                <c:pt idx="9">
                  <c:v>1002.47</c:v>
                </c:pt>
                <c:pt idx="10">
                  <c:v>1019.02</c:v>
                </c:pt>
                <c:pt idx="11">
                  <c:v>1017.41</c:v>
                </c:pt>
                <c:pt idx="12">
                  <c:v>1013.68</c:v>
                </c:pt>
                <c:pt idx="13">
                  <c:v>1006.09</c:v>
                </c:pt>
                <c:pt idx="14">
                  <c:v>1009.4</c:v>
                </c:pt>
                <c:pt idx="15">
                  <c:v>1007.55</c:v>
                </c:pt>
                <c:pt idx="16">
                  <c:v>1007.5</c:v>
                </c:pt>
                <c:pt idx="17">
                  <c:v>1009.69</c:v>
                </c:pt>
                <c:pt idx="18">
                  <c:v>1007.28</c:v>
                </c:pt>
                <c:pt idx="19">
                  <c:v>1014.76</c:v>
                </c:pt>
                <c:pt idx="20">
                  <c:v>1015.28</c:v>
                </c:pt>
                <c:pt idx="21">
                  <c:v>1005.56</c:v>
                </c:pt>
                <c:pt idx="22">
                  <c:v>1007.26</c:v>
                </c:pt>
                <c:pt idx="23">
                  <c:v>1013.1</c:v>
                </c:pt>
                <c:pt idx="24">
                  <c:v>1017.19</c:v>
                </c:pt>
                <c:pt idx="25">
                  <c:v>1017.65</c:v>
                </c:pt>
                <c:pt idx="26">
                  <c:v>1013.24</c:v>
                </c:pt>
                <c:pt idx="27">
                  <c:v>1013.85</c:v>
                </c:pt>
                <c:pt idx="28">
                  <c:v>1009.76</c:v>
                </c:pt>
                <c:pt idx="29">
                  <c:v>1017.02</c:v>
                </c:pt>
                <c:pt idx="30">
                  <c:v>1015.94</c:v>
                </c:pt>
                <c:pt idx="31">
                  <c:v>1011.21</c:v>
                </c:pt>
                <c:pt idx="32">
                  <c:v>1020.91</c:v>
                </c:pt>
                <c:pt idx="33">
                  <c:v>1012.51</c:v>
                </c:pt>
                <c:pt idx="34">
                  <c:v>1001.14</c:v>
                </c:pt>
                <c:pt idx="35">
                  <c:v>1025.1600000000001</c:v>
                </c:pt>
                <c:pt idx="36">
                  <c:v>1017.56</c:v>
                </c:pt>
                <c:pt idx="37">
                  <c:v>1008.38</c:v>
                </c:pt>
                <c:pt idx="38">
                  <c:v>1033.0899999999999</c:v>
                </c:pt>
                <c:pt idx="39">
                  <c:v>1016.79</c:v>
                </c:pt>
                <c:pt idx="40">
                  <c:v>1010.45</c:v>
                </c:pt>
                <c:pt idx="41">
                  <c:v>1014.65</c:v>
                </c:pt>
                <c:pt idx="42">
                  <c:v>1013.92</c:v>
                </c:pt>
                <c:pt idx="43">
                  <c:v>1015.7</c:v>
                </c:pt>
                <c:pt idx="44">
                  <c:v>1003.86</c:v>
                </c:pt>
                <c:pt idx="45">
                  <c:v>1018.48</c:v>
                </c:pt>
                <c:pt idx="46">
                  <c:v>1012.87</c:v>
                </c:pt>
                <c:pt idx="47">
                  <c:v>1010.93</c:v>
                </c:pt>
                <c:pt idx="48">
                  <c:v>1012.73</c:v>
                </c:pt>
                <c:pt idx="49">
                  <c:v>1008.99</c:v>
                </c:pt>
                <c:pt idx="50">
                  <c:v>1010.29</c:v>
                </c:pt>
                <c:pt idx="51">
                  <c:v>1018.48</c:v>
                </c:pt>
                <c:pt idx="52">
                  <c:v>1015.82</c:v>
                </c:pt>
                <c:pt idx="53">
                  <c:v>1006.82</c:v>
                </c:pt>
                <c:pt idx="54">
                  <c:v>1015.91</c:v>
                </c:pt>
                <c:pt idx="55">
                  <c:v>1009.21</c:v>
                </c:pt>
                <c:pt idx="56">
                  <c:v>1006.43</c:v>
                </c:pt>
                <c:pt idx="57">
                  <c:v>1005.68</c:v>
                </c:pt>
                <c:pt idx="58">
                  <c:v>1026.4000000000001</c:v>
                </c:pt>
                <c:pt idx="59">
                  <c:v>1010.85</c:v>
                </c:pt>
                <c:pt idx="60">
                  <c:v>1010.49</c:v>
                </c:pt>
                <c:pt idx="61">
                  <c:v>1011.5</c:v>
                </c:pt>
                <c:pt idx="62">
                  <c:v>1013.73</c:v>
                </c:pt>
                <c:pt idx="63">
                  <c:v>1014.1</c:v>
                </c:pt>
                <c:pt idx="64">
                  <c:v>1020.76</c:v>
                </c:pt>
                <c:pt idx="65">
                  <c:v>1014.37</c:v>
                </c:pt>
                <c:pt idx="66">
                  <c:v>1011.54</c:v>
                </c:pt>
                <c:pt idx="67">
                  <c:v>1000.87</c:v>
                </c:pt>
                <c:pt idx="68">
                  <c:v>1012.25</c:v>
                </c:pt>
                <c:pt idx="69">
                  <c:v>1014.02</c:v>
                </c:pt>
                <c:pt idx="70">
                  <c:v>1007.99</c:v>
                </c:pt>
                <c:pt idx="71">
                  <c:v>1015.22</c:v>
                </c:pt>
                <c:pt idx="72">
                  <c:v>1010.82</c:v>
                </c:pt>
                <c:pt idx="73">
                  <c:v>1008.96</c:v>
                </c:pt>
                <c:pt idx="74">
                  <c:v>1009.12</c:v>
                </c:pt>
                <c:pt idx="75">
                  <c:v>1007</c:v>
                </c:pt>
                <c:pt idx="76">
                  <c:v>1010.92</c:v>
                </c:pt>
                <c:pt idx="77">
                  <c:v>1019.54</c:v>
                </c:pt>
                <c:pt idx="78">
                  <c:v>1017.75</c:v>
                </c:pt>
                <c:pt idx="79">
                  <c:v>1007.56</c:v>
                </c:pt>
                <c:pt idx="80">
                  <c:v>1025.5</c:v>
                </c:pt>
                <c:pt idx="81">
                  <c:v>1027.3599999999999</c:v>
                </c:pt>
                <c:pt idx="82">
                  <c:v>1005.25</c:v>
                </c:pt>
                <c:pt idx="83">
                  <c:v>1004.53</c:v>
                </c:pt>
                <c:pt idx="84">
                  <c:v>1007.17</c:v>
                </c:pt>
                <c:pt idx="85">
                  <c:v>1017.9</c:v>
                </c:pt>
                <c:pt idx="86">
                  <c:v>1010.73</c:v>
                </c:pt>
                <c:pt idx="87">
                  <c:v>1020.5</c:v>
                </c:pt>
                <c:pt idx="88">
                  <c:v>1013.96</c:v>
                </c:pt>
                <c:pt idx="89">
                  <c:v>1016.43</c:v>
                </c:pt>
                <c:pt idx="90">
                  <c:v>1009.96</c:v>
                </c:pt>
                <c:pt idx="91">
                  <c:v>1000.74</c:v>
                </c:pt>
                <c:pt idx="92">
                  <c:v>1018.73</c:v>
                </c:pt>
                <c:pt idx="93">
                  <c:v>1022.65</c:v>
                </c:pt>
                <c:pt idx="94">
                  <c:v>1024.9100000000001</c:v>
                </c:pt>
                <c:pt idx="95">
                  <c:v>1016.19</c:v>
                </c:pt>
                <c:pt idx="96">
                  <c:v>1008</c:v>
                </c:pt>
                <c:pt idx="97">
                  <c:v>1011.42</c:v>
                </c:pt>
                <c:pt idx="98">
                  <c:v>1009</c:v>
                </c:pt>
                <c:pt idx="99">
                  <c:v>1010.65</c:v>
                </c:pt>
                <c:pt idx="100">
                  <c:v>1017.78</c:v>
                </c:pt>
                <c:pt idx="101">
                  <c:v>1016.74</c:v>
                </c:pt>
                <c:pt idx="102">
                  <c:v>1019.67</c:v>
                </c:pt>
                <c:pt idx="103">
                  <c:v>1012.36</c:v>
                </c:pt>
                <c:pt idx="104">
                  <c:v>1012.73</c:v>
                </c:pt>
                <c:pt idx="105">
                  <c:v>1008.96</c:v>
                </c:pt>
                <c:pt idx="106">
                  <c:v>1014.08</c:v>
                </c:pt>
                <c:pt idx="107">
                  <c:v>1020.71</c:v>
                </c:pt>
                <c:pt idx="108">
                  <c:v>1010.99</c:v>
                </c:pt>
                <c:pt idx="109">
                  <c:v>1013.53</c:v>
                </c:pt>
                <c:pt idx="110">
                  <c:v>1008.21</c:v>
                </c:pt>
                <c:pt idx="111">
                  <c:v>1008.04</c:v>
                </c:pt>
                <c:pt idx="112">
                  <c:v>1007.68</c:v>
                </c:pt>
                <c:pt idx="113">
                  <c:v>1015.02</c:v>
                </c:pt>
                <c:pt idx="114">
                  <c:v>1023.29</c:v>
                </c:pt>
                <c:pt idx="115">
                  <c:v>1010.21</c:v>
                </c:pt>
                <c:pt idx="116">
                  <c:v>1013.24</c:v>
                </c:pt>
                <c:pt idx="117">
                  <c:v>1017.65</c:v>
                </c:pt>
                <c:pt idx="118">
                  <c:v>1017.58</c:v>
                </c:pt>
                <c:pt idx="119">
                  <c:v>1021.93</c:v>
                </c:pt>
                <c:pt idx="120">
                  <c:v>1020.98</c:v>
                </c:pt>
                <c:pt idx="121">
                  <c:v>1016.49</c:v>
                </c:pt>
                <c:pt idx="122">
                  <c:v>1010.93</c:v>
                </c:pt>
                <c:pt idx="123">
                  <c:v>1018.32</c:v>
                </c:pt>
                <c:pt idx="124">
                  <c:v>1012.89</c:v>
                </c:pt>
                <c:pt idx="125">
                  <c:v>1012.18</c:v>
                </c:pt>
                <c:pt idx="126">
                  <c:v>1006.53</c:v>
                </c:pt>
                <c:pt idx="127">
                  <c:v>1015.96</c:v>
                </c:pt>
                <c:pt idx="128">
                  <c:v>1001.74</c:v>
                </c:pt>
                <c:pt idx="129">
                  <c:v>1017.75</c:v>
                </c:pt>
                <c:pt idx="130">
                  <c:v>1017.55</c:v>
                </c:pt>
                <c:pt idx="131">
                  <c:v>1018.61</c:v>
                </c:pt>
                <c:pt idx="132">
                  <c:v>1009.63</c:v>
                </c:pt>
                <c:pt idx="133">
                  <c:v>1013.24</c:v>
                </c:pt>
                <c:pt idx="134">
                  <c:v>1009.32</c:v>
                </c:pt>
                <c:pt idx="135">
                  <c:v>1013.17</c:v>
                </c:pt>
                <c:pt idx="136">
                  <c:v>1023.32</c:v>
                </c:pt>
                <c:pt idx="137">
                  <c:v>1018.42</c:v>
                </c:pt>
                <c:pt idx="138">
                  <c:v>1007.37</c:v>
                </c:pt>
                <c:pt idx="139">
                  <c:v>1003.52</c:v>
                </c:pt>
                <c:pt idx="140">
                  <c:v>1007.65</c:v>
                </c:pt>
                <c:pt idx="141">
                  <c:v>1015.02</c:v>
                </c:pt>
                <c:pt idx="142">
                  <c:v>1013.35</c:v>
                </c:pt>
                <c:pt idx="143">
                  <c:v>1007.94</c:v>
                </c:pt>
                <c:pt idx="144">
                  <c:v>1016.9</c:v>
                </c:pt>
                <c:pt idx="145">
                  <c:v>1009.9</c:v>
                </c:pt>
                <c:pt idx="146">
                  <c:v>1008.53</c:v>
                </c:pt>
                <c:pt idx="147">
                  <c:v>1012.4</c:v>
                </c:pt>
                <c:pt idx="148">
                  <c:v>1007.52</c:v>
                </c:pt>
                <c:pt idx="149">
                  <c:v>1015.17</c:v>
                </c:pt>
                <c:pt idx="150">
                  <c:v>1019.97</c:v>
                </c:pt>
                <c:pt idx="151">
                  <c:v>1006.04</c:v>
                </c:pt>
                <c:pt idx="152">
                  <c:v>1012.8</c:v>
                </c:pt>
                <c:pt idx="153">
                  <c:v>1018.14</c:v>
                </c:pt>
                <c:pt idx="154">
                  <c:v>1012.87</c:v>
                </c:pt>
                <c:pt idx="155">
                  <c:v>1006.65</c:v>
                </c:pt>
                <c:pt idx="156">
                  <c:v>1017.06</c:v>
                </c:pt>
                <c:pt idx="157">
                  <c:v>1013.58</c:v>
                </c:pt>
                <c:pt idx="158">
                  <c:v>1013.5</c:v>
                </c:pt>
                <c:pt idx="159">
                  <c:v>1005.26</c:v>
                </c:pt>
                <c:pt idx="160">
                  <c:v>999.8</c:v>
                </c:pt>
                <c:pt idx="161">
                  <c:v>1007.61</c:v>
                </c:pt>
                <c:pt idx="162">
                  <c:v>1019.48</c:v>
                </c:pt>
                <c:pt idx="163">
                  <c:v>1018.86</c:v>
                </c:pt>
                <c:pt idx="164">
                  <c:v>1004.05</c:v>
                </c:pt>
                <c:pt idx="165">
                  <c:v>1023.73</c:v>
                </c:pt>
                <c:pt idx="166">
                  <c:v>1003.84</c:v>
                </c:pt>
                <c:pt idx="167">
                  <c:v>1009.43</c:v>
                </c:pt>
                <c:pt idx="168">
                  <c:v>1018.96</c:v>
                </c:pt>
                <c:pt idx="169">
                  <c:v>1014.57</c:v>
                </c:pt>
                <c:pt idx="170">
                  <c:v>1017.04</c:v>
                </c:pt>
                <c:pt idx="171">
                  <c:v>1014.41</c:v>
                </c:pt>
                <c:pt idx="172">
                  <c:v>1014.88</c:v>
                </c:pt>
                <c:pt idx="173">
                  <c:v>1015.69</c:v>
                </c:pt>
                <c:pt idx="174">
                  <c:v>1012.01</c:v>
                </c:pt>
                <c:pt idx="175">
                  <c:v>1029.9000000000001</c:v>
                </c:pt>
                <c:pt idx="176">
                  <c:v>1013.58</c:v>
                </c:pt>
                <c:pt idx="177">
                  <c:v>1014.57</c:v>
                </c:pt>
                <c:pt idx="178">
                  <c:v>1012.49</c:v>
                </c:pt>
                <c:pt idx="179">
                  <c:v>1011.09</c:v>
                </c:pt>
                <c:pt idx="180">
                  <c:v>1022.3</c:v>
                </c:pt>
                <c:pt idx="181">
                  <c:v>1021.46</c:v>
                </c:pt>
                <c:pt idx="182">
                  <c:v>1014.24</c:v>
                </c:pt>
                <c:pt idx="183">
                  <c:v>1010.52</c:v>
                </c:pt>
                <c:pt idx="184">
                  <c:v>1008.89</c:v>
                </c:pt>
                <c:pt idx="185">
                  <c:v>1009.14</c:v>
                </c:pt>
                <c:pt idx="186">
                  <c:v>1019.99</c:v>
                </c:pt>
                <c:pt idx="187">
                  <c:v>1017.8</c:v>
                </c:pt>
                <c:pt idx="188">
                  <c:v>1008.22</c:v>
                </c:pt>
                <c:pt idx="189">
                  <c:v>1015.27</c:v>
                </c:pt>
                <c:pt idx="190">
                  <c:v>1015.22</c:v>
                </c:pt>
                <c:pt idx="191">
                  <c:v>1014.18</c:v>
                </c:pt>
                <c:pt idx="192">
                  <c:v>1009.45</c:v>
                </c:pt>
                <c:pt idx="193">
                  <c:v>1004.52</c:v>
                </c:pt>
                <c:pt idx="194">
                  <c:v>1020.51</c:v>
                </c:pt>
                <c:pt idx="195">
                  <c:v>1017.47</c:v>
                </c:pt>
                <c:pt idx="196">
                  <c:v>1016.63</c:v>
                </c:pt>
                <c:pt idx="197">
                  <c:v>1011.52</c:v>
                </c:pt>
                <c:pt idx="198">
                  <c:v>1014.04</c:v>
                </c:pt>
                <c:pt idx="199">
                  <c:v>1009.65</c:v>
                </c:pt>
                <c:pt idx="200">
                  <c:v>1022.67</c:v>
                </c:pt>
                <c:pt idx="201">
                  <c:v>1017.33</c:v>
                </c:pt>
                <c:pt idx="202">
                  <c:v>1011.47</c:v>
                </c:pt>
                <c:pt idx="203">
                  <c:v>1008.1</c:v>
                </c:pt>
                <c:pt idx="204">
                  <c:v>1007.35</c:v>
                </c:pt>
                <c:pt idx="205">
                  <c:v>1015.09</c:v>
                </c:pt>
                <c:pt idx="206">
                  <c:v>1009.45</c:v>
                </c:pt>
                <c:pt idx="207">
                  <c:v>1009.98</c:v>
                </c:pt>
                <c:pt idx="208">
                  <c:v>1020.14</c:v>
                </c:pt>
                <c:pt idx="209">
                  <c:v>1015.22</c:v>
                </c:pt>
                <c:pt idx="210">
                  <c:v>1015.12</c:v>
                </c:pt>
                <c:pt idx="211">
                  <c:v>1014.18</c:v>
                </c:pt>
                <c:pt idx="212">
                  <c:v>1015.12</c:v>
                </c:pt>
                <c:pt idx="213">
                  <c:v>1010.34</c:v>
                </c:pt>
                <c:pt idx="214">
                  <c:v>1019.5</c:v>
                </c:pt>
                <c:pt idx="215">
                  <c:v>1008.24</c:v>
                </c:pt>
                <c:pt idx="216">
                  <c:v>1013.06</c:v>
                </c:pt>
                <c:pt idx="217">
                  <c:v>1020.03</c:v>
                </c:pt>
                <c:pt idx="218">
                  <c:v>1014.81</c:v>
                </c:pt>
                <c:pt idx="219">
                  <c:v>1010.99</c:v>
                </c:pt>
                <c:pt idx="220">
                  <c:v>1010.07</c:v>
                </c:pt>
                <c:pt idx="221">
                  <c:v>1010.13</c:v>
                </c:pt>
                <c:pt idx="222">
                  <c:v>1012.06</c:v>
                </c:pt>
                <c:pt idx="223">
                  <c:v>1004.39</c:v>
                </c:pt>
                <c:pt idx="224">
                  <c:v>1010.84</c:v>
                </c:pt>
                <c:pt idx="225">
                  <c:v>1017.1</c:v>
                </c:pt>
                <c:pt idx="226">
                  <c:v>1004.94</c:v>
                </c:pt>
                <c:pt idx="227">
                  <c:v>1001.9</c:v>
                </c:pt>
                <c:pt idx="228">
                  <c:v>1013.93</c:v>
                </c:pt>
                <c:pt idx="229">
                  <c:v>1004.3</c:v>
                </c:pt>
                <c:pt idx="230">
                  <c:v>1012.2</c:v>
                </c:pt>
                <c:pt idx="231">
                  <c:v>1008.71</c:v>
                </c:pt>
                <c:pt idx="232">
                  <c:v>1019.32</c:v>
                </c:pt>
                <c:pt idx="233">
                  <c:v>1016.03</c:v>
                </c:pt>
                <c:pt idx="234">
                  <c:v>1020.79</c:v>
                </c:pt>
                <c:pt idx="235">
                  <c:v>1022.7</c:v>
                </c:pt>
                <c:pt idx="236">
                  <c:v>1012.33</c:v>
                </c:pt>
                <c:pt idx="237">
                  <c:v>1009.83</c:v>
                </c:pt>
                <c:pt idx="238">
                  <c:v>1026.2</c:v>
                </c:pt>
                <c:pt idx="239">
                  <c:v>1021.04</c:v>
                </c:pt>
                <c:pt idx="240">
                  <c:v>1006.11</c:v>
                </c:pt>
                <c:pt idx="241">
                  <c:v>1010.01</c:v>
                </c:pt>
                <c:pt idx="242">
                  <c:v>1008.04</c:v>
                </c:pt>
                <c:pt idx="243">
                  <c:v>1002.77</c:v>
                </c:pt>
                <c:pt idx="244">
                  <c:v>1013.5</c:v>
                </c:pt>
                <c:pt idx="245">
                  <c:v>1005.65</c:v>
                </c:pt>
                <c:pt idx="246">
                  <c:v>1006.24</c:v>
                </c:pt>
                <c:pt idx="247">
                  <c:v>1007.64</c:v>
                </c:pt>
                <c:pt idx="248">
                  <c:v>1016.34</c:v>
                </c:pt>
                <c:pt idx="249">
                  <c:v>1012.01</c:v>
                </c:pt>
                <c:pt idx="250">
                  <c:v>1016.33</c:v>
                </c:pt>
                <c:pt idx="251">
                  <c:v>1018.35</c:v>
                </c:pt>
                <c:pt idx="252">
                  <c:v>1021.1</c:v>
                </c:pt>
                <c:pt idx="253">
                  <c:v>1022.78</c:v>
                </c:pt>
                <c:pt idx="254">
                  <c:v>1017.86</c:v>
                </c:pt>
                <c:pt idx="255">
                  <c:v>1009.78</c:v>
                </c:pt>
                <c:pt idx="256">
                  <c:v>1018.47</c:v>
                </c:pt>
                <c:pt idx="257">
                  <c:v>1008.67</c:v>
                </c:pt>
                <c:pt idx="258">
                  <c:v>1018.72</c:v>
                </c:pt>
                <c:pt idx="259">
                  <c:v>1016.25</c:v>
                </c:pt>
                <c:pt idx="260">
                  <c:v>1009.43</c:v>
                </c:pt>
                <c:pt idx="261">
                  <c:v>1007.11</c:v>
                </c:pt>
                <c:pt idx="262">
                  <c:v>1016</c:v>
                </c:pt>
                <c:pt idx="263">
                  <c:v>1003.66</c:v>
                </c:pt>
                <c:pt idx="264">
                  <c:v>999.43</c:v>
                </c:pt>
                <c:pt idx="265">
                  <c:v>1011.91</c:v>
                </c:pt>
                <c:pt idx="266">
                  <c:v>1011.28</c:v>
                </c:pt>
                <c:pt idx="267">
                  <c:v>1017.01</c:v>
                </c:pt>
                <c:pt idx="268">
                  <c:v>1007.75</c:v>
                </c:pt>
                <c:pt idx="269">
                  <c:v>1008.97</c:v>
                </c:pt>
                <c:pt idx="270">
                  <c:v>1013.13</c:v>
                </c:pt>
                <c:pt idx="271">
                  <c:v>1014.21</c:v>
                </c:pt>
                <c:pt idx="272">
                  <c:v>1012.17</c:v>
                </c:pt>
                <c:pt idx="273">
                  <c:v>1012.55</c:v>
                </c:pt>
                <c:pt idx="274">
                  <c:v>1008.23</c:v>
                </c:pt>
                <c:pt idx="275">
                  <c:v>1009.68</c:v>
                </c:pt>
                <c:pt idx="276">
                  <c:v>1008.32</c:v>
                </c:pt>
                <c:pt idx="277">
                  <c:v>1005.5</c:v>
                </c:pt>
                <c:pt idx="278">
                  <c:v>1013.15</c:v>
                </c:pt>
                <c:pt idx="279">
                  <c:v>1021.26</c:v>
                </c:pt>
                <c:pt idx="280">
                  <c:v>1016.78</c:v>
                </c:pt>
                <c:pt idx="281">
                  <c:v>1013.56</c:v>
                </c:pt>
                <c:pt idx="282">
                  <c:v>1009.62</c:v>
                </c:pt>
                <c:pt idx="283">
                  <c:v>1005.01</c:v>
                </c:pt>
                <c:pt idx="284">
                  <c:v>1015.45</c:v>
                </c:pt>
                <c:pt idx="285">
                  <c:v>1011.06</c:v>
                </c:pt>
                <c:pt idx="286">
                  <c:v>1009.7</c:v>
                </c:pt>
                <c:pt idx="287">
                  <c:v>1016.72</c:v>
                </c:pt>
                <c:pt idx="288">
                  <c:v>1009.4</c:v>
                </c:pt>
                <c:pt idx="289">
                  <c:v>1009.71</c:v>
                </c:pt>
                <c:pt idx="290">
                  <c:v>1013.37</c:v>
                </c:pt>
                <c:pt idx="291">
                  <c:v>1009.8</c:v>
                </c:pt>
                <c:pt idx="292">
                  <c:v>1010.76</c:v>
                </c:pt>
                <c:pt idx="293">
                  <c:v>1020.63</c:v>
                </c:pt>
                <c:pt idx="294">
                  <c:v>1016.97</c:v>
                </c:pt>
                <c:pt idx="295">
                  <c:v>1013.37</c:v>
                </c:pt>
                <c:pt idx="296">
                  <c:v>1009.77</c:v>
                </c:pt>
                <c:pt idx="297">
                  <c:v>1014.81</c:v>
                </c:pt>
                <c:pt idx="298">
                  <c:v>1005.05</c:v>
                </c:pt>
                <c:pt idx="299">
                  <c:v>1008.54</c:v>
                </c:pt>
                <c:pt idx="300">
                  <c:v>1015.78</c:v>
                </c:pt>
                <c:pt idx="301">
                  <c:v>1008.92</c:v>
                </c:pt>
                <c:pt idx="302">
                  <c:v>1017.32</c:v>
                </c:pt>
                <c:pt idx="303">
                  <c:v>1005</c:v>
                </c:pt>
                <c:pt idx="304">
                  <c:v>1012.27</c:v>
                </c:pt>
                <c:pt idx="305">
                  <c:v>1007.84</c:v>
                </c:pt>
                <c:pt idx="306">
                  <c:v>1008.82</c:v>
                </c:pt>
                <c:pt idx="307">
                  <c:v>1019.9</c:v>
                </c:pt>
                <c:pt idx="308">
                  <c:v>1014.24</c:v>
                </c:pt>
                <c:pt idx="309">
                  <c:v>1018.71</c:v>
                </c:pt>
                <c:pt idx="310">
                  <c:v>1020.13</c:v>
                </c:pt>
                <c:pt idx="311">
                  <c:v>1017.07</c:v>
                </c:pt>
                <c:pt idx="312">
                  <c:v>1017.12</c:v>
                </c:pt>
                <c:pt idx="313">
                  <c:v>1007.43</c:v>
                </c:pt>
                <c:pt idx="314">
                  <c:v>1010.55</c:v>
                </c:pt>
                <c:pt idx="315">
                  <c:v>1031.3399999999999</c:v>
                </c:pt>
                <c:pt idx="316">
                  <c:v>1018.98</c:v>
                </c:pt>
                <c:pt idx="317">
                  <c:v>1013.57</c:v>
                </c:pt>
                <c:pt idx="318">
                  <c:v>1011.97</c:v>
                </c:pt>
                <c:pt idx="319">
                  <c:v>1030.42</c:v>
                </c:pt>
                <c:pt idx="320">
                  <c:v>1010.65</c:v>
                </c:pt>
                <c:pt idx="321">
                  <c:v>1012.9</c:v>
                </c:pt>
                <c:pt idx="322">
                  <c:v>1007.1</c:v>
                </c:pt>
                <c:pt idx="323">
                  <c:v>1002.43</c:v>
                </c:pt>
                <c:pt idx="324">
                  <c:v>1008.97</c:v>
                </c:pt>
                <c:pt idx="325">
                  <c:v>1010.16</c:v>
                </c:pt>
                <c:pt idx="326">
                  <c:v>1010.89</c:v>
                </c:pt>
                <c:pt idx="327">
                  <c:v>1011.37</c:v>
                </c:pt>
                <c:pt idx="328">
                  <c:v>1017.55</c:v>
                </c:pt>
                <c:pt idx="329">
                  <c:v>1012.76</c:v>
                </c:pt>
                <c:pt idx="330">
                  <c:v>1013.21</c:v>
                </c:pt>
                <c:pt idx="331">
                  <c:v>1011.65</c:v>
                </c:pt>
                <c:pt idx="332">
                  <c:v>1018.3</c:v>
                </c:pt>
                <c:pt idx="333">
                  <c:v>1013.56</c:v>
                </c:pt>
                <c:pt idx="334">
                  <c:v>1014.58</c:v>
                </c:pt>
                <c:pt idx="335">
                  <c:v>1011.13</c:v>
                </c:pt>
                <c:pt idx="336">
                  <c:v>1014.21</c:v>
                </c:pt>
                <c:pt idx="337">
                  <c:v>1011.21</c:v>
                </c:pt>
                <c:pt idx="338">
                  <c:v>1011.21</c:v>
                </c:pt>
                <c:pt idx="339">
                  <c:v>1012.86</c:v>
                </c:pt>
                <c:pt idx="340">
                  <c:v>1011.49</c:v>
                </c:pt>
                <c:pt idx="341">
                  <c:v>1014.75</c:v>
                </c:pt>
                <c:pt idx="342">
                  <c:v>1010.48</c:v>
                </c:pt>
                <c:pt idx="343">
                  <c:v>1007.84</c:v>
                </c:pt>
                <c:pt idx="344">
                  <c:v>1010.28</c:v>
                </c:pt>
                <c:pt idx="345">
                  <c:v>1008.5</c:v>
                </c:pt>
                <c:pt idx="346">
                  <c:v>1007.57</c:v>
                </c:pt>
                <c:pt idx="347">
                  <c:v>1016.67</c:v>
                </c:pt>
                <c:pt idx="348">
                  <c:v>1015.55</c:v>
                </c:pt>
                <c:pt idx="349">
                  <c:v>1013.88</c:v>
                </c:pt>
                <c:pt idx="350">
                  <c:v>1022.25</c:v>
                </c:pt>
                <c:pt idx="351">
                  <c:v>1017.83</c:v>
                </c:pt>
                <c:pt idx="352">
                  <c:v>1017.61</c:v>
                </c:pt>
                <c:pt idx="353">
                  <c:v>1020.11</c:v>
                </c:pt>
                <c:pt idx="354">
                  <c:v>1008.18</c:v>
                </c:pt>
                <c:pt idx="355">
                  <c:v>1004.61</c:v>
                </c:pt>
                <c:pt idx="356">
                  <c:v>1011.71</c:v>
                </c:pt>
                <c:pt idx="357">
                  <c:v>1012.96</c:v>
                </c:pt>
                <c:pt idx="358">
                  <c:v>1024.53</c:v>
                </c:pt>
                <c:pt idx="359">
                  <c:v>1020.63</c:v>
                </c:pt>
                <c:pt idx="360">
                  <c:v>1013.97</c:v>
                </c:pt>
                <c:pt idx="361">
                  <c:v>1008.09</c:v>
                </c:pt>
                <c:pt idx="362">
                  <c:v>1003.88</c:v>
                </c:pt>
                <c:pt idx="363">
                  <c:v>1015.23</c:v>
                </c:pt>
                <c:pt idx="364">
                  <c:v>1017.47</c:v>
                </c:pt>
                <c:pt idx="365">
                  <c:v>1014.86</c:v>
                </c:pt>
                <c:pt idx="366">
                  <c:v>1008.1</c:v>
                </c:pt>
                <c:pt idx="367">
                  <c:v>1010.36</c:v>
                </c:pt>
                <c:pt idx="368">
                  <c:v>1006.48</c:v>
                </c:pt>
                <c:pt idx="369">
                  <c:v>1019.22</c:v>
                </c:pt>
                <c:pt idx="370">
                  <c:v>1013.77</c:v>
                </c:pt>
                <c:pt idx="371">
                  <c:v>1008.81</c:v>
                </c:pt>
                <c:pt idx="372">
                  <c:v>1013.01</c:v>
                </c:pt>
                <c:pt idx="373">
                  <c:v>1023.94</c:v>
                </c:pt>
                <c:pt idx="374">
                  <c:v>1005.09</c:v>
                </c:pt>
                <c:pt idx="375">
                  <c:v>1001.93</c:v>
                </c:pt>
                <c:pt idx="376">
                  <c:v>1009.9</c:v>
                </c:pt>
                <c:pt idx="377">
                  <c:v>1015.11</c:v>
                </c:pt>
                <c:pt idx="378">
                  <c:v>1009.34</c:v>
                </c:pt>
                <c:pt idx="379">
                  <c:v>1020.17</c:v>
                </c:pt>
                <c:pt idx="380">
                  <c:v>1011.8</c:v>
                </c:pt>
                <c:pt idx="381">
                  <c:v>1001.62</c:v>
                </c:pt>
                <c:pt idx="382">
                  <c:v>1021.97</c:v>
                </c:pt>
                <c:pt idx="383">
                  <c:v>1006.58</c:v>
                </c:pt>
                <c:pt idx="384">
                  <c:v>1013.38</c:v>
                </c:pt>
                <c:pt idx="385">
                  <c:v>1031.96</c:v>
                </c:pt>
                <c:pt idx="386">
                  <c:v>1016.05</c:v>
                </c:pt>
                <c:pt idx="387">
                  <c:v>1021.21</c:v>
                </c:pt>
                <c:pt idx="388">
                  <c:v>1020.2</c:v>
                </c:pt>
                <c:pt idx="389">
                  <c:v>1013.79</c:v>
                </c:pt>
                <c:pt idx="390">
                  <c:v>1014.39</c:v>
                </c:pt>
                <c:pt idx="391">
                  <c:v>1015.21</c:v>
                </c:pt>
                <c:pt idx="392">
                  <c:v>1024.97</c:v>
                </c:pt>
                <c:pt idx="393">
                  <c:v>1007.82</c:v>
                </c:pt>
                <c:pt idx="394">
                  <c:v>1015.16</c:v>
                </c:pt>
                <c:pt idx="395">
                  <c:v>1010.84</c:v>
                </c:pt>
                <c:pt idx="396">
                  <c:v>1013.23</c:v>
                </c:pt>
                <c:pt idx="397">
                  <c:v>1009.45</c:v>
                </c:pt>
                <c:pt idx="398">
                  <c:v>1013.35</c:v>
                </c:pt>
                <c:pt idx="399">
                  <c:v>1012.42</c:v>
                </c:pt>
                <c:pt idx="400">
                  <c:v>1016.1</c:v>
                </c:pt>
                <c:pt idx="401">
                  <c:v>1010.37</c:v>
                </c:pt>
                <c:pt idx="402">
                  <c:v>1011.33</c:v>
                </c:pt>
                <c:pt idx="403">
                  <c:v>1015.01</c:v>
                </c:pt>
                <c:pt idx="404">
                  <c:v>1011.2</c:v>
                </c:pt>
                <c:pt idx="405">
                  <c:v>1002.7</c:v>
                </c:pt>
                <c:pt idx="406">
                  <c:v>1016.12</c:v>
                </c:pt>
                <c:pt idx="407">
                  <c:v>1013.85</c:v>
                </c:pt>
                <c:pt idx="408">
                  <c:v>1012.86</c:v>
                </c:pt>
                <c:pt idx="409">
                  <c:v>1021.01</c:v>
                </c:pt>
                <c:pt idx="410">
                  <c:v>1006.92</c:v>
                </c:pt>
                <c:pt idx="411">
                  <c:v>1019.59</c:v>
                </c:pt>
                <c:pt idx="412">
                  <c:v>1014.88</c:v>
                </c:pt>
                <c:pt idx="413">
                  <c:v>1012.26</c:v>
                </c:pt>
                <c:pt idx="414">
                  <c:v>1017.37</c:v>
                </c:pt>
                <c:pt idx="415">
                  <c:v>1016.8</c:v>
                </c:pt>
                <c:pt idx="416">
                  <c:v>1018.66</c:v>
                </c:pt>
                <c:pt idx="417">
                  <c:v>1014.1</c:v>
                </c:pt>
                <c:pt idx="418">
                  <c:v>1006.2</c:v>
                </c:pt>
                <c:pt idx="419">
                  <c:v>1016.93</c:v>
                </c:pt>
                <c:pt idx="420">
                  <c:v>1007.43</c:v>
                </c:pt>
                <c:pt idx="421">
                  <c:v>1015.42</c:v>
                </c:pt>
                <c:pt idx="422">
                  <c:v>1008.94</c:v>
                </c:pt>
                <c:pt idx="423">
                  <c:v>1011.55</c:v>
                </c:pt>
                <c:pt idx="424">
                  <c:v>1018.13</c:v>
                </c:pt>
                <c:pt idx="425">
                  <c:v>1013.3</c:v>
                </c:pt>
                <c:pt idx="426">
                  <c:v>1031.1600000000001</c:v>
                </c:pt>
                <c:pt idx="427">
                  <c:v>1017.7</c:v>
                </c:pt>
                <c:pt idx="428">
                  <c:v>1020.58</c:v>
                </c:pt>
                <c:pt idx="429">
                  <c:v>1009.7</c:v>
                </c:pt>
                <c:pt idx="430">
                  <c:v>1008.47</c:v>
                </c:pt>
                <c:pt idx="431">
                  <c:v>1008.52</c:v>
                </c:pt>
                <c:pt idx="432">
                  <c:v>1014.86</c:v>
                </c:pt>
                <c:pt idx="433">
                  <c:v>1025.26</c:v>
                </c:pt>
                <c:pt idx="434">
                  <c:v>1010.84</c:v>
                </c:pt>
                <c:pt idx="435">
                  <c:v>1006.18</c:v>
                </c:pt>
                <c:pt idx="436">
                  <c:v>1006.25</c:v>
                </c:pt>
                <c:pt idx="437">
                  <c:v>1011.4</c:v>
                </c:pt>
                <c:pt idx="438">
                  <c:v>1022.77</c:v>
                </c:pt>
                <c:pt idx="439">
                  <c:v>1019.15</c:v>
                </c:pt>
                <c:pt idx="440">
                  <c:v>1006.6</c:v>
                </c:pt>
                <c:pt idx="441">
                  <c:v>1018.21</c:v>
                </c:pt>
                <c:pt idx="442">
                  <c:v>1006.88</c:v>
                </c:pt>
                <c:pt idx="443">
                  <c:v>1008.34</c:v>
                </c:pt>
                <c:pt idx="444">
                  <c:v>1012.29</c:v>
                </c:pt>
                <c:pt idx="445">
                  <c:v>1005.85</c:v>
                </c:pt>
                <c:pt idx="446">
                  <c:v>1003.53</c:v>
                </c:pt>
                <c:pt idx="447">
                  <c:v>1007.93</c:v>
                </c:pt>
                <c:pt idx="448">
                  <c:v>1020.1</c:v>
                </c:pt>
                <c:pt idx="449">
                  <c:v>1020.85</c:v>
                </c:pt>
                <c:pt idx="450">
                  <c:v>1009.6</c:v>
                </c:pt>
                <c:pt idx="451">
                  <c:v>1012.23</c:v>
                </c:pt>
                <c:pt idx="452">
                  <c:v>1018</c:v>
                </c:pt>
                <c:pt idx="453">
                  <c:v>1008.11</c:v>
                </c:pt>
                <c:pt idx="454">
                  <c:v>1013.83</c:v>
                </c:pt>
                <c:pt idx="455">
                  <c:v>1008.15</c:v>
                </c:pt>
                <c:pt idx="456">
                  <c:v>1013.39</c:v>
                </c:pt>
                <c:pt idx="457">
                  <c:v>1002.33</c:v>
                </c:pt>
                <c:pt idx="458">
                  <c:v>1017.99</c:v>
                </c:pt>
                <c:pt idx="459">
                  <c:v>1011.07</c:v>
                </c:pt>
                <c:pt idx="460">
                  <c:v>1025.05</c:v>
                </c:pt>
                <c:pt idx="461">
                  <c:v>1018.89</c:v>
                </c:pt>
                <c:pt idx="462">
                  <c:v>1007.1</c:v>
                </c:pt>
                <c:pt idx="463">
                  <c:v>1007.68</c:v>
                </c:pt>
                <c:pt idx="464">
                  <c:v>1010.35</c:v>
                </c:pt>
                <c:pt idx="465">
                  <c:v>1022.49</c:v>
                </c:pt>
                <c:pt idx="466">
                  <c:v>1019.99</c:v>
                </c:pt>
                <c:pt idx="467">
                  <c:v>1019.45</c:v>
                </c:pt>
                <c:pt idx="468">
                  <c:v>1008.87</c:v>
                </c:pt>
                <c:pt idx="469">
                  <c:v>1009.94</c:v>
                </c:pt>
                <c:pt idx="470">
                  <c:v>1020.77</c:v>
                </c:pt>
                <c:pt idx="471">
                  <c:v>1007.6</c:v>
                </c:pt>
                <c:pt idx="472">
                  <c:v>1010.85</c:v>
                </c:pt>
                <c:pt idx="473">
                  <c:v>1006.58</c:v>
                </c:pt>
                <c:pt idx="474">
                  <c:v>1012.04</c:v>
                </c:pt>
                <c:pt idx="475">
                  <c:v>1007.17</c:v>
                </c:pt>
                <c:pt idx="476">
                  <c:v>1009.1</c:v>
                </c:pt>
                <c:pt idx="477">
                  <c:v>1014.88</c:v>
                </c:pt>
                <c:pt idx="478">
                  <c:v>1008.45</c:v>
                </c:pt>
                <c:pt idx="479">
                  <c:v>1012.37</c:v>
                </c:pt>
                <c:pt idx="480">
                  <c:v>1008.64</c:v>
                </c:pt>
                <c:pt idx="481">
                  <c:v>1012.4</c:v>
                </c:pt>
                <c:pt idx="482">
                  <c:v>1008.65</c:v>
                </c:pt>
                <c:pt idx="483">
                  <c:v>1014.13</c:v>
                </c:pt>
                <c:pt idx="484">
                  <c:v>1009.75</c:v>
                </c:pt>
                <c:pt idx="485">
                  <c:v>1015.41</c:v>
                </c:pt>
                <c:pt idx="486">
                  <c:v>1011.09</c:v>
                </c:pt>
                <c:pt idx="487">
                  <c:v>1006.4</c:v>
                </c:pt>
                <c:pt idx="488">
                  <c:v>1002.58</c:v>
                </c:pt>
                <c:pt idx="489">
                  <c:v>1026.31</c:v>
                </c:pt>
                <c:pt idx="490">
                  <c:v>1015.62</c:v>
                </c:pt>
                <c:pt idx="491">
                  <c:v>1021.93</c:v>
                </c:pt>
                <c:pt idx="492">
                  <c:v>999.73</c:v>
                </c:pt>
                <c:pt idx="493">
                  <c:v>1008.15</c:v>
                </c:pt>
                <c:pt idx="494">
                  <c:v>1017.28</c:v>
                </c:pt>
                <c:pt idx="495">
                  <c:v>1013.65</c:v>
                </c:pt>
                <c:pt idx="496">
                  <c:v>1008.9</c:v>
                </c:pt>
                <c:pt idx="497">
                  <c:v>1014.56</c:v>
                </c:pt>
                <c:pt idx="498">
                  <c:v>1011.01</c:v>
                </c:pt>
                <c:pt idx="499">
                  <c:v>1007.61</c:v>
                </c:pt>
                <c:pt idx="500">
                  <c:v>1006.07</c:v>
                </c:pt>
                <c:pt idx="501">
                  <c:v>1015.93</c:v>
                </c:pt>
                <c:pt idx="502">
                  <c:v>1011.84</c:v>
                </c:pt>
                <c:pt idx="503">
                  <c:v>1013.88</c:v>
                </c:pt>
                <c:pt idx="504">
                  <c:v>1002.78</c:v>
                </c:pt>
                <c:pt idx="505">
                  <c:v>1010.11</c:v>
                </c:pt>
                <c:pt idx="506">
                  <c:v>1011.25</c:v>
                </c:pt>
                <c:pt idx="507">
                  <c:v>1023.82</c:v>
                </c:pt>
                <c:pt idx="508">
                  <c:v>1003.84</c:v>
                </c:pt>
                <c:pt idx="509">
                  <c:v>1024.5999999999999</c:v>
                </c:pt>
                <c:pt idx="510">
                  <c:v>1016.05</c:v>
                </c:pt>
                <c:pt idx="511">
                  <c:v>1013.02</c:v>
                </c:pt>
                <c:pt idx="512">
                  <c:v>1013.13</c:v>
                </c:pt>
                <c:pt idx="513">
                  <c:v>1010.76</c:v>
                </c:pt>
                <c:pt idx="514">
                  <c:v>1008.33</c:v>
                </c:pt>
                <c:pt idx="515">
                  <c:v>1006</c:v>
                </c:pt>
                <c:pt idx="516">
                  <c:v>1013.21</c:v>
                </c:pt>
                <c:pt idx="517">
                  <c:v>1014.02</c:v>
                </c:pt>
                <c:pt idx="518">
                  <c:v>1004.86</c:v>
                </c:pt>
                <c:pt idx="519">
                  <c:v>1008.89</c:v>
                </c:pt>
                <c:pt idx="520">
                  <c:v>1013.52</c:v>
                </c:pt>
                <c:pt idx="521">
                  <c:v>1013.14</c:v>
                </c:pt>
                <c:pt idx="522">
                  <c:v>1015.78</c:v>
                </c:pt>
                <c:pt idx="523">
                  <c:v>1026.07</c:v>
                </c:pt>
                <c:pt idx="524">
                  <c:v>1010.77</c:v>
                </c:pt>
                <c:pt idx="525">
                  <c:v>1010.79</c:v>
                </c:pt>
                <c:pt idx="526">
                  <c:v>1018.96</c:v>
                </c:pt>
                <c:pt idx="527">
                  <c:v>1022.46</c:v>
                </c:pt>
                <c:pt idx="528">
                  <c:v>1006.64</c:v>
                </c:pt>
                <c:pt idx="529">
                  <c:v>1013.61</c:v>
                </c:pt>
                <c:pt idx="530">
                  <c:v>1014.01</c:v>
                </c:pt>
                <c:pt idx="531">
                  <c:v>1015.84</c:v>
                </c:pt>
                <c:pt idx="532">
                  <c:v>1010.19</c:v>
                </c:pt>
                <c:pt idx="533">
                  <c:v>1004.71</c:v>
                </c:pt>
                <c:pt idx="534">
                  <c:v>1031.21</c:v>
                </c:pt>
                <c:pt idx="535">
                  <c:v>1014</c:v>
                </c:pt>
                <c:pt idx="536">
                  <c:v>1016.68</c:v>
                </c:pt>
                <c:pt idx="537">
                  <c:v>1006.8</c:v>
                </c:pt>
                <c:pt idx="538">
                  <c:v>1010.44</c:v>
                </c:pt>
                <c:pt idx="539">
                  <c:v>1010.35</c:v>
                </c:pt>
                <c:pt idx="540">
                  <c:v>1008.22</c:v>
                </c:pt>
                <c:pt idx="541">
                  <c:v>1013.26</c:v>
                </c:pt>
                <c:pt idx="542">
                  <c:v>1008.09</c:v>
                </c:pt>
                <c:pt idx="543">
                  <c:v>1016.04</c:v>
                </c:pt>
                <c:pt idx="544">
                  <c:v>1018.3</c:v>
                </c:pt>
                <c:pt idx="545">
                  <c:v>1016.46</c:v>
                </c:pt>
                <c:pt idx="546">
                  <c:v>1011.61</c:v>
                </c:pt>
                <c:pt idx="547">
                  <c:v>1011.37</c:v>
                </c:pt>
                <c:pt idx="548">
                  <c:v>1021.6</c:v>
                </c:pt>
                <c:pt idx="549">
                  <c:v>1012.15</c:v>
                </c:pt>
                <c:pt idx="550">
                  <c:v>1015.2</c:v>
                </c:pt>
                <c:pt idx="551">
                  <c:v>1013.7</c:v>
                </c:pt>
                <c:pt idx="552">
                  <c:v>1004.21</c:v>
                </c:pt>
                <c:pt idx="553">
                  <c:v>1013.43</c:v>
                </c:pt>
                <c:pt idx="554">
                  <c:v>1013.09</c:v>
                </c:pt>
                <c:pt idx="555">
                  <c:v>1014.47</c:v>
                </c:pt>
                <c:pt idx="556">
                  <c:v>1020.79</c:v>
                </c:pt>
                <c:pt idx="557">
                  <c:v>997.85</c:v>
                </c:pt>
                <c:pt idx="558">
                  <c:v>1012.86</c:v>
                </c:pt>
                <c:pt idx="559">
                  <c:v>1008.43</c:v>
                </c:pt>
                <c:pt idx="560">
                  <c:v>1016.69</c:v>
                </c:pt>
                <c:pt idx="561">
                  <c:v>1022.05</c:v>
                </c:pt>
                <c:pt idx="562">
                  <c:v>1000.46</c:v>
                </c:pt>
                <c:pt idx="563">
                  <c:v>1015.84</c:v>
                </c:pt>
                <c:pt idx="564">
                  <c:v>1012.77</c:v>
                </c:pt>
                <c:pt idx="565">
                  <c:v>1009.36</c:v>
                </c:pt>
                <c:pt idx="566">
                  <c:v>1023.28</c:v>
                </c:pt>
                <c:pt idx="567">
                  <c:v>1015.6</c:v>
                </c:pt>
                <c:pt idx="568">
                  <c:v>1011.3</c:v>
                </c:pt>
                <c:pt idx="569">
                  <c:v>1007.17</c:v>
                </c:pt>
                <c:pt idx="570">
                  <c:v>1007.8</c:v>
                </c:pt>
                <c:pt idx="571">
                  <c:v>1003.69</c:v>
                </c:pt>
                <c:pt idx="572">
                  <c:v>1028.01</c:v>
                </c:pt>
                <c:pt idx="573">
                  <c:v>1018.3</c:v>
                </c:pt>
                <c:pt idx="574">
                  <c:v>1008.98</c:v>
                </c:pt>
                <c:pt idx="575">
                  <c:v>1008.85</c:v>
                </c:pt>
                <c:pt idx="576">
                  <c:v>1018.6</c:v>
                </c:pt>
                <c:pt idx="577">
                  <c:v>1010.67</c:v>
                </c:pt>
                <c:pt idx="578">
                  <c:v>1010.87</c:v>
                </c:pt>
                <c:pt idx="579">
                  <c:v>1002.49</c:v>
                </c:pt>
                <c:pt idx="580">
                  <c:v>1009.32</c:v>
                </c:pt>
                <c:pt idx="581">
                  <c:v>1013.6</c:v>
                </c:pt>
                <c:pt idx="582">
                  <c:v>1006.89</c:v>
                </c:pt>
                <c:pt idx="583">
                  <c:v>1018.45</c:v>
                </c:pt>
                <c:pt idx="584">
                  <c:v>1019.1</c:v>
                </c:pt>
                <c:pt idx="585">
                  <c:v>1006.18</c:v>
                </c:pt>
                <c:pt idx="586">
                  <c:v>1006.76</c:v>
                </c:pt>
                <c:pt idx="587">
                  <c:v>1015.24</c:v>
                </c:pt>
                <c:pt idx="588">
                  <c:v>1014.28</c:v>
                </c:pt>
                <c:pt idx="589">
                  <c:v>1009.8</c:v>
                </c:pt>
                <c:pt idx="590">
                  <c:v>1009.07</c:v>
                </c:pt>
                <c:pt idx="591">
                  <c:v>1012.34</c:v>
                </c:pt>
                <c:pt idx="592">
                  <c:v>1009.33</c:v>
                </c:pt>
                <c:pt idx="593">
                  <c:v>1015.14</c:v>
                </c:pt>
                <c:pt idx="594">
                  <c:v>1007.1</c:v>
                </c:pt>
                <c:pt idx="595">
                  <c:v>1017.34</c:v>
                </c:pt>
                <c:pt idx="596">
                  <c:v>1008.96</c:v>
                </c:pt>
                <c:pt idx="597">
                  <c:v>1008.69</c:v>
                </c:pt>
                <c:pt idx="598">
                  <c:v>1013.3</c:v>
                </c:pt>
                <c:pt idx="599">
                  <c:v>1013.06</c:v>
                </c:pt>
                <c:pt idx="600">
                  <c:v>1022.63</c:v>
                </c:pt>
                <c:pt idx="601">
                  <c:v>1005.87</c:v>
                </c:pt>
                <c:pt idx="602">
                  <c:v>1017.82</c:v>
                </c:pt>
                <c:pt idx="603">
                  <c:v>1025.68</c:v>
                </c:pt>
                <c:pt idx="604">
                  <c:v>1019.6</c:v>
                </c:pt>
                <c:pt idx="605">
                  <c:v>1021.51</c:v>
                </c:pt>
                <c:pt idx="606">
                  <c:v>1014.22</c:v>
                </c:pt>
                <c:pt idx="607">
                  <c:v>1001.46</c:v>
                </c:pt>
                <c:pt idx="608">
                  <c:v>1013.61</c:v>
                </c:pt>
                <c:pt idx="609">
                  <c:v>1013.04</c:v>
                </c:pt>
                <c:pt idx="610">
                  <c:v>1006.36</c:v>
                </c:pt>
                <c:pt idx="611">
                  <c:v>1004.03</c:v>
                </c:pt>
                <c:pt idx="612">
                  <c:v>1011.05</c:v>
                </c:pt>
                <c:pt idx="613">
                  <c:v>1009.07</c:v>
                </c:pt>
                <c:pt idx="614">
                  <c:v>1013.72</c:v>
                </c:pt>
                <c:pt idx="615">
                  <c:v>1007.62</c:v>
                </c:pt>
                <c:pt idx="616">
                  <c:v>1007.21</c:v>
                </c:pt>
                <c:pt idx="617">
                  <c:v>1018.57</c:v>
                </c:pt>
                <c:pt idx="618">
                  <c:v>1006.3</c:v>
                </c:pt>
                <c:pt idx="619">
                  <c:v>1021.56</c:v>
                </c:pt>
                <c:pt idx="620">
                  <c:v>1025.6300000000001</c:v>
                </c:pt>
                <c:pt idx="621">
                  <c:v>1022.4</c:v>
                </c:pt>
                <c:pt idx="622">
                  <c:v>1013.34</c:v>
                </c:pt>
                <c:pt idx="623">
                  <c:v>1018.7</c:v>
                </c:pt>
                <c:pt idx="624">
                  <c:v>1015.42</c:v>
                </c:pt>
                <c:pt idx="625">
                  <c:v>1005.06</c:v>
                </c:pt>
                <c:pt idx="626">
                  <c:v>1004.98</c:v>
                </c:pt>
                <c:pt idx="627">
                  <c:v>1010.44</c:v>
                </c:pt>
                <c:pt idx="628">
                  <c:v>1026.05</c:v>
                </c:pt>
                <c:pt idx="629">
                  <c:v>1020.99</c:v>
                </c:pt>
                <c:pt idx="630">
                  <c:v>1021.53</c:v>
                </c:pt>
                <c:pt idx="631">
                  <c:v>1015.34</c:v>
                </c:pt>
                <c:pt idx="632">
                  <c:v>1018.68</c:v>
                </c:pt>
                <c:pt idx="633">
                  <c:v>1024.48</c:v>
                </c:pt>
                <c:pt idx="634">
                  <c:v>1004.73</c:v>
                </c:pt>
                <c:pt idx="635">
                  <c:v>1016.01</c:v>
                </c:pt>
                <c:pt idx="636">
                  <c:v>1017.16</c:v>
                </c:pt>
                <c:pt idx="637">
                  <c:v>1008.06</c:v>
                </c:pt>
                <c:pt idx="638">
                  <c:v>1009.21</c:v>
                </c:pt>
                <c:pt idx="639">
                  <c:v>1015.41</c:v>
                </c:pt>
                <c:pt idx="640">
                  <c:v>1016.58</c:v>
                </c:pt>
                <c:pt idx="641">
                  <c:v>1017.28</c:v>
                </c:pt>
                <c:pt idx="642">
                  <c:v>1020.58</c:v>
                </c:pt>
                <c:pt idx="643">
                  <c:v>1021.67</c:v>
                </c:pt>
                <c:pt idx="644">
                  <c:v>1018.75</c:v>
                </c:pt>
                <c:pt idx="645">
                  <c:v>1016.79</c:v>
                </c:pt>
                <c:pt idx="646">
                  <c:v>1009.38</c:v>
                </c:pt>
                <c:pt idx="647">
                  <c:v>1010.75</c:v>
                </c:pt>
                <c:pt idx="648">
                  <c:v>1014.36</c:v>
                </c:pt>
                <c:pt idx="649">
                  <c:v>1024.3800000000001</c:v>
                </c:pt>
                <c:pt idx="650">
                  <c:v>1016.47</c:v>
                </c:pt>
                <c:pt idx="651">
                  <c:v>1016.84</c:v>
                </c:pt>
                <c:pt idx="652">
                  <c:v>1015.59</c:v>
                </c:pt>
                <c:pt idx="653">
                  <c:v>1007.27</c:v>
                </c:pt>
                <c:pt idx="654">
                  <c:v>1017.49</c:v>
                </c:pt>
                <c:pt idx="655">
                  <c:v>1014.48</c:v>
                </c:pt>
                <c:pt idx="656">
                  <c:v>1017.22</c:v>
                </c:pt>
                <c:pt idx="657">
                  <c:v>1014.48</c:v>
                </c:pt>
                <c:pt idx="658">
                  <c:v>1008.65</c:v>
                </c:pt>
                <c:pt idx="659">
                  <c:v>1013.11</c:v>
                </c:pt>
                <c:pt idx="660">
                  <c:v>1013.28</c:v>
                </c:pt>
                <c:pt idx="661">
                  <c:v>1009.64</c:v>
                </c:pt>
                <c:pt idx="662">
                  <c:v>1010.07</c:v>
                </c:pt>
                <c:pt idx="663">
                  <c:v>1008.81</c:v>
                </c:pt>
                <c:pt idx="664">
                  <c:v>1010.11</c:v>
                </c:pt>
                <c:pt idx="665">
                  <c:v>1022.01</c:v>
                </c:pt>
                <c:pt idx="666">
                  <c:v>1013.49</c:v>
                </c:pt>
                <c:pt idx="667">
                  <c:v>1021.82</c:v>
                </c:pt>
                <c:pt idx="668">
                  <c:v>1015.45</c:v>
                </c:pt>
                <c:pt idx="669">
                  <c:v>1012.35</c:v>
                </c:pt>
                <c:pt idx="670">
                  <c:v>1004.02</c:v>
                </c:pt>
                <c:pt idx="671">
                  <c:v>1009.08</c:v>
                </c:pt>
                <c:pt idx="672">
                  <c:v>1008.69</c:v>
                </c:pt>
                <c:pt idx="673">
                  <c:v>1011.15</c:v>
                </c:pt>
                <c:pt idx="674">
                  <c:v>1018.57</c:v>
                </c:pt>
                <c:pt idx="675">
                  <c:v>1006.54</c:v>
                </c:pt>
                <c:pt idx="676">
                  <c:v>1017.16</c:v>
                </c:pt>
                <c:pt idx="677">
                  <c:v>1010.46</c:v>
                </c:pt>
                <c:pt idx="678">
                  <c:v>1013.77</c:v>
                </c:pt>
                <c:pt idx="679">
                  <c:v>1016.79</c:v>
                </c:pt>
                <c:pt idx="680">
                  <c:v>1015.04</c:v>
                </c:pt>
                <c:pt idx="681">
                  <c:v>1013.51</c:v>
                </c:pt>
                <c:pt idx="682">
                  <c:v>1015.53</c:v>
                </c:pt>
                <c:pt idx="683">
                  <c:v>1005.39</c:v>
                </c:pt>
                <c:pt idx="684">
                  <c:v>1011.65</c:v>
                </c:pt>
                <c:pt idx="685">
                  <c:v>1012.82</c:v>
                </c:pt>
                <c:pt idx="686">
                  <c:v>1010.04</c:v>
                </c:pt>
                <c:pt idx="687">
                  <c:v>1020.43</c:v>
                </c:pt>
                <c:pt idx="688">
                  <c:v>1013.24</c:v>
                </c:pt>
                <c:pt idx="689">
                  <c:v>1006.56</c:v>
                </c:pt>
                <c:pt idx="690">
                  <c:v>1007.21</c:v>
                </c:pt>
                <c:pt idx="691">
                  <c:v>1013.72</c:v>
                </c:pt>
                <c:pt idx="692">
                  <c:v>1007.32</c:v>
                </c:pt>
                <c:pt idx="693">
                  <c:v>1007.57</c:v>
                </c:pt>
                <c:pt idx="694">
                  <c:v>1030.68</c:v>
                </c:pt>
                <c:pt idx="695">
                  <c:v>1013.5</c:v>
                </c:pt>
                <c:pt idx="696">
                  <c:v>1008.36</c:v>
                </c:pt>
                <c:pt idx="697">
                  <c:v>1008.55</c:v>
                </c:pt>
                <c:pt idx="698">
                  <c:v>1008.39</c:v>
                </c:pt>
                <c:pt idx="699">
                  <c:v>1010.7</c:v>
                </c:pt>
                <c:pt idx="700">
                  <c:v>1006.35</c:v>
                </c:pt>
                <c:pt idx="701">
                  <c:v>1020.29</c:v>
                </c:pt>
                <c:pt idx="702">
                  <c:v>999.48</c:v>
                </c:pt>
                <c:pt idx="703">
                  <c:v>1007.83</c:v>
                </c:pt>
                <c:pt idx="704">
                  <c:v>1022.4</c:v>
                </c:pt>
                <c:pt idx="705">
                  <c:v>1010.84</c:v>
                </c:pt>
                <c:pt idx="706">
                  <c:v>1010.69</c:v>
                </c:pt>
                <c:pt idx="707">
                  <c:v>1008.85</c:v>
                </c:pt>
                <c:pt idx="708">
                  <c:v>1019.57</c:v>
                </c:pt>
                <c:pt idx="709">
                  <c:v>1010.9</c:v>
                </c:pt>
                <c:pt idx="710">
                  <c:v>1015.11</c:v>
                </c:pt>
                <c:pt idx="711">
                  <c:v>1017.66</c:v>
                </c:pt>
                <c:pt idx="712">
                  <c:v>1006.01</c:v>
                </c:pt>
                <c:pt idx="713">
                  <c:v>1028.46</c:v>
                </c:pt>
                <c:pt idx="714">
                  <c:v>1014.01</c:v>
                </c:pt>
                <c:pt idx="715">
                  <c:v>1012.2</c:v>
                </c:pt>
                <c:pt idx="716">
                  <c:v>1008.71</c:v>
                </c:pt>
                <c:pt idx="717">
                  <c:v>1017.54</c:v>
                </c:pt>
                <c:pt idx="718">
                  <c:v>1011.87</c:v>
                </c:pt>
                <c:pt idx="719">
                  <c:v>1009.68</c:v>
                </c:pt>
                <c:pt idx="720">
                  <c:v>1011.75</c:v>
                </c:pt>
                <c:pt idx="721">
                  <c:v>1019.8</c:v>
                </c:pt>
                <c:pt idx="722">
                  <c:v>1019.53</c:v>
                </c:pt>
                <c:pt idx="723">
                  <c:v>1021.35</c:v>
                </c:pt>
                <c:pt idx="724">
                  <c:v>1002.86</c:v>
                </c:pt>
                <c:pt idx="725">
                  <c:v>1014.72</c:v>
                </c:pt>
                <c:pt idx="726">
                  <c:v>1013.88</c:v>
                </c:pt>
                <c:pt idx="727">
                  <c:v>1008.53</c:v>
                </c:pt>
                <c:pt idx="728">
                  <c:v>1024.02</c:v>
                </c:pt>
                <c:pt idx="729">
                  <c:v>1007.12</c:v>
                </c:pt>
                <c:pt idx="730">
                  <c:v>1023.04</c:v>
                </c:pt>
                <c:pt idx="731">
                  <c:v>1006.63</c:v>
                </c:pt>
                <c:pt idx="732">
                  <c:v>1009.42</c:v>
                </c:pt>
                <c:pt idx="733">
                  <c:v>1024.6099999999999</c:v>
                </c:pt>
                <c:pt idx="734">
                  <c:v>1009.01</c:v>
                </c:pt>
                <c:pt idx="735">
                  <c:v>1008.51</c:v>
                </c:pt>
                <c:pt idx="736">
                  <c:v>1014.9</c:v>
                </c:pt>
                <c:pt idx="737">
                  <c:v>1010.27</c:v>
                </c:pt>
                <c:pt idx="738">
                  <c:v>1003.73</c:v>
                </c:pt>
                <c:pt idx="739">
                  <c:v>1013.03</c:v>
                </c:pt>
                <c:pt idx="740">
                  <c:v>1011.88</c:v>
                </c:pt>
                <c:pt idx="741">
                  <c:v>1005.99</c:v>
                </c:pt>
                <c:pt idx="742">
                  <c:v>1008.02</c:v>
                </c:pt>
                <c:pt idx="743">
                  <c:v>1006.72</c:v>
                </c:pt>
                <c:pt idx="744">
                  <c:v>1023.25</c:v>
                </c:pt>
                <c:pt idx="745">
                  <c:v>1020.24</c:v>
                </c:pt>
                <c:pt idx="746">
                  <c:v>1015.53</c:v>
                </c:pt>
                <c:pt idx="747">
                  <c:v>1008.99</c:v>
                </c:pt>
                <c:pt idx="748">
                  <c:v>1021.42</c:v>
                </c:pt>
                <c:pt idx="749">
                  <c:v>1006.99</c:v>
                </c:pt>
                <c:pt idx="750">
                  <c:v>1009.84</c:v>
                </c:pt>
                <c:pt idx="751">
                  <c:v>1007.37</c:v>
                </c:pt>
                <c:pt idx="752">
                  <c:v>1016.36</c:v>
                </c:pt>
                <c:pt idx="753">
                  <c:v>1014.69</c:v>
                </c:pt>
                <c:pt idx="754">
                  <c:v>1004.63</c:v>
                </c:pt>
                <c:pt idx="755">
                  <c:v>1013.18</c:v>
                </c:pt>
                <c:pt idx="756">
                  <c:v>1022.07</c:v>
                </c:pt>
                <c:pt idx="757">
                  <c:v>1012.65</c:v>
                </c:pt>
                <c:pt idx="758">
                  <c:v>1026.4000000000001</c:v>
                </c:pt>
                <c:pt idx="759">
                  <c:v>1012.63</c:v>
                </c:pt>
                <c:pt idx="760">
                  <c:v>1017.37</c:v>
                </c:pt>
                <c:pt idx="761">
                  <c:v>1007.36</c:v>
                </c:pt>
                <c:pt idx="762">
                  <c:v>1013.85</c:v>
                </c:pt>
                <c:pt idx="763">
                  <c:v>1025.47</c:v>
                </c:pt>
                <c:pt idx="764">
                  <c:v>1013</c:v>
                </c:pt>
                <c:pt idx="765">
                  <c:v>1013.43</c:v>
                </c:pt>
                <c:pt idx="766">
                  <c:v>1005.62</c:v>
                </c:pt>
                <c:pt idx="767">
                  <c:v>1021.82</c:v>
                </c:pt>
                <c:pt idx="768">
                  <c:v>1014.04</c:v>
                </c:pt>
                <c:pt idx="769">
                  <c:v>1002.14</c:v>
                </c:pt>
                <c:pt idx="770">
                  <c:v>1030.72</c:v>
                </c:pt>
                <c:pt idx="771">
                  <c:v>1015.77</c:v>
                </c:pt>
                <c:pt idx="772">
                  <c:v>1017.58</c:v>
                </c:pt>
                <c:pt idx="773">
                  <c:v>1005.97</c:v>
                </c:pt>
                <c:pt idx="774">
                  <c:v>1011.24</c:v>
                </c:pt>
                <c:pt idx="775">
                  <c:v>1013.35</c:v>
                </c:pt>
                <c:pt idx="776">
                  <c:v>1006.65</c:v>
                </c:pt>
                <c:pt idx="777">
                  <c:v>1009.01</c:v>
                </c:pt>
                <c:pt idx="778">
                  <c:v>1022.73</c:v>
                </c:pt>
                <c:pt idx="779">
                  <c:v>1020.8</c:v>
                </c:pt>
                <c:pt idx="780">
                  <c:v>1009.28</c:v>
                </c:pt>
                <c:pt idx="781">
                  <c:v>1007.96</c:v>
                </c:pt>
                <c:pt idx="782">
                  <c:v>1017.61</c:v>
                </c:pt>
                <c:pt idx="783">
                  <c:v>1011.03</c:v>
                </c:pt>
                <c:pt idx="784">
                  <c:v>1017.19</c:v>
                </c:pt>
                <c:pt idx="785">
                  <c:v>1020.39</c:v>
                </c:pt>
                <c:pt idx="786">
                  <c:v>1016.64</c:v>
                </c:pt>
                <c:pt idx="787">
                  <c:v>1017.53</c:v>
                </c:pt>
                <c:pt idx="788">
                  <c:v>1028.04</c:v>
                </c:pt>
                <c:pt idx="789">
                  <c:v>1014.65</c:v>
                </c:pt>
                <c:pt idx="790">
                  <c:v>1008.19</c:v>
                </c:pt>
                <c:pt idx="791">
                  <c:v>1013.73</c:v>
                </c:pt>
                <c:pt idx="792">
                  <c:v>1000.3</c:v>
                </c:pt>
                <c:pt idx="793">
                  <c:v>1018.44</c:v>
                </c:pt>
                <c:pt idx="794">
                  <c:v>1004.22</c:v>
                </c:pt>
                <c:pt idx="795">
                  <c:v>1015.04</c:v>
                </c:pt>
                <c:pt idx="796">
                  <c:v>1014.55</c:v>
                </c:pt>
                <c:pt idx="797">
                  <c:v>1018.16</c:v>
                </c:pt>
                <c:pt idx="798">
                  <c:v>1016.89</c:v>
                </c:pt>
                <c:pt idx="799">
                  <c:v>1017.56</c:v>
                </c:pt>
                <c:pt idx="800">
                  <c:v>1017.51</c:v>
                </c:pt>
                <c:pt idx="801">
                  <c:v>1016.24</c:v>
                </c:pt>
                <c:pt idx="802">
                  <c:v>1011.27</c:v>
                </c:pt>
                <c:pt idx="803">
                  <c:v>1013.93</c:v>
                </c:pt>
                <c:pt idx="804">
                  <c:v>1017.93</c:v>
                </c:pt>
                <c:pt idx="805">
                  <c:v>1019.55</c:v>
                </c:pt>
                <c:pt idx="806">
                  <c:v>1011.41</c:v>
                </c:pt>
                <c:pt idx="807">
                  <c:v>1010.6</c:v>
                </c:pt>
                <c:pt idx="808">
                  <c:v>1013.81</c:v>
                </c:pt>
                <c:pt idx="809">
                  <c:v>1024.1099999999999</c:v>
                </c:pt>
                <c:pt idx="810">
                  <c:v>1004.21</c:v>
                </c:pt>
                <c:pt idx="811">
                  <c:v>1007.38</c:v>
                </c:pt>
                <c:pt idx="812">
                  <c:v>1016.28</c:v>
                </c:pt>
                <c:pt idx="813">
                  <c:v>1017.11</c:v>
                </c:pt>
                <c:pt idx="814">
                  <c:v>1014.49</c:v>
                </c:pt>
                <c:pt idx="815">
                  <c:v>1005.75</c:v>
                </c:pt>
                <c:pt idx="816">
                  <c:v>1010.2</c:v>
                </c:pt>
                <c:pt idx="817">
                  <c:v>1008.77</c:v>
                </c:pt>
                <c:pt idx="818">
                  <c:v>1020.23</c:v>
                </c:pt>
                <c:pt idx="819">
                  <c:v>1014.42</c:v>
                </c:pt>
                <c:pt idx="820">
                  <c:v>1011.3</c:v>
                </c:pt>
                <c:pt idx="821">
                  <c:v>1015.9</c:v>
                </c:pt>
                <c:pt idx="822">
                  <c:v>1018.4</c:v>
                </c:pt>
                <c:pt idx="823">
                  <c:v>1005.65</c:v>
                </c:pt>
                <c:pt idx="824">
                  <c:v>1020.61</c:v>
                </c:pt>
                <c:pt idx="825">
                  <c:v>1020.35</c:v>
                </c:pt>
                <c:pt idx="826">
                  <c:v>1004.82</c:v>
                </c:pt>
                <c:pt idx="827">
                  <c:v>1020.4</c:v>
                </c:pt>
                <c:pt idx="828">
                  <c:v>1012.24</c:v>
                </c:pt>
                <c:pt idx="829">
                  <c:v>1007.75</c:v>
                </c:pt>
                <c:pt idx="830">
                  <c:v>1013.33</c:v>
                </c:pt>
                <c:pt idx="831">
                  <c:v>1018.78</c:v>
                </c:pt>
                <c:pt idx="832">
                  <c:v>1024.27</c:v>
                </c:pt>
                <c:pt idx="833">
                  <c:v>1020.96</c:v>
                </c:pt>
                <c:pt idx="834">
                  <c:v>1009.36</c:v>
                </c:pt>
                <c:pt idx="835">
                  <c:v>1033.3</c:v>
                </c:pt>
                <c:pt idx="836">
                  <c:v>1007.77</c:v>
                </c:pt>
                <c:pt idx="837">
                  <c:v>1005.17</c:v>
                </c:pt>
                <c:pt idx="838">
                  <c:v>1013.82</c:v>
                </c:pt>
                <c:pt idx="839">
                  <c:v>1009.17</c:v>
                </c:pt>
                <c:pt idx="840">
                  <c:v>999.75</c:v>
                </c:pt>
                <c:pt idx="841">
                  <c:v>1000.5</c:v>
                </c:pt>
                <c:pt idx="842">
                  <c:v>1010.5</c:v>
                </c:pt>
                <c:pt idx="843">
                  <c:v>1001.29</c:v>
                </c:pt>
                <c:pt idx="844">
                  <c:v>1006.85</c:v>
                </c:pt>
                <c:pt idx="845">
                  <c:v>1025.3800000000001</c:v>
                </c:pt>
                <c:pt idx="846">
                  <c:v>1017.64</c:v>
                </c:pt>
                <c:pt idx="847">
                  <c:v>1017.41</c:v>
                </c:pt>
                <c:pt idx="848">
                  <c:v>1016.87</c:v>
                </c:pt>
                <c:pt idx="849">
                  <c:v>1009.96</c:v>
                </c:pt>
                <c:pt idx="850">
                  <c:v>1014.7</c:v>
                </c:pt>
                <c:pt idx="851">
                  <c:v>1015.71</c:v>
                </c:pt>
                <c:pt idx="852">
                  <c:v>1013.52</c:v>
                </c:pt>
                <c:pt idx="853">
                  <c:v>1012.02</c:v>
                </c:pt>
                <c:pt idx="854">
                  <c:v>1014.13</c:v>
                </c:pt>
                <c:pt idx="855">
                  <c:v>1001.97</c:v>
                </c:pt>
                <c:pt idx="856">
                  <c:v>1010.64</c:v>
                </c:pt>
                <c:pt idx="857">
                  <c:v>1009.55</c:v>
                </c:pt>
                <c:pt idx="858">
                  <c:v>1007.4</c:v>
                </c:pt>
                <c:pt idx="859">
                  <c:v>1005.18</c:v>
                </c:pt>
                <c:pt idx="860">
                  <c:v>1013.03</c:v>
                </c:pt>
                <c:pt idx="861">
                  <c:v>1013.83</c:v>
                </c:pt>
                <c:pt idx="862">
                  <c:v>1021.41</c:v>
                </c:pt>
                <c:pt idx="863">
                  <c:v>1013.65</c:v>
                </c:pt>
                <c:pt idx="864">
                  <c:v>1014.15</c:v>
                </c:pt>
                <c:pt idx="865">
                  <c:v>1007.7</c:v>
                </c:pt>
                <c:pt idx="866">
                  <c:v>1013.28</c:v>
                </c:pt>
                <c:pt idx="867">
                  <c:v>1011.58</c:v>
                </c:pt>
                <c:pt idx="868">
                  <c:v>1024.31</c:v>
                </c:pt>
                <c:pt idx="869">
                  <c:v>1012.07</c:v>
                </c:pt>
                <c:pt idx="870">
                  <c:v>1009.68</c:v>
                </c:pt>
                <c:pt idx="871">
                  <c:v>1004.8</c:v>
                </c:pt>
                <c:pt idx="872">
                  <c:v>1009.67</c:v>
                </c:pt>
                <c:pt idx="873">
                  <c:v>1019.94</c:v>
                </c:pt>
                <c:pt idx="874">
                  <c:v>1009.72</c:v>
                </c:pt>
                <c:pt idx="875">
                  <c:v>1014.27</c:v>
                </c:pt>
                <c:pt idx="876">
                  <c:v>1016.36</c:v>
                </c:pt>
                <c:pt idx="877">
                  <c:v>1019.43</c:v>
                </c:pt>
                <c:pt idx="878">
                  <c:v>1023.28</c:v>
                </c:pt>
                <c:pt idx="879">
                  <c:v>1002.07</c:v>
                </c:pt>
                <c:pt idx="880">
                  <c:v>1009.4</c:v>
                </c:pt>
                <c:pt idx="881">
                  <c:v>1004.77</c:v>
                </c:pt>
                <c:pt idx="882">
                  <c:v>1006.65</c:v>
                </c:pt>
                <c:pt idx="883">
                  <c:v>1020.97</c:v>
                </c:pt>
                <c:pt idx="884">
                  <c:v>1012.45</c:v>
                </c:pt>
                <c:pt idx="885">
                  <c:v>1020.55</c:v>
                </c:pt>
                <c:pt idx="886">
                  <c:v>1015.88</c:v>
                </c:pt>
                <c:pt idx="887">
                  <c:v>1018.15</c:v>
                </c:pt>
                <c:pt idx="888">
                  <c:v>1016.4</c:v>
                </c:pt>
                <c:pt idx="889">
                  <c:v>1018.61</c:v>
                </c:pt>
                <c:pt idx="890">
                  <c:v>1010.7</c:v>
                </c:pt>
                <c:pt idx="891">
                  <c:v>1003.34</c:v>
                </c:pt>
                <c:pt idx="892">
                  <c:v>1018.51</c:v>
                </c:pt>
                <c:pt idx="893">
                  <c:v>1003.15</c:v>
                </c:pt>
                <c:pt idx="894">
                  <c:v>1011.78</c:v>
                </c:pt>
                <c:pt idx="895">
                  <c:v>1005.61</c:v>
                </c:pt>
                <c:pt idx="896">
                  <c:v>1015.47</c:v>
                </c:pt>
                <c:pt idx="897">
                  <c:v>1013.08</c:v>
                </c:pt>
                <c:pt idx="898">
                  <c:v>1017.92</c:v>
                </c:pt>
                <c:pt idx="899">
                  <c:v>1004.03</c:v>
                </c:pt>
                <c:pt idx="900">
                  <c:v>1004.86</c:v>
                </c:pt>
                <c:pt idx="901">
                  <c:v>1009.02</c:v>
                </c:pt>
                <c:pt idx="902">
                  <c:v>1012.9</c:v>
                </c:pt>
                <c:pt idx="903">
                  <c:v>1009.47</c:v>
                </c:pt>
                <c:pt idx="904">
                  <c:v>1012.77</c:v>
                </c:pt>
                <c:pt idx="905">
                  <c:v>1005.47</c:v>
                </c:pt>
                <c:pt idx="906">
                  <c:v>1014.3</c:v>
                </c:pt>
                <c:pt idx="907">
                  <c:v>1010.15</c:v>
                </c:pt>
                <c:pt idx="908">
                  <c:v>1007.36</c:v>
                </c:pt>
                <c:pt idx="909">
                  <c:v>1015.08</c:v>
                </c:pt>
                <c:pt idx="910">
                  <c:v>1001.91</c:v>
                </c:pt>
                <c:pt idx="911">
                  <c:v>1020.69</c:v>
                </c:pt>
                <c:pt idx="912">
                  <c:v>1017.28</c:v>
                </c:pt>
                <c:pt idx="913">
                  <c:v>1009.36</c:v>
                </c:pt>
                <c:pt idx="914">
                  <c:v>1009.32</c:v>
                </c:pt>
                <c:pt idx="915">
                  <c:v>1010.42</c:v>
                </c:pt>
                <c:pt idx="916">
                  <c:v>1003.12</c:v>
                </c:pt>
                <c:pt idx="917">
                  <c:v>1015.76</c:v>
                </c:pt>
                <c:pt idx="918">
                  <c:v>1007.86</c:v>
                </c:pt>
                <c:pt idx="919">
                  <c:v>1009.4</c:v>
                </c:pt>
                <c:pt idx="920">
                  <c:v>1011.31</c:v>
                </c:pt>
                <c:pt idx="921">
                  <c:v>1003.64</c:v>
                </c:pt>
                <c:pt idx="922">
                  <c:v>1031.27</c:v>
                </c:pt>
                <c:pt idx="923">
                  <c:v>1011.34</c:v>
                </c:pt>
                <c:pt idx="924">
                  <c:v>1023.17</c:v>
                </c:pt>
                <c:pt idx="925">
                  <c:v>1014.64</c:v>
                </c:pt>
                <c:pt idx="926">
                  <c:v>1007.97</c:v>
                </c:pt>
                <c:pt idx="927">
                  <c:v>1011.34</c:v>
                </c:pt>
                <c:pt idx="928">
                  <c:v>1015.93</c:v>
                </c:pt>
                <c:pt idx="929">
                  <c:v>1021.92</c:v>
                </c:pt>
                <c:pt idx="930">
                  <c:v>1008.75</c:v>
                </c:pt>
                <c:pt idx="931">
                  <c:v>1013.27</c:v>
                </c:pt>
                <c:pt idx="932">
                  <c:v>1014.53</c:v>
                </c:pt>
                <c:pt idx="933">
                  <c:v>1025.3399999999999</c:v>
                </c:pt>
                <c:pt idx="934">
                  <c:v>1010.1</c:v>
                </c:pt>
                <c:pt idx="935">
                  <c:v>998.08</c:v>
                </c:pt>
                <c:pt idx="936">
                  <c:v>1022.93</c:v>
                </c:pt>
                <c:pt idx="937">
                  <c:v>1011.51</c:v>
                </c:pt>
                <c:pt idx="938">
                  <c:v>1011.71</c:v>
                </c:pt>
                <c:pt idx="939">
                  <c:v>1009.02</c:v>
                </c:pt>
                <c:pt idx="940">
                  <c:v>1005.09</c:v>
                </c:pt>
                <c:pt idx="941">
                  <c:v>1006.74</c:v>
                </c:pt>
                <c:pt idx="942">
                  <c:v>1011.1</c:v>
                </c:pt>
                <c:pt idx="943">
                  <c:v>1017.05</c:v>
                </c:pt>
                <c:pt idx="944">
                  <c:v>1011.68</c:v>
                </c:pt>
                <c:pt idx="945">
                  <c:v>1017.8</c:v>
                </c:pt>
                <c:pt idx="946">
                  <c:v>1017.07</c:v>
                </c:pt>
                <c:pt idx="947">
                  <c:v>1017.13</c:v>
                </c:pt>
                <c:pt idx="948">
                  <c:v>1003.99</c:v>
                </c:pt>
                <c:pt idx="949">
                  <c:v>1013.87</c:v>
                </c:pt>
                <c:pt idx="950">
                  <c:v>1002.4</c:v>
                </c:pt>
                <c:pt idx="951">
                  <c:v>1012.02</c:v>
                </c:pt>
                <c:pt idx="952">
                  <c:v>1011.26</c:v>
                </c:pt>
                <c:pt idx="953">
                  <c:v>1013.62</c:v>
                </c:pt>
                <c:pt idx="954">
                  <c:v>1008.44</c:v>
                </c:pt>
                <c:pt idx="955">
                  <c:v>1012.71</c:v>
                </c:pt>
                <c:pt idx="956">
                  <c:v>1015.92</c:v>
                </c:pt>
                <c:pt idx="957">
                  <c:v>1011.66</c:v>
                </c:pt>
                <c:pt idx="958">
                  <c:v>1008.74</c:v>
                </c:pt>
                <c:pt idx="959">
                  <c:v>1013.23</c:v>
                </c:pt>
                <c:pt idx="960">
                  <c:v>1027.74</c:v>
                </c:pt>
                <c:pt idx="961">
                  <c:v>1017.55</c:v>
                </c:pt>
                <c:pt idx="962">
                  <c:v>996.35</c:v>
                </c:pt>
                <c:pt idx="963">
                  <c:v>1010.48</c:v>
                </c:pt>
                <c:pt idx="964">
                  <c:v>1015.83</c:v>
                </c:pt>
                <c:pt idx="965">
                  <c:v>1010.04</c:v>
                </c:pt>
                <c:pt idx="966">
                  <c:v>1013.32</c:v>
                </c:pt>
                <c:pt idx="967">
                  <c:v>1012.57</c:v>
                </c:pt>
                <c:pt idx="968">
                  <c:v>1022.9</c:v>
                </c:pt>
                <c:pt idx="969">
                  <c:v>1004.1</c:v>
                </c:pt>
                <c:pt idx="970">
                  <c:v>1013.44</c:v>
                </c:pt>
                <c:pt idx="971">
                  <c:v>1013.85</c:v>
                </c:pt>
                <c:pt idx="972">
                  <c:v>1020.5</c:v>
                </c:pt>
                <c:pt idx="973">
                  <c:v>1016.81</c:v>
                </c:pt>
                <c:pt idx="974">
                  <c:v>1011.31</c:v>
                </c:pt>
                <c:pt idx="975">
                  <c:v>1008.31</c:v>
                </c:pt>
                <c:pt idx="976">
                  <c:v>1016.84</c:v>
                </c:pt>
                <c:pt idx="977">
                  <c:v>1003.67</c:v>
                </c:pt>
                <c:pt idx="978">
                  <c:v>1015.09</c:v>
                </c:pt>
                <c:pt idx="979">
                  <c:v>1009.2</c:v>
                </c:pt>
                <c:pt idx="980">
                  <c:v>1008.55</c:v>
                </c:pt>
                <c:pt idx="981">
                  <c:v>1014.17</c:v>
                </c:pt>
                <c:pt idx="982">
                  <c:v>1017.31</c:v>
                </c:pt>
                <c:pt idx="983">
                  <c:v>1009.04</c:v>
                </c:pt>
                <c:pt idx="984">
                  <c:v>1012.54</c:v>
                </c:pt>
                <c:pt idx="985">
                  <c:v>1006.86</c:v>
                </c:pt>
                <c:pt idx="986">
                  <c:v>1006.45</c:v>
                </c:pt>
                <c:pt idx="987">
                  <c:v>1018.43</c:v>
                </c:pt>
                <c:pt idx="988">
                  <c:v>1009.68</c:v>
                </c:pt>
                <c:pt idx="989">
                  <c:v>1017.36</c:v>
                </c:pt>
                <c:pt idx="990">
                  <c:v>1018.5</c:v>
                </c:pt>
                <c:pt idx="991">
                  <c:v>1011.68</c:v>
                </c:pt>
                <c:pt idx="992">
                  <c:v>1020.31</c:v>
                </c:pt>
                <c:pt idx="993">
                  <c:v>1020.69</c:v>
                </c:pt>
                <c:pt idx="994">
                  <c:v>1006.44</c:v>
                </c:pt>
                <c:pt idx="995">
                  <c:v>1016.37</c:v>
                </c:pt>
                <c:pt idx="996">
                  <c:v>1012</c:v>
                </c:pt>
                <c:pt idx="997">
                  <c:v>1016.27</c:v>
                </c:pt>
                <c:pt idx="998">
                  <c:v>1010</c:v>
                </c:pt>
                <c:pt idx="999">
                  <c:v>1012.59</c:v>
                </c:pt>
                <c:pt idx="1000">
                  <c:v>1018.71</c:v>
                </c:pt>
                <c:pt idx="1001">
                  <c:v>1010.55</c:v>
                </c:pt>
                <c:pt idx="1002">
                  <c:v>1000.5</c:v>
                </c:pt>
                <c:pt idx="1003">
                  <c:v>1009.35</c:v>
                </c:pt>
                <c:pt idx="1004">
                  <c:v>1009.63</c:v>
                </c:pt>
                <c:pt idx="1005">
                  <c:v>1008.71</c:v>
                </c:pt>
                <c:pt idx="1006">
                  <c:v>1010.14</c:v>
                </c:pt>
                <c:pt idx="1007">
                  <c:v>1014.83</c:v>
                </c:pt>
                <c:pt idx="1008">
                  <c:v>1007.45</c:v>
                </c:pt>
                <c:pt idx="1009">
                  <c:v>1016.8</c:v>
                </c:pt>
                <c:pt idx="1010">
                  <c:v>1010.7</c:v>
                </c:pt>
                <c:pt idx="1011">
                  <c:v>1021.02</c:v>
                </c:pt>
                <c:pt idx="1012">
                  <c:v>1012.79</c:v>
                </c:pt>
                <c:pt idx="1013">
                  <c:v>1014.07</c:v>
                </c:pt>
                <c:pt idx="1014">
                  <c:v>1017.88</c:v>
                </c:pt>
                <c:pt idx="1015">
                  <c:v>1021.6</c:v>
                </c:pt>
                <c:pt idx="1016">
                  <c:v>1011.17</c:v>
                </c:pt>
                <c:pt idx="1017">
                  <c:v>1020.38</c:v>
                </c:pt>
                <c:pt idx="1018">
                  <c:v>1016.58</c:v>
                </c:pt>
                <c:pt idx="1019">
                  <c:v>1010.51</c:v>
                </c:pt>
                <c:pt idx="1020">
                  <c:v>1011.09</c:v>
                </c:pt>
                <c:pt idx="1021">
                  <c:v>1014.84</c:v>
                </c:pt>
                <c:pt idx="1022">
                  <c:v>1021.99</c:v>
                </c:pt>
                <c:pt idx="1023">
                  <c:v>1009.22</c:v>
                </c:pt>
                <c:pt idx="1024">
                  <c:v>1007.55</c:v>
                </c:pt>
                <c:pt idx="1025">
                  <c:v>1011.75</c:v>
                </c:pt>
                <c:pt idx="1026">
                  <c:v>1009.22</c:v>
                </c:pt>
                <c:pt idx="1027">
                  <c:v>1026.47</c:v>
                </c:pt>
                <c:pt idx="1028">
                  <c:v>1011.78</c:v>
                </c:pt>
                <c:pt idx="1029">
                  <c:v>1004.48</c:v>
                </c:pt>
                <c:pt idx="1030">
                  <c:v>1003.82</c:v>
                </c:pt>
                <c:pt idx="1031">
                  <c:v>1006.46</c:v>
                </c:pt>
                <c:pt idx="1032">
                  <c:v>1002.54</c:v>
                </c:pt>
                <c:pt idx="1033">
                  <c:v>1014.57</c:v>
                </c:pt>
                <c:pt idx="1034">
                  <c:v>1001.86</c:v>
                </c:pt>
                <c:pt idx="1035">
                  <c:v>1019.7</c:v>
                </c:pt>
                <c:pt idx="1036">
                  <c:v>1019.98</c:v>
                </c:pt>
                <c:pt idx="1037">
                  <c:v>1024.72</c:v>
                </c:pt>
                <c:pt idx="1038">
                  <c:v>1019.55</c:v>
                </c:pt>
                <c:pt idx="1039">
                  <c:v>1016.84</c:v>
                </c:pt>
                <c:pt idx="1040">
                  <c:v>1021.02</c:v>
                </c:pt>
                <c:pt idx="1041">
                  <c:v>1007.87</c:v>
                </c:pt>
                <c:pt idx="1042">
                  <c:v>1009.99</c:v>
                </c:pt>
                <c:pt idx="1043">
                  <c:v>1013.29</c:v>
                </c:pt>
                <c:pt idx="1044">
                  <c:v>1014.38</c:v>
                </c:pt>
                <c:pt idx="1045">
                  <c:v>1012.72</c:v>
                </c:pt>
                <c:pt idx="1046">
                  <c:v>1016.5</c:v>
                </c:pt>
                <c:pt idx="1047">
                  <c:v>1017.94</c:v>
                </c:pt>
                <c:pt idx="1048">
                  <c:v>1015.29</c:v>
                </c:pt>
                <c:pt idx="1049">
                  <c:v>1013.01</c:v>
                </c:pt>
                <c:pt idx="1050">
                  <c:v>1009.36</c:v>
                </c:pt>
                <c:pt idx="1051">
                  <c:v>1005.97</c:v>
                </c:pt>
                <c:pt idx="1052">
                  <c:v>1010.67</c:v>
                </c:pt>
                <c:pt idx="1053">
                  <c:v>1016.49</c:v>
                </c:pt>
                <c:pt idx="1054">
                  <c:v>1015.11</c:v>
                </c:pt>
                <c:pt idx="1055">
                  <c:v>1011.16</c:v>
                </c:pt>
                <c:pt idx="1056">
                  <c:v>1023.83</c:v>
                </c:pt>
                <c:pt idx="1057">
                  <c:v>1007.51</c:v>
                </c:pt>
                <c:pt idx="1058">
                  <c:v>1006.63</c:v>
                </c:pt>
                <c:pt idx="1059">
                  <c:v>1006.28</c:v>
                </c:pt>
                <c:pt idx="1060">
                  <c:v>1008.84</c:v>
                </c:pt>
                <c:pt idx="1061">
                  <c:v>1009.85</c:v>
                </c:pt>
                <c:pt idx="1062">
                  <c:v>1012.71</c:v>
                </c:pt>
                <c:pt idx="1063">
                  <c:v>1008.05</c:v>
                </c:pt>
                <c:pt idx="1064">
                  <c:v>1014.38</c:v>
                </c:pt>
                <c:pt idx="1065">
                  <c:v>1004.84</c:v>
                </c:pt>
                <c:pt idx="1066">
                  <c:v>1015.25</c:v>
                </c:pt>
                <c:pt idx="1067">
                  <c:v>1011.3</c:v>
                </c:pt>
                <c:pt idx="1068">
                  <c:v>1015.52</c:v>
                </c:pt>
                <c:pt idx="1069">
                  <c:v>1017.92</c:v>
                </c:pt>
                <c:pt idx="1070">
                  <c:v>1016.66</c:v>
                </c:pt>
                <c:pt idx="1071">
                  <c:v>1018.08</c:v>
                </c:pt>
                <c:pt idx="1072">
                  <c:v>1011.73</c:v>
                </c:pt>
                <c:pt idx="1073">
                  <c:v>1021.64</c:v>
                </c:pt>
                <c:pt idx="1074">
                  <c:v>1014.31</c:v>
                </c:pt>
                <c:pt idx="1075">
                  <c:v>1020.74</c:v>
                </c:pt>
                <c:pt idx="1076">
                  <c:v>1002.59</c:v>
                </c:pt>
                <c:pt idx="1077">
                  <c:v>1023.04</c:v>
                </c:pt>
                <c:pt idx="1078">
                  <c:v>1015.92</c:v>
                </c:pt>
                <c:pt idx="1079">
                  <c:v>1015.63</c:v>
                </c:pt>
                <c:pt idx="1080">
                  <c:v>1012.21</c:v>
                </c:pt>
                <c:pt idx="1081">
                  <c:v>1014.56</c:v>
                </c:pt>
                <c:pt idx="1082">
                  <c:v>1006.31</c:v>
                </c:pt>
                <c:pt idx="1083">
                  <c:v>1009.3</c:v>
                </c:pt>
                <c:pt idx="1084">
                  <c:v>1014.8</c:v>
                </c:pt>
                <c:pt idx="1085">
                  <c:v>1021.2</c:v>
                </c:pt>
                <c:pt idx="1086">
                  <c:v>1014.04</c:v>
                </c:pt>
                <c:pt idx="1087">
                  <c:v>1007.99</c:v>
                </c:pt>
                <c:pt idx="1088">
                  <c:v>1012.8</c:v>
                </c:pt>
                <c:pt idx="1089">
                  <c:v>1009.65</c:v>
                </c:pt>
                <c:pt idx="1090">
                  <c:v>1009.17</c:v>
                </c:pt>
                <c:pt idx="1091">
                  <c:v>1007.47</c:v>
                </c:pt>
                <c:pt idx="1092">
                  <c:v>1009.87</c:v>
                </c:pt>
                <c:pt idx="1093">
                  <c:v>1015.26</c:v>
                </c:pt>
                <c:pt idx="1094">
                  <c:v>1021.66</c:v>
                </c:pt>
                <c:pt idx="1095">
                  <c:v>1020.92</c:v>
                </c:pt>
                <c:pt idx="1096">
                  <c:v>1004.98</c:v>
                </c:pt>
                <c:pt idx="1097">
                  <c:v>1014.84</c:v>
                </c:pt>
                <c:pt idx="1098">
                  <c:v>1006.08</c:v>
                </c:pt>
                <c:pt idx="1099">
                  <c:v>1014.19</c:v>
                </c:pt>
                <c:pt idx="1100">
                  <c:v>1010.45</c:v>
                </c:pt>
                <c:pt idx="1101">
                  <c:v>1006.57</c:v>
                </c:pt>
                <c:pt idx="1102">
                  <c:v>1019.69</c:v>
                </c:pt>
                <c:pt idx="1103">
                  <c:v>1001.51</c:v>
                </c:pt>
                <c:pt idx="1104">
                  <c:v>1016.42</c:v>
                </c:pt>
                <c:pt idx="1105">
                  <c:v>1005.59</c:v>
                </c:pt>
                <c:pt idx="1106">
                  <c:v>1011.21</c:v>
                </c:pt>
                <c:pt idx="1107">
                  <c:v>998.96</c:v>
                </c:pt>
                <c:pt idx="1108">
                  <c:v>1016.3</c:v>
                </c:pt>
                <c:pt idx="1109">
                  <c:v>1016.99</c:v>
                </c:pt>
                <c:pt idx="1110">
                  <c:v>1016.33</c:v>
                </c:pt>
                <c:pt idx="1111">
                  <c:v>1009.26</c:v>
                </c:pt>
                <c:pt idx="1112">
                  <c:v>1022.89</c:v>
                </c:pt>
                <c:pt idx="1113">
                  <c:v>1014.96</c:v>
                </c:pt>
                <c:pt idx="1114">
                  <c:v>1006.27</c:v>
                </c:pt>
                <c:pt idx="1115">
                  <c:v>1007.93</c:v>
                </c:pt>
                <c:pt idx="1116">
                  <c:v>1020.07</c:v>
                </c:pt>
                <c:pt idx="1117">
                  <c:v>1012.59</c:v>
                </c:pt>
                <c:pt idx="1118">
                  <c:v>1005.32</c:v>
                </c:pt>
                <c:pt idx="1119">
                  <c:v>1016.34</c:v>
                </c:pt>
                <c:pt idx="1120">
                  <c:v>1012.51</c:v>
                </c:pt>
                <c:pt idx="1121">
                  <c:v>1015.13</c:v>
                </c:pt>
                <c:pt idx="1122">
                  <c:v>1011.34</c:v>
                </c:pt>
                <c:pt idx="1123">
                  <c:v>1004.33</c:v>
                </c:pt>
                <c:pt idx="1124">
                  <c:v>1028.47</c:v>
                </c:pt>
                <c:pt idx="1125">
                  <c:v>1012.34</c:v>
                </c:pt>
                <c:pt idx="1126">
                  <c:v>1013.57</c:v>
                </c:pt>
                <c:pt idx="1127">
                  <c:v>1009.94</c:v>
                </c:pt>
                <c:pt idx="1128">
                  <c:v>1019.49</c:v>
                </c:pt>
                <c:pt idx="1129">
                  <c:v>1013.56</c:v>
                </c:pt>
                <c:pt idx="1130">
                  <c:v>1021.84</c:v>
                </c:pt>
                <c:pt idx="1131">
                  <c:v>1008.44</c:v>
                </c:pt>
                <c:pt idx="1132">
                  <c:v>1013.49</c:v>
                </c:pt>
                <c:pt idx="1133">
                  <c:v>1012.05</c:v>
                </c:pt>
                <c:pt idx="1134">
                  <c:v>1004.92</c:v>
                </c:pt>
                <c:pt idx="1135">
                  <c:v>1009.94</c:v>
                </c:pt>
                <c:pt idx="1136">
                  <c:v>1002.81</c:v>
                </c:pt>
                <c:pt idx="1137">
                  <c:v>1010.56</c:v>
                </c:pt>
                <c:pt idx="1138">
                  <c:v>1016.68</c:v>
                </c:pt>
                <c:pt idx="1139">
                  <c:v>1015.14</c:v>
                </c:pt>
                <c:pt idx="1140">
                  <c:v>1020.01</c:v>
                </c:pt>
                <c:pt idx="1141">
                  <c:v>1008.39</c:v>
                </c:pt>
                <c:pt idx="1142">
                  <c:v>1011.24</c:v>
                </c:pt>
                <c:pt idx="1143">
                  <c:v>1006.22</c:v>
                </c:pt>
                <c:pt idx="1144">
                  <c:v>1023.23</c:v>
                </c:pt>
                <c:pt idx="1145">
                  <c:v>1006.3</c:v>
                </c:pt>
                <c:pt idx="1146">
                  <c:v>1023.57</c:v>
                </c:pt>
                <c:pt idx="1147">
                  <c:v>1002.46</c:v>
                </c:pt>
                <c:pt idx="1148">
                  <c:v>1003.61</c:v>
                </c:pt>
                <c:pt idx="1149">
                  <c:v>1002.48</c:v>
                </c:pt>
                <c:pt idx="1150">
                  <c:v>1015.79</c:v>
                </c:pt>
                <c:pt idx="1151">
                  <c:v>1015.71</c:v>
                </c:pt>
                <c:pt idx="1152">
                  <c:v>1007.44</c:v>
                </c:pt>
                <c:pt idx="1153">
                  <c:v>1010.15</c:v>
                </c:pt>
                <c:pt idx="1154">
                  <c:v>1015.98</c:v>
                </c:pt>
                <c:pt idx="1155">
                  <c:v>1016.81</c:v>
                </c:pt>
                <c:pt idx="1156">
                  <c:v>1007.52</c:v>
                </c:pt>
                <c:pt idx="1157">
                  <c:v>1012.82</c:v>
                </c:pt>
                <c:pt idx="1158">
                  <c:v>1016.63</c:v>
                </c:pt>
                <c:pt idx="1159">
                  <c:v>1020.01</c:v>
                </c:pt>
                <c:pt idx="1160">
                  <c:v>1022.36</c:v>
                </c:pt>
                <c:pt idx="1161">
                  <c:v>1015.82</c:v>
                </c:pt>
                <c:pt idx="1162">
                  <c:v>1015.09</c:v>
                </c:pt>
                <c:pt idx="1163">
                  <c:v>1014.76</c:v>
                </c:pt>
                <c:pt idx="1164">
                  <c:v>1012.07</c:v>
                </c:pt>
                <c:pt idx="1165">
                  <c:v>1015.73</c:v>
                </c:pt>
                <c:pt idx="1166">
                  <c:v>1031.58</c:v>
                </c:pt>
                <c:pt idx="1167">
                  <c:v>1012.05</c:v>
                </c:pt>
                <c:pt idx="1168">
                  <c:v>1005.64</c:v>
                </c:pt>
                <c:pt idx="1169">
                  <c:v>1011.9</c:v>
                </c:pt>
                <c:pt idx="1170">
                  <c:v>1011.96</c:v>
                </c:pt>
                <c:pt idx="1171">
                  <c:v>1025.3499999999999</c:v>
                </c:pt>
                <c:pt idx="1172">
                  <c:v>1003.25</c:v>
                </c:pt>
                <c:pt idx="1173">
                  <c:v>1020.55</c:v>
                </c:pt>
                <c:pt idx="1174">
                  <c:v>1017.51</c:v>
                </c:pt>
                <c:pt idx="1175">
                  <c:v>1013.17</c:v>
                </c:pt>
                <c:pt idx="1176">
                  <c:v>1007.82</c:v>
                </c:pt>
                <c:pt idx="1177">
                  <c:v>1017.7</c:v>
                </c:pt>
                <c:pt idx="1178">
                  <c:v>1012.79</c:v>
                </c:pt>
                <c:pt idx="1179">
                  <c:v>1019.73</c:v>
                </c:pt>
                <c:pt idx="1180">
                  <c:v>1016.91</c:v>
                </c:pt>
                <c:pt idx="1181">
                  <c:v>1009.99</c:v>
                </c:pt>
                <c:pt idx="1182">
                  <c:v>1015.86</c:v>
                </c:pt>
                <c:pt idx="1183">
                  <c:v>1009.64</c:v>
                </c:pt>
                <c:pt idx="1184">
                  <c:v>1011.43</c:v>
                </c:pt>
                <c:pt idx="1185">
                  <c:v>1017.37</c:v>
                </c:pt>
                <c:pt idx="1186">
                  <c:v>1011.12</c:v>
                </c:pt>
                <c:pt idx="1187">
                  <c:v>1013.32</c:v>
                </c:pt>
                <c:pt idx="1188">
                  <c:v>1013</c:v>
                </c:pt>
                <c:pt idx="1189">
                  <c:v>1016.74</c:v>
                </c:pt>
                <c:pt idx="1190">
                  <c:v>1006.56</c:v>
                </c:pt>
                <c:pt idx="1191">
                  <c:v>1002.1</c:v>
                </c:pt>
                <c:pt idx="1192">
                  <c:v>1025.21</c:v>
                </c:pt>
                <c:pt idx="1193">
                  <c:v>1010.61</c:v>
                </c:pt>
                <c:pt idx="1194">
                  <c:v>1006.38</c:v>
                </c:pt>
                <c:pt idx="1195">
                  <c:v>1009.41</c:v>
                </c:pt>
                <c:pt idx="1196">
                  <c:v>1005.43</c:v>
                </c:pt>
                <c:pt idx="1197">
                  <c:v>1004.79</c:v>
                </c:pt>
                <c:pt idx="1198">
                  <c:v>1008.16</c:v>
                </c:pt>
                <c:pt idx="1199">
                  <c:v>1025.78</c:v>
                </c:pt>
                <c:pt idx="1200">
                  <c:v>1009.07</c:v>
                </c:pt>
                <c:pt idx="1201">
                  <c:v>1007.63</c:v>
                </c:pt>
                <c:pt idx="1202">
                  <c:v>1024.8399999999999</c:v>
                </c:pt>
                <c:pt idx="1203">
                  <c:v>1011.27</c:v>
                </c:pt>
                <c:pt idx="1204">
                  <c:v>1013.18</c:v>
                </c:pt>
                <c:pt idx="1205">
                  <c:v>1009.94</c:v>
                </c:pt>
                <c:pt idx="1206">
                  <c:v>1013.91</c:v>
                </c:pt>
                <c:pt idx="1207">
                  <c:v>1015.69</c:v>
                </c:pt>
                <c:pt idx="1208">
                  <c:v>1010.35</c:v>
                </c:pt>
                <c:pt idx="1209">
                  <c:v>1024.9000000000001</c:v>
                </c:pt>
                <c:pt idx="1210">
                  <c:v>1007.18</c:v>
                </c:pt>
                <c:pt idx="1211">
                  <c:v>1011.73</c:v>
                </c:pt>
                <c:pt idx="1212">
                  <c:v>1010.54</c:v>
                </c:pt>
                <c:pt idx="1213">
                  <c:v>1015.4</c:v>
                </c:pt>
                <c:pt idx="1214">
                  <c:v>1009.96</c:v>
                </c:pt>
                <c:pt idx="1215">
                  <c:v>1016.02</c:v>
                </c:pt>
                <c:pt idx="1216">
                  <c:v>1012.88</c:v>
                </c:pt>
                <c:pt idx="1217">
                  <c:v>1016.05</c:v>
                </c:pt>
                <c:pt idx="1218">
                  <c:v>1017.69</c:v>
                </c:pt>
                <c:pt idx="1219">
                  <c:v>1007.54</c:v>
                </c:pt>
                <c:pt idx="1220">
                  <c:v>1008.19</c:v>
                </c:pt>
                <c:pt idx="1221">
                  <c:v>1010.82</c:v>
                </c:pt>
                <c:pt idx="1222">
                  <c:v>1005.71</c:v>
                </c:pt>
                <c:pt idx="1223">
                  <c:v>1009.89</c:v>
                </c:pt>
                <c:pt idx="1224">
                  <c:v>1020.52</c:v>
                </c:pt>
                <c:pt idx="1225">
                  <c:v>1010.15</c:v>
                </c:pt>
                <c:pt idx="1226">
                  <c:v>1020.08</c:v>
                </c:pt>
                <c:pt idx="1227">
                  <c:v>1006.32</c:v>
                </c:pt>
                <c:pt idx="1228">
                  <c:v>1006.59</c:v>
                </c:pt>
                <c:pt idx="1229">
                  <c:v>1019.36</c:v>
                </c:pt>
                <c:pt idx="1230">
                  <c:v>1016.23</c:v>
                </c:pt>
                <c:pt idx="1231">
                  <c:v>1020.55</c:v>
                </c:pt>
                <c:pt idx="1232">
                  <c:v>1017.62</c:v>
                </c:pt>
                <c:pt idx="1233">
                  <c:v>1016.92</c:v>
                </c:pt>
                <c:pt idx="1234">
                  <c:v>1010.29</c:v>
                </c:pt>
                <c:pt idx="1235">
                  <c:v>1010.94</c:v>
                </c:pt>
                <c:pt idx="1236">
                  <c:v>1015.63</c:v>
                </c:pt>
                <c:pt idx="1237">
                  <c:v>1004.28</c:v>
                </c:pt>
                <c:pt idx="1238">
                  <c:v>1010.25</c:v>
                </c:pt>
                <c:pt idx="1239">
                  <c:v>1013.01</c:v>
                </c:pt>
                <c:pt idx="1240">
                  <c:v>1007.38</c:v>
                </c:pt>
                <c:pt idx="1241">
                  <c:v>1016.57</c:v>
                </c:pt>
                <c:pt idx="1242">
                  <c:v>1014.58</c:v>
                </c:pt>
                <c:pt idx="1243">
                  <c:v>1007.25</c:v>
                </c:pt>
                <c:pt idx="1244">
                  <c:v>1013.7</c:v>
                </c:pt>
                <c:pt idx="1245">
                  <c:v>1014.97</c:v>
                </c:pt>
                <c:pt idx="1246">
                  <c:v>1007.98</c:v>
                </c:pt>
                <c:pt idx="1247">
                  <c:v>1015.89</c:v>
                </c:pt>
                <c:pt idx="1248">
                  <c:v>1004</c:v>
                </c:pt>
                <c:pt idx="1249">
                  <c:v>1008.05</c:v>
                </c:pt>
                <c:pt idx="1250">
                  <c:v>1017.64</c:v>
                </c:pt>
                <c:pt idx="1251">
                  <c:v>1007.24</c:v>
                </c:pt>
                <c:pt idx="1252">
                  <c:v>1011.11</c:v>
                </c:pt>
                <c:pt idx="1253">
                  <c:v>1007.23</c:v>
                </c:pt>
                <c:pt idx="1254">
                  <c:v>1015.7</c:v>
                </c:pt>
                <c:pt idx="1255">
                  <c:v>1008.02</c:v>
                </c:pt>
                <c:pt idx="1256">
                  <c:v>1015.09</c:v>
                </c:pt>
                <c:pt idx="1257">
                  <c:v>1008.73</c:v>
                </c:pt>
                <c:pt idx="1258">
                  <c:v>1020.56</c:v>
                </c:pt>
                <c:pt idx="1259">
                  <c:v>1014.44</c:v>
                </c:pt>
                <c:pt idx="1260">
                  <c:v>1012.09</c:v>
                </c:pt>
                <c:pt idx="1261">
                  <c:v>1016.21</c:v>
                </c:pt>
                <c:pt idx="1262">
                  <c:v>1009.89</c:v>
                </c:pt>
                <c:pt idx="1263">
                  <c:v>1023.91</c:v>
                </c:pt>
                <c:pt idx="1264">
                  <c:v>1011.01</c:v>
                </c:pt>
                <c:pt idx="1265">
                  <c:v>1017.36</c:v>
                </c:pt>
                <c:pt idx="1266">
                  <c:v>1014.18</c:v>
                </c:pt>
                <c:pt idx="1267">
                  <c:v>1013.88</c:v>
                </c:pt>
                <c:pt idx="1268">
                  <c:v>1015.23</c:v>
                </c:pt>
                <c:pt idx="1269">
                  <c:v>1013.23</c:v>
                </c:pt>
                <c:pt idx="1270">
                  <c:v>1024.9100000000001</c:v>
                </c:pt>
                <c:pt idx="1271">
                  <c:v>1005.55</c:v>
                </c:pt>
                <c:pt idx="1272">
                  <c:v>1016.2</c:v>
                </c:pt>
                <c:pt idx="1273">
                  <c:v>1006.09</c:v>
                </c:pt>
                <c:pt idx="1274">
                  <c:v>1015.07</c:v>
                </c:pt>
                <c:pt idx="1275">
                  <c:v>1018.13</c:v>
                </c:pt>
                <c:pt idx="1276">
                  <c:v>1015.73</c:v>
                </c:pt>
                <c:pt idx="1277">
                  <c:v>1008.52</c:v>
                </c:pt>
                <c:pt idx="1278">
                  <c:v>1017.82</c:v>
                </c:pt>
                <c:pt idx="1279">
                  <c:v>1021.53</c:v>
                </c:pt>
                <c:pt idx="1280">
                  <c:v>1006.14</c:v>
                </c:pt>
                <c:pt idx="1281">
                  <c:v>1019.03</c:v>
                </c:pt>
                <c:pt idx="1282">
                  <c:v>1013.68</c:v>
                </c:pt>
                <c:pt idx="1283">
                  <c:v>1020.95</c:v>
                </c:pt>
                <c:pt idx="1284">
                  <c:v>999.72</c:v>
                </c:pt>
                <c:pt idx="1285">
                  <c:v>1010.62</c:v>
                </c:pt>
                <c:pt idx="1286">
                  <c:v>1017.1</c:v>
                </c:pt>
                <c:pt idx="1287">
                  <c:v>1020.52</c:v>
                </c:pt>
                <c:pt idx="1288">
                  <c:v>1023.27</c:v>
                </c:pt>
                <c:pt idx="1289">
                  <c:v>1003.58</c:v>
                </c:pt>
                <c:pt idx="1290">
                  <c:v>1014.35</c:v>
                </c:pt>
                <c:pt idx="1291">
                  <c:v>1011.23</c:v>
                </c:pt>
                <c:pt idx="1292">
                  <c:v>1015.15</c:v>
                </c:pt>
                <c:pt idx="1293">
                  <c:v>1012.08</c:v>
                </c:pt>
                <c:pt idx="1294">
                  <c:v>1020.91</c:v>
                </c:pt>
                <c:pt idx="1295">
                  <c:v>1012.51</c:v>
                </c:pt>
                <c:pt idx="1296">
                  <c:v>1002.49</c:v>
                </c:pt>
                <c:pt idx="1297">
                  <c:v>1006.41</c:v>
                </c:pt>
                <c:pt idx="1298">
                  <c:v>1011.2</c:v>
                </c:pt>
                <c:pt idx="1299">
                  <c:v>1017.03</c:v>
                </c:pt>
                <c:pt idx="1300">
                  <c:v>1020.24</c:v>
                </c:pt>
                <c:pt idx="1301">
                  <c:v>1015.19</c:v>
                </c:pt>
                <c:pt idx="1302">
                  <c:v>1020.7</c:v>
                </c:pt>
                <c:pt idx="1303">
                  <c:v>1014.12</c:v>
                </c:pt>
                <c:pt idx="1304">
                  <c:v>1007.2</c:v>
                </c:pt>
                <c:pt idx="1305">
                  <c:v>1009.96</c:v>
                </c:pt>
                <c:pt idx="1306">
                  <c:v>1013.77</c:v>
                </c:pt>
                <c:pt idx="1307">
                  <c:v>1012.48</c:v>
                </c:pt>
                <c:pt idx="1308">
                  <c:v>1017.39</c:v>
                </c:pt>
                <c:pt idx="1309">
                  <c:v>1005.99</c:v>
                </c:pt>
                <c:pt idx="1310">
                  <c:v>1019.2</c:v>
                </c:pt>
                <c:pt idx="1311">
                  <c:v>1021.66</c:v>
                </c:pt>
                <c:pt idx="1312">
                  <c:v>1012.57</c:v>
                </c:pt>
                <c:pt idx="1313">
                  <c:v>1012.42</c:v>
                </c:pt>
                <c:pt idx="1314">
                  <c:v>1015.17</c:v>
                </c:pt>
                <c:pt idx="1315">
                  <c:v>1011.94</c:v>
                </c:pt>
                <c:pt idx="1316">
                  <c:v>1004.31</c:v>
                </c:pt>
                <c:pt idx="1317">
                  <c:v>1010.75</c:v>
                </c:pt>
                <c:pt idx="1318">
                  <c:v>1017.52</c:v>
                </c:pt>
                <c:pt idx="1319">
                  <c:v>1007.05</c:v>
                </c:pt>
                <c:pt idx="1320">
                  <c:v>1011.57</c:v>
                </c:pt>
                <c:pt idx="1321">
                  <c:v>1011.36</c:v>
                </c:pt>
                <c:pt idx="1322">
                  <c:v>1005.82</c:v>
                </c:pt>
                <c:pt idx="1323">
                  <c:v>1020.75</c:v>
                </c:pt>
                <c:pt idx="1324">
                  <c:v>1013.27</c:v>
                </c:pt>
                <c:pt idx="1325">
                  <c:v>1008.98</c:v>
                </c:pt>
                <c:pt idx="1326">
                  <c:v>1013.45</c:v>
                </c:pt>
                <c:pt idx="1327">
                  <c:v>1016.53</c:v>
                </c:pt>
                <c:pt idx="1328">
                  <c:v>1012.63</c:v>
                </c:pt>
                <c:pt idx="1329">
                  <c:v>1010.25</c:v>
                </c:pt>
                <c:pt idx="1330">
                  <c:v>1008.64</c:v>
                </c:pt>
                <c:pt idx="1331">
                  <c:v>1019.46</c:v>
                </c:pt>
                <c:pt idx="1332">
                  <c:v>1010.36</c:v>
                </c:pt>
                <c:pt idx="1333">
                  <c:v>1011.8</c:v>
                </c:pt>
                <c:pt idx="1334">
                  <c:v>1025.58</c:v>
                </c:pt>
                <c:pt idx="1335">
                  <c:v>1021.4</c:v>
                </c:pt>
                <c:pt idx="1336">
                  <c:v>1012.85</c:v>
                </c:pt>
                <c:pt idx="1337">
                  <c:v>1005.11</c:v>
                </c:pt>
                <c:pt idx="1338">
                  <c:v>1005.7</c:v>
                </c:pt>
                <c:pt idx="1339">
                  <c:v>1012.05</c:v>
                </c:pt>
                <c:pt idx="1340">
                  <c:v>1019.9</c:v>
                </c:pt>
                <c:pt idx="1341">
                  <c:v>1012.3</c:v>
                </c:pt>
                <c:pt idx="1342">
                  <c:v>1009.43</c:v>
                </c:pt>
                <c:pt idx="1343">
                  <c:v>1011.24</c:v>
                </c:pt>
                <c:pt idx="1344">
                  <c:v>1019.8</c:v>
                </c:pt>
                <c:pt idx="1345">
                  <c:v>1013.88</c:v>
                </c:pt>
                <c:pt idx="1346">
                  <c:v>1016.25</c:v>
                </c:pt>
                <c:pt idx="1347">
                  <c:v>1010.72</c:v>
                </c:pt>
                <c:pt idx="1348">
                  <c:v>1010.72</c:v>
                </c:pt>
                <c:pt idx="1349">
                  <c:v>1019.74</c:v>
                </c:pt>
                <c:pt idx="1350">
                  <c:v>1019.43</c:v>
                </c:pt>
                <c:pt idx="1351">
                  <c:v>1011.55</c:v>
                </c:pt>
                <c:pt idx="1352">
                  <c:v>1014.18</c:v>
                </c:pt>
                <c:pt idx="1353">
                  <c:v>1005</c:v>
                </c:pt>
                <c:pt idx="1354">
                  <c:v>1012.26</c:v>
                </c:pt>
                <c:pt idx="1355">
                  <c:v>1007.53</c:v>
                </c:pt>
                <c:pt idx="1356">
                  <c:v>1023.2</c:v>
                </c:pt>
                <c:pt idx="1357">
                  <c:v>1013.87</c:v>
                </c:pt>
                <c:pt idx="1358">
                  <c:v>1009.63</c:v>
                </c:pt>
                <c:pt idx="1359">
                  <c:v>1006.82</c:v>
                </c:pt>
                <c:pt idx="1360">
                  <c:v>1008.47</c:v>
                </c:pt>
                <c:pt idx="1361">
                  <c:v>1011.39</c:v>
                </c:pt>
                <c:pt idx="1362">
                  <c:v>1015.43</c:v>
                </c:pt>
                <c:pt idx="1363">
                  <c:v>1006.91</c:v>
                </c:pt>
                <c:pt idx="1364">
                  <c:v>1005.67</c:v>
                </c:pt>
                <c:pt idx="1365">
                  <c:v>1004.83</c:v>
                </c:pt>
                <c:pt idx="1366">
                  <c:v>1021.17</c:v>
                </c:pt>
                <c:pt idx="1367">
                  <c:v>1018.26</c:v>
                </c:pt>
                <c:pt idx="1368">
                  <c:v>1017.89</c:v>
                </c:pt>
                <c:pt idx="1369">
                  <c:v>1002.85</c:v>
                </c:pt>
                <c:pt idx="1370">
                  <c:v>1016.81</c:v>
                </c:pt>
                <c:pt idx="1371">
                  <c:v>1010.27</c:v>
                </c:pt>
                <c:pt idx="1372">
                  <c:v>1011.94</c:v>
                </c:pt>
                <c:pt idx="1373">
                  <c:v>1007.96</c:v>
                </c:pt>
                <c:pt idx="1374">
                  <c:v>1017.55</c:v>
                </c:pt>
                <c:pt idx="1375">
                  <c:v>1011.97</c:v>
                </c:pt>
                <c:pt idx="1376">
                  <c:v>1006.32</c:v>
                </c:pt>
                <c:pt idx="1377">
                  <c:v>1003.01</c:v>
                </c:pt>
                <c:pt idx="1378">
                  <c:v>1017.87</c:v>
                </c:pt>
                <c:pt idx="1379">
                  <c:v>1009.6</c:v>
                </c:pt>
                <c:pt idx="1380">
                  <c:v>1009.35</c:v>
                </c:pt>
                <c:pt idx="1381">
                  <c:v>1012.35</c:v>
                </c:pt>
                <c:pt idx="1382">
                  <c:v>1011.54</c:v>
                </c:pt>
                <c:pt idx="1383">
                  <c:v>1011.83</c:v>
                </c:pt>
                <c:pt idx="1384">
                  <c:v>1012.95</c:v>
                </c:pt>
                <c:pt idx="1385">
                  <c:v>1007.94</c:v>
                </c:pt>
                <c:pt idx="1386">
                  <c:v>1014.78</c:v>
                </c:pt>
                <c:pt idx="1387">
                  <c:v>1018.27</c:v>
                </c:pt>
                <c:pt idx="1388">
                  <c:v>1006.19</c:v>
                </c:pt>
                <c:pt idx="1389">
                  <c:v>1006.12</c:v>
                </c:pt>
                <c:pt idx="1390">
                  <c:v>1026.92</c:v>
                </c:pt>
                <c:pt idx="1391">
                  <c:v>1021.35</c:v>
                </c:pt>
                <c:pt idx="1392">
                  <c:v>1008.96</c:v>
                </c:pt>
                <c:pt idx="1393">
                  <c:v>1016.87</c:v>
                </c:pt>
                <c:pt idx="1394">
                  <c:v>1012.46</c:v>
                </c:pt>
                <c:pt idx="1395">
                  <c:v>1015.43</c:v>
                </c:pt>
                <c:pt idx="1396">
                  <c:v>1010.44</c:v>
                </c:pt>
                <c:pt idx="1397">
                  <c:v>1009.54</c:v>
                </c:pt>
                <c:pt idx="1398">
                  <c:v>1019.48</c:v>
                </c:pt>
                <c:pt idx="1399">
                  <c:v>1000.26</c:v>
                </c:pt>
                <c:pt idx="1400">
                  <c:v>1016</c:v>
                </c:pt>
                <c:pt idx="1401">
                  <c:v>1011.54</c:v>
                </c:pt>
                <c:pt idx="1402">
                  <c:v>1016.82</c:v>
                </c:pt>
                <c:pt idx="1403">
                  <c:v>1014.92</c:v>
                </c:pt>
                <c:pt idx="1404">
                  <c:v>1013.24</c:v>
                </c:pt>
                <c:pt idx="1405">
                  <c:v>1013.44</c:v>
                </c:pt>
                <c:pt idx="1406">
                  <c:v>1022.64</c:v>
                </c:pt>
                <c:pt idx="1407">
                  <c:v>1017.04</c:v>
                </c:pt>
                <c:pt idx="1408">
                  <c:v>1016.52</c:v>
                </c:pt>
                <c:pt idx="1409">
                  <c:v>1011.82</c:v>
                </c:pt>
                <c:pt idx="1410">
                  <c:v>1007.33</c:v>
                </c:pt>
                <c:pt idx="1411">
                  <c:v>1009.82</c:v>
                </c:pt>
                <c:pt idx="1412">
                  <c:v>1015.69</c:v>
                </c:pt>
                <c:pt idx="1413">
                  <c:v>1009.3</c:v>
                </c:pt>
                <c:pt idx="1414">
                  <c:v>1010.75</c:v>
                </c:pt>
                <c:pt idx="1415">
                  <c:v>1000.73</c:v>
                </c:pt>
                <c:pt idx="1416">
                  <c:v>1023.69</c:v>
                </c:pt>
                <c:pt idx="1417">
                  <c:v>1011.09</c:v>
                </c:pt>
                <c:pt idx="1418">
                  <c:v>1013.03</c:v>
                </c:pt>
                <c:pt idx="1419">
                  <c:v>1012.87</c:v>
                </c:pt>
                <c:pt idx="1420">
                  <c:v>1009.44</c:v>
                </c:pt>
                <c:pt idx="1421">
                  <c:v>1007.44</c:v>
                </c:pt>
                <c:pt idx="1422">
                  <c:v>1020.18</c:v>
                </c:pt>
                <c:pt idx="1423">
                  <c:v>1023.67</c:v>
                </c:pt>
                <c:pt idx="1424">
                  <c:v>1014.62</c:v>
                </c:pt>
                <c:pt idx="1425">
                  <c:v>1019.17</c:v>
                </c:pt>
                <c:pt idx="1426">
                  <c:v>1008.47</c:v>
                </c:pt>
                <c:pt idx="1427">
                  <c:v>1016.28</c:v>
                </c:pt>
                <c:pt idx="1428">
                  <c:v>1020.46</c:v>
                </c:pt>
                <c:pt idx="1429">
                  <c:v>1023.17</c:v>
                </c:pt>
                <c:pt idx="1430">
                  <c:v>1010.28</c:v>
                </c:pt>
                <c:pt idx="1431">
                  <c:v>1011.08</c:v>
                </c:pt>
                <c:pt idx="1432">
                  <c:v>1022.04</c:v>
                </c:pt>
                <c:pt idx="1433">
                  <c:v>1011.87</c:v>
                </c:pt>
                <c:pt idx="1434">
                  <c:v>1005.21</c:v>
                </c:pt>
                <c:pt idx="1435">
                  <c:v>1014.21</c:v>
                </c:pt>
                <c:pt idx="1436">
                  <c:v>1019.29</c:v>
                </c:pt>
                <c:pt idx="1437">
                  <c:v>1023.29</c:v>
                </c:pt>
                <c:pt idx="1438">
                  <c:v>1016.15</c:v>
                </c:pt>
                <c:pt idx="1439">
                  <c:v>1004.91</c:v>
                </c:pt>
                <c:pt idx="1440">
                  <c:v>1017.15</c:v>
                </c:pt>
                <c:pt idx="1441">
                  <c:v>1023.74</c:v>
                </c:pt>
                <c:pt idx="1442">
                  <c:v>1011.02</c:v>
                </c:pt>
                <c:pt idx="1443">
                  <c:v>1010.97</c:v>
                </c:pt>
                <c:pt idx="1444">
                  <c:v>1019.12</c:v>
                </c:pt>
                <c:pt idx="1445">
                  <c:v>1011.59</c:v>
                </c:pt>
                <c:pt idx="1446">
                  <c:v>1015.16</c:v>
                </c:pt>
                <c:pt idx="1447">
                  <c:v>1007.24</c:v>
                </c:pt>
                <c:pt idx="1448">
                  <c:v>1012.93</c:v>
                </c:pt>
                <c:pt idx="1449">
                  <c:v>1016.26</c:v>
                </c:pt>
                <c:pt idx="1450">
                  <c:v>1010.8</c:v>
                </c:pt>
                <c:pt idx="1451">
                  <c:v>1008.08</c:v>
                </c:pt>
                <c:pt idx="1452">
                  <c:v>1010.19</c:v>
                </c:pt>
                <c:pt idx="1453">
                  <c:v>1012.79</c:v>
                </c:pt>
                <c:pt idx="1454">
                  <c:v>1012.15</c:v>
                </c:pt>
                <c:pt idx="1455">
                  <c:v>1011.7</c:v>
                </c:pt>
                <c:pt idx="1456">
                  <c:v>1024.98</c:v>
                </c:pt>
                <c:pt idx="1457">
                  <c:v>1009.68</c:v>
                </c:pt>
                <c:pt idx="1458">
                  <c:v>1011</c:v>
                </c:pt>
                <c:pt idx="1459">
                  <c:v>1009.52</c:v>
                </c:pt>
                <c:pt idx="1460">
                  <c:v>1019.66</c:v>
                </c:pt>
                <c:pt idx="1461">
                  <c:v>1013.12</c:v>
                </c:pt>
                <c:pt idx="1462">
                  <c:v>1024.7</c:v>
                </c:pt>
                <c:pt idx="1463">
                  <c:v>1016.02</c:v>
                </c:pt>
                <c:pt idx="1464">
                  <c:v>1010.48</c:v>
                </c:pt>
                <c:pt idx="1465">
                  <c:v>1012.24</c:v>
                </c:pt>
                <c:pt idx="1466">
                  <c:v>1010.13</c:v>
                </c:pt>
                <c:pt idx="1467">
                  <c:v>1011.25</c:v>
                </c:pt>
                <c:pt idx="1468">
                  <c:v>1003.67</c:v>
                </c:pt>
                <c:pt idx="1469">
                  <c:v>1016.4</c:v>
                </c:pt>
                <c:pt idx="1470">
                  <c:v>1013.24</c:v>
                </c:pt>
                <c:pt idx="1471">
                  <c:v>1019.32</c:v>
                </c:pt>
                <c:pt idx="1472">
                  <c:v>1011.18</c:v>
                </c:pt>
                <c:pt idx="1473">
                  <c:v>1011.02</c:v>
                </c:pt>
                <c:pt idx="1474">
                  <c:v>1013.6</c:v>
                </c:pt>
                <c:pt idx="1475">
                  <c:v>1005.94</c:v>
                </c:pt>
                <c:pt idx="1476">
                  <c:v>1012.93</c:v>
                </c:pt>
                <c:pt idx="1477">
                  <c:v>1004.25</c:v>
                </c:pt>
                <c:pt idx="1478">
                  <c:v>1009.38</c:v>
                </c:pt>
                <c:pt idx="1479">
                  <c:v>1007.37</c:v>
                </c:pt>
                <c:pt idx="1480">
                  <c:v>1006.69</c:v>
                </c:pt>
                <c:pt idx="1481">
                  <c:v>1011.43</c:v>
                </c:pt>
                <c:pt idx="1482">
                  <c:v>1020.34</c:v>
                </c:pt>
                <c:pt idx="1483">
                  <c:v>1016.21</c:v>
                </c:pt>
                <c:pt idx="1484">
                  <c:v>1011.19</c:v>
                </c:pt>
                <c:pt idx="1485">
                  <c:v>1013.76</c:v>
                </c:pt>
                <c:pt idx="1486">
                  <c:v>1011.02</c:v>
                </c:pt>
                <c:pt idx="1487">
                  <c:v>1015.21</c:v>
                </c:pt>
                <c:pt idx="1488">
                  <c:v>1012.76</c:v>
                </c:pt>
                <c:pt idx="1489">
                  <c:v>1013.92</c:v>
                </c:pt>
                <c:pt idx="1490">
                  <c:v>1016.84</c:v>
                </c:pt>
                <c:pt idx="1491">
                  <c:v>1028.04</c:v>
                </c:pt>
                <c:pt idx="1492">
                  <c:v>1017.75</c:v>
                </c:pt>
                <c:pt idx="1493">
                  <c:v>999.47</c:v>
                </c:pt>
                <c:pt idx="1494">
                  <c:v>1021.34</c:v>
                </c:pt>
                <c:pt idx="1495">
                  <c:v>1010.97</c:v>
                </c:pt>
                <c:pt idx="1496">
                  <c:v>1016.74</c:v>
                </c:pt>
                <c:pt idx="1497">
                  <c:v>1020.73</c:v>
                </c:pt>
                <c:pt idx="1498">
                  <c:v>1015.02</c:v>
                </c:pt>
                <c:pt idx="1499">
                  <c:v>1013.72</c:v>
                </c:pt>
                <c:pt idx="1500">
                  <c:v>1015.71</c:v>
                </c:pt>
                <c:pt idx="1501">
                  <c:v>1014.36</c:v>
                </c:pt>
                <c:pt idx="1502">
                  <c:v>1005.61</c:v>
                </c:pt>
                <c:pt idx="1503">
                  <c:v>1016.71</c:v>
                </c:pt>
                <c:pt idx="1504">
                  <c:v>1010.9</c:v>
                </c:pt>
                <c:pt idx="1505">
                  <c:v>1002.96</c:v>
                </c:pt>
                <c:pt idx="1506">
                  <c:v>1005.17</c:v>
                </c:pt>
                <c:pt idx="1507">
                  <c:v>1020.59</c:v>
                </c:pt>
                <c:pt idx="1508">
                  <c:v>1010.02</c:v>
                </c:pt>
                <c:pt idx="1509">
                  <c:v>1000.37</c:v>
                </c:pt>
                <c:pt idx="1510">
                  <c:v>1013.33</c:v>
                </c:pt>
                <c:pt idx="1511">
                  <c:v>1014</c:v>
                </c:pt>
                <c:pt idx="1512">
                  <c:v>1015.99</c:v>
                </c:pt>
                <c:pt idx="1513">
                  <c:v>1007.17</c:v>
                </c:pt>
                <c:pt idx="1514">
                  <c:v>1017.84</c:v>
                </c:pt>
                <c:pt idx="1515">
                  <c:v>1021.93</c:v>
                </c:pt>
                <c:pt idx="1516">
                  <c:v>1015.54</c:v>
                </c:pt>
                <c:pt idx="1517">
                  <c:v>1010.16</c:v>
                </c:pt>
                <c:pt idx="1518">
                  <c:v>1009.73</c:v>
                </c:pt>
                <c:pt idx="1519">
                  <c:v>1015.64</c:v>
                </c:pt>
                <c:pt idx="1520">
                  <c:v>1012.1</c:v>
                </c:pt>
                <c:pt idx="1521">
                  <c:v>1028.79</c:v>
                </c:pt>
                <c:pt idx="1522">
                  <c:v>1010.6</c:v>
                </c:pt>
                <c:pt idx="1523">
                  <c:v>1013.61</c:v>
                </c:pt>
                <c:pt idx="1524">
                  <c:v>1017.54</c:v>
                </c:pt>
                <c:pt idx="1525">
                  <c:v>1012.58</c:v>
                </c:pt>
                <c:pt idx="1526">
                  <c:v>1020.57</c:v>
                </c:pt>
                <c:pt idx="1527">
                  <c:v>1032.72</c:v>
                </c:pt>
                <c:pt idx="1528">
                  <c:v>1009.53</c:v>
                </c:pt>
                <c:pt idx="1529">
                  <c:v>1001.57</c:v>
                </c:pt>
                <c:pt idx="1530">
                  <c:v>1005.93</c:v>
                </c:pt>
                <c:pt idx="1531">
                  <c:v>1006.52</c:v>
                </c:pt>
                <c:pt idx="1532">
                  <c:v>1010.79</c:v>
                </c:pt>
                <c:pt idx="1533">
                  <c:v>1020.25</c:v>
                </c:pt>
                <c:pt idx="1534">
                  <c:v>1006.89</c:v>
                </c:pt>
                <c:pt idx="1535">
                  <c:v>1006.26</c:v>
                </c:pt>
                <c:pt idx="1536">
                  <c:v>1009.8</c:v>
                </c:pt>
                <c:pt idx="1537">
                  <c:v>1004.34</c:v>
                </c:pt>
                <c:pt idx="1538">
                  <c:v>1013.31</c:v>
                </c:pt>
                <c:pt idx="1539">
                  <c:v>1009.63</c:v>
                </c:pt>
                <c:pt idx="1540">
                  <c:v>1023.3</c:v>
                </c:pt>
                <c:pt idx="1541">
                  <c:v>1031.3900000000001</c:v>
                </c:pt>
                <c:pt idx="1542">
                  <c:v>1020.31</c:v>
                </c:pt>
                <c:pt idx="1543">
                  <c:v>1015.35</c:v>
                </c:pt>
                <c:pt idx="1544">
                  <c:v>1015.33</c:v>
                </c:pt>
                <c:pt idx="1545">
                  <c:v>1016.1</c:v>
                </c:pt>
                <c:pt idx="1546">
                  <c:v>1016.85</c:v>
                </c:pt>
                <c:pt idx="1547">
                  <c:v>1011.89</c:v>
                </c:pt>
                <c:pt idx="1548">
                  <c:v>1019.6</c:v>
                </c:pt>
                <c:pt idx="1549">
                  <c:v>1018.4</c:v>
                </c:pt>
                <c:pt idx="1550">
                  <c:v>1018.75</c:v>
                </c:pt>
                <c:pt idx="1551">
                  <c:v>1008.9</c:v>
                </c:pt>
                <c:pt idx="1552">
                  <c:v>1011.45</c:v>
                </c:pt>
                <c:pt idx="1553">
                  <c:v>1012.14</c:v>
                </c:pt>
                <c:pt idx="1554">
                  <c:v>1019.5</c:v>
                </c:pt>
                <c:pt idx="1555">
                  <c:v>1006.24</c:v>
                </c:pt>
                <c:pt idx="1556">
                  <c:v>1009.86</c:v>
                </c:pt>
                <c:pt idx="1557">
                  <c:v>1018.26</c:v>
                </c:pt>
                <c:pt idx="1558">
                  <c:v>1010.66</c:v>
                </c:pt>
                <c:pt idx="1559">
                  <c:v>1020.35</c:v>
                </c:pt>
                <c:pt idx="1560">
                  <c:v>1018.94</c:v>
                </c:pt>
                <c:pt idx="1561">
                  <c:v>1026.03</c:v>
                </c:pt>
                <c:pt idx="1562">
                  <c:v>1015.56</c:v>
                </c:pt>
                <c:pt idx="1563">
                  <c:v>1006.65</c:v>
                </c:pt>
                <c:pt idx="1564">
                  <c:v>1010.13</c:v>
                </c:pt>
                <c:pt idx="1565">
                  <c:v>1012.42</c:v>
                </c:pt>
                <c:pt idx="1566">
                  <c:v>1008.55</c:v>
                </c:pt>
                <c:pt idx="1567">
                  <c:v>1010.23</c:v>
                </c:pt>
                <c:pt idx="1568">
                  <c:v>1005.52</c:v>
                </c:pt>
                <c:pt idx="1569">
                  <c:v>1019.76</c:v>
                </c:pt>
                <c:pt idx="1570">
                  <c:v>1014.39</c:v>
                </c:pt>
                <c:pt idx="1571">
                  <c:v>1025</c:v>
                </c:pt>
                <c:pt idx="1572">
                  <c:v>1008.12</c:v>
                </c:pt>
                <c:pt idx="1573">
                  <c:v>1007.48</c:v>
                </c:pt>
                <c:pt idx="1574">
                  <c:v>1015.77</c:v>
                </c:pt>
                <c:pt idx="1575">
                  <c:v>1011.94</c:v>
                </c:pt>
                <c:pt idx="1576">
                  <c:v>1007.47</c:v>
                </c:pt>
                <c:pt idx="1577">
                  <c:v>1019.64</c:v>
                </c:pt>
                <c:pt idx="1578">
                  <c:v>1023.63</c:v>
                </c:pt>
                <c:pt idx="1579">
                  <c:v>1013.27</c:v>
                </c:pt>
                <c:pt idx="1580">
                  <c:v>1013.03</c:v>
                </c:pt>
                <c:pt idx="1581">
                  <c:v>1013.59</c:v>
                </c:pt>
                <c:pt idx="1582">
                  <c:v>1009.78</c:v>
                </c:pt>
                <c:pt idx="1583">
                  <c:v>1011.55</c:v>
                </c:pt>
                <c:pt idx="1584">
                  <c:v>1018.07</c:v>
                </c:pt>
                <c:pt idx="1585">
                  <c:v>1010.63</c:v>
                </c:pt>
                <c:pt idx="1586">
                  <c:v>1005.22</c:v>
                </c:pt>
                <c:pt idx="1587">
                  <c:v>1014.05</c:v>
                </c:pt>
                <c:pt idx="1588">
                  <c:v>1008.89</c:v>
                </c:pt>
                <c:pt idx="1589">
                  <c:v>1007.68</c:v>
                </c:pt>
                <c:pt idx="1590">
                  <c:v>1007.29</c:v>
                </c:pt>
                <c:pt idx="1591">
                  <c:v>1003.26</c:v>
                </c:pt>
                <c:pt idx="1592">
                  <c:v>1006.56</c:v>
                </c:pt>
                <c:pt idx="1593">
                  <c:v>1012.33</c:v>
                </c:pt>
                <c:pt idx="1594">
                  <c:v>1014.97</c:v>
                </c:pt>
                <c:pt idx="1595">
                  <c:v>1014.71</c:v>
                </c:pt>
                <c:pt idx="1596">
                  <c:v>1010.51</c:v>
                </c:pt>
                <c:pt idx="1597">
                  <c:v>1010.57</c:v>
                </c:pt>
                <c:pt idx="1598">
                  <c:v>1011.46</c:v>
                </c:pt>
                <c:pt idx="1599">
                  <c:v>1012.78</c:v>
                </c:pt>
                <c:pt idx="1600">
                  <c:v>1010.1</c:v>
                </c:pt>
                <c:pt idx="1601">
                  <c:v>1024.81</c:v>
                </c:pt>
                <c:pt idx="1602">
                  <c:v>1024.2</c:v>
                </c:pt>
                <c:pt idx="1603">
                  <c:v>1007.93</c:v>
                </c:pt>
                <c:pt idx="1604">
                  <c:v>1003.38</c:v>
                </c:pt>
                <c:pt idx="1605">
                  <c:v>1015.94</c:v>
                </c:pt>
                <c:pt idx="1606">
                  <c:v>1016.95</c:v>
                </c:pt>
                <c:pt idx="1607">
                  <c:v>1016.34</c:v>
                </c:pt>
                <c:pt idx="1608">
                  <c:v>1024.6199999999999</c:v>
                </c:pt>
                <c:pt idx="1609">
                  <c:v>1002.48</c:v>
                </c:pt>
                <c:pt idx="1610">
                  <c:v>1004.98</c:v>
                </c:pt>
                <c:pt idx="1611">
                  <c:v>1005.03</c:v>
                </c:pt>
                <c:pt idx="1612">
                  <c:v>1021.08</c:v>
                </c:pt>
                <c:pt idx="1613">
                  <c:v>1012.92</c:v>
                </c:pt>
                <c:pt idx="1614">
                  <c:v>1012.7</c:v>
                </c:pt>
                <c:pt idx="1615">
                  <c:v>1016.74</c:v>
                </c:pt>
                <c:pt idx="1616">
                  <c:v>1027.1199999999999</c:v>
                </c:pt>
                <c:pt idx="1617">
                  <c:v>1008.8</c:v>
                </c:pt>
                <c:pt idx="1618">
                  <c:v>1012.36</c:v>
                </c:pt>
                <c:pt idx="1619">
                  <c:v>1019.7</c:v>
                </c:pt>
                <c:pt idx="1620">
                  <c:v>1018.9</c:v>
                </c:pt>
                <c:pt idx="1621">
                  <c:v>1013.55</c:v>
                </c:pt>
                <c:pt idx="1622">
                  <c:v>1013.87</c:v>
                </c:pt>
                <c:pt idx="1623">
                  <c:v>1017.5</c:v>
                </c:pt>
                <c:pt idx="1624">
                  <c:v>1013.88</c:v>
                </c:pt>
                <c:pt idx="1625">
                  <c:v>1016.08</c:v>
                </c:pt>
                <c:pt idx="1626">
                  <c:v>1012.11</c:v>
                </c:pt>
                <c:pt idx="1627">
                  <c:v>1009.49</c:v>
                </c:pt>
                <c:pt idx="1628">
                  <c:v>1020.62</c:v>
                </c:pt>
                <c:pt idx="1629">
                  <c:v>1018.58</c:v>
                </c:pt>
                <c:pt idx="1630">
                  <c:v>1012.98</c:v>
                </c:pt>
                <c:pt idx="1631">
                  <c:v>1011.92</c:v>
                </c:pt>
                <c:pt idx="1632">
                  <c:v>1012.03</c:v>
                </c:pt>
                <c:pt idx="1633">
                  <c:v>1024.4000000000001</c:v>
                </c:pt>
                <c:pt idx="1634">
                  <c:v>1009.23</c:v>
                </c:pt>
                <c:pt idx="1635">
                  <c:v>1003.67</c:v>
                </c:pt>
                <c:pt idx="1636">
                  <c:v>1017.99</c:v>
                </c:pt>
                <c:pt idx="1637">
                  <c:v>1008.43</c:v>
                </c:pt>
                <c:pt idx="1638">
                  <c:v>1008.6</c:v>
                </c:pt>
                <c:pt idx="1639">
                  <c:v>1018.22</c:v>
                </c:pt>
                <c:pt idx="1640">
                  <c:v>1010.71</c:v>
                </c:pt>
                <c:pt idx="1641">
                  <c:v>1008.76</c:v>
                </c:pt>
                <c:pt idx="1642">
                  <c:v>1022.89</c:v>
                </c:pt>
                <c:pt idx="1643">
                  <c:v>1017.96</c:v>
                </c:pt>
                <c:pt idx="1644">
                  <c:v>1008.07</c:v>
                </c:pt>
                <c:pt idx="1645">
                  <c:v>1016.09</c:v>
                </c:pt>
                <c:pt idx="1646">
                  <c:v>1008.49</c:v>
                </c:pt>
                <c:pt idx="1647">
                  <c:v>1015.77</c:v>
                </c:pt>
                <c:pt idx="1648">
                  <c:v>1016.51</c:v>
                </c:pt>
                <c:pt idx="1649">
                  <c:v>1016.04</c:v>
                </c:pt>
                <c:pt idx="1650">
                  <c:v>1007.01</c:v>
                </c:pt>
                <c:pt idx="1651">
                  <c:v>1007.72</c:v>
                </c:pt>
                <c:pt idx="1652">
                  <c:v>1014.86</c:v>
                </c:pt>
                <c:pt idx="1653">
                  <c:v>1004.36</c:v>
                </c:pt>
                <c:pt idx="1654">
                  <c:v>1013.86</c:v>
                </c:pt>
                <c:pt idx="1655">
                  <c:v>1009.42</c:v>
                </c:pt>
                <c:pt idx="1656">
                  <c:v>1008.15</c:v>
                </c:pt>
                <c:pt idx="1657">
                  <c:v>1001.61</c:v>
                </c:pt>
                <c:pt idx="1658">
                  <c:v>1006.38</c:v>
                </c:pt>
                <c:pt idx="1659">
                  <c:v>1016.5</c:v>
                </c:pt>
                <c:pt idx="1660">
                  <c:v>1015.72</c:v>
                </c:pt>
                <c:pt idx="1661">
                  <c:v>1008.87</c:v>
                </c:pt>
                <c:pt idx="1662">
                  <c:v>1014.68</c:v>
                </c:pt>
                <c:pt idx="1663">
                  <c:v>1026.4000000000001</c:v>
                </c:pt>
                <c:pt idx="1664">
                  <c:v>1006.54</c:v>
                </c:pt>
                <c:pt idx="1665">
                  <c:v>1021.13</c:v>
                </c:pt>
                <c:pt idx="1666">
                  <c:v>1010.76</c:v>
                </c:pt>
                <c:pt idx="1667">
                  <c:v>1019.37</c:v>
                </c:pt>
                <c:pt idx="1668">
                  <c:v>1018.83</c:v>
                </c:pt>
                <c:pt idx="1669">
                  <c:v>1014.99</c:v>
                </c:pt>
                <c:pt idx="1670">
                  <c:v>1009.2</c:v>
                </c:pt>
                <c:pt idx="1671">
                  <c:v>1018.73</c:v>
                </c:pt>
                <c:pt idx="1672">
                  <c:v>1000.7</c:v>
                </c:pt>
                <c:pt idx="1673">
                  <c:v>1006.03</c:v>
                </c:pt>
                <c:pt idx="1674">
                  <c:v>1010.26</c:v>
                </c:pt>
                <c:pt idx="1675">
                  <c:v>1016.4</c:v>
                </c:pt>
                <c:pt idx="1676">
                  <c:v>1009</c:v>
                </c:pt>
                <c:pt idx="1677">
                  <c:v>1017.87</c:v>
                </c:pt>
                <c:pt idx="1678">
                  <c:v>1013.13</c:v>
                </c:pt>
                <c:pt idx="1679">
                  <c:v>1010.28</c:v>
                </c:pt>
                <c:pt idx="1680">
                  <c:v>1008.55</c:v>
                </c:pt>
                <c:pt idx="1681">
                  <c:v>1017.98</c:v>
                </c:pt>
                <c:pt idx="1682">
                  <c:v>1008.01</c:v>
                </c:pt>
                <c:pt idx="1683">
                  <c:v>1012.99</c:v>
                </c:pt>
                <c:pt idx="1684">
                  <c:v>1018.32</c:v>
                </c:pt>
                <c:pt idx="1685">
                  <c:v>1011.97</c:v>
                </c:pt>
                <c:pt idx="1686">
                  <c:v>1013.37</c:v>
                </c:pt>
                <c:pt idx="1687">
                  <c:v>1014.25</c:v>
                </c:pt>
                <c:pt idx="1688">
                  <c:v>1007.35</c:v>
                </c:pt>
                <c:pt idx="1689">
                  <c:v>1020.11</c:v>
                </c:pt>
                <c:pt idx="1690">
                  <c:v>1021.97</c:v>
                </c:pt>
                <c:pt idx="1691">
                  <c:v>1011.65</c:v>
                </c:pt>
                <c:pt idx="1692">
                  <c:v>1024.5899999999999</c:v>
                </c:pt>
                <c:pt idx="1693">
                  <c:v>1015.39</c:v>
                </c:pt>
                <c:pt idx="1694">
                  <c:v>1009.59</c:v>
                </c:pt>
                <c:pt idx="1695">
                  <c:v>1011.31</c:v>
                </c:pt>
                <c:pt idx="1696">
                  <c:v>1011.8</c:v>
                </c:pt>
                <c:pt idx="1697">
                  <c:v>1006.85</c:v>
                </c:pt>
                <c:pt idx="1698">
                  <c:v>1007.25</c:v>
                </c:pt>
                <c:pt idx="1699">
                  <c:v>1016.53</c:v>
                </c:pt>
                <c:pt idx="1700">
                  <c:v>1020.07</c:v>
                </c:pt>
                <c:pt idx="1701">
                  <c:v>1005.41</c:v>
                </c:pt>
                <c:pt idx="1702">
                  <c:v>1014.07</c:v>
                </c:pt>
                <c:pt idx="1703">
                  <c:v>1004.24</c:v>
                </c:pt>
                <c:pt idx="1704">
                  <c:v>1009.31</c:v>
                </c:pt>
                <c:pt idx="1705">
                  <c:v>1016.09</c:v>
                </c:pt>
                <c:pt idx="1706">
                  <c:v>1014.19</c:v>
                </c:pt>
                <c:pt idx="1707">
                  <c:v>1018.58</c:v>
                </c:pt>
                <c:pt idx="1708">
                  <c:v>1010.71</c:v>
                </c:pt>
                <c:pt idx="1709">
                  <c:v>1009.61</c:v>
                </c:pt>
                <c:pt idx="1710">
                  <c:v>1012.82</c:v>
                </c:pt>
                <c:pt idx="1711">
                  <c:v>1010.13</c:v>
                </c:pt>
                <c:pt idx="1712">
                  <c:v>1002.45</c:v>
                </c:pt>
                <c:pt idx="1713">
                  <c:v>1006.56</c:v>
                </c:pt>
                <c:pt idx="1714">
                  <c:v>1007.64</c:v>
                </c:pt>
                <c:pt idx="1715">
                  <c:v>1014.72</c:v>
                </c:pt>
                <c:pt idx="1716">
                  <c:v>1017.12</c:v>
                </c:pt>
                <c:pt idx="1717">
                  <c:v>1010.05</c:v>
                </c:pt>
                <c:pt idx="1718">
                  <c:v>1004.62</c:v>
                </c:pt>
                <c:pt idx="1719">
                  <c:v>1008.17</c:v>
                </c:pt>
                <c:pt idx="1720">
                  <c:v>1006.5</c:v>
                </c:pt>
                <c:pt idx="1721">
                  <c:v>1021.36</c:v>
                </c:pt>
                <c:pt idx="1722">
                  <c:v>1023.91</c:v>
                </c:pt>
                <c:pt idx="1723">
                  <c:v>1008.59</c:v>
                </c:pt>
                <c:pt idx="1724">
                  <c:v>1023.77</c:v>
                </c:pt>
                <c:pt idx="1725">
                  <c:v>1020.54</c:v>
                </c:pt>
                <c:pt idx="1726">
                  <c:v>1013.16</c:v>
                </c:pt>
                <c:pt idx="1727">
                  <c:v>1016.24</c:v>
                </c:pt>
                <c:pt idx="1728">
                  <c:v>1019.01</c:v>
                </c:pt>
                <c:pt idx="1729">
                  <c:v>1005.3</c:v>
                </c:pt>
                <c:pt idx="1730">
                  <c:v>1013.14</c:v>
                </c:pt>
                <c:pt idx="1731">
                  <c:v>1011.69</c:v>
                </c:pt>
                <c:pt idx="1732">
                  <c:v>1010.09</c:v>
                </c:pt>
                <c:pt idx="1733">
                  <c:v>1007.67</c:v>
                </c:pt>
                <c:pt idx="1734">
                  <c:v>1010.34</c:v>
                </c:pt>
                <c:pt idx="1735">
                  <c:v>1027.06</c:v>
                </c:pt>
                <c:pt idx="1736">
                  <c:v>1010.3</c:v>
                </c:pt>
                <c:pt idx="1737">
                  <c:v>1016.88</c:v>
                </c:pt>
                <c:pt idx="1738">
                  <c:v>1010.1</c:v>
                </c:pt>
                <c:pt idx="1739">
                  <c:v>1010.28</c:v>
                </c:pt>
                <c:pt idx="1740">
                  <c:v>1010.56</c:v>
                </c:pt>
                <c:pt idx="1741">
                  <c:v>1015.43</c:v>
                </c:pt>
                <c:pt idx="1742">
                  <c:v>1010.15</c:v>
                </c:pt>
                <c:pt idx="1743">
                  <c:v>1012.14</c:v>
                </c:pt>
                <c:pt idx="1744">
                  <c:v>1011.89</c:v>
                </c:pt>
                <c:pt idx="1745">
                  <c:v>1015.48</c:v>
                </c:pt>
                <c:pt idx="1746">
                  <c:v>1002.88</c:v>
                </c:pt>
                <c:pt idx="1747">
                  <c:v>1012.27</c:v>
                </c:pt>
                <c:pt idx="1748">
                  <c:v>1010.29</c:v>
                </c:pt>
                <c:pt idx="1749">
                  <c:v>1007.82</c:v>
                </c:pt>
                <c:pt idx="1750">
                  <c:v>1020.56</c:v>
                </c:pt>
                <c:pt idx="1751">
                  <c:v>1007.72</c:v>
                </c:pt>
                <c:pt idx="1752">
                  <c:v>1021.96</c:v>
                </c:pt>
                <c:pt idx="1753">
                  <c:v>1017.16</c:v>
                </c:pt>
                <c:pt idx="1754">
                  <c:v>1014.9</c:v>
                </c:pt>
                <c:pt idx="1755">
                  <c:v>1023.41</c:v>
                </c:pt>
                <c:pt idx="1756">
                  <c:v>1016.03</c:v>
                </c:pt>
                <c:pt idx="1757">
                  <c:v>1012.74</c:v>
                </c:pt>
                <c:pt idx="1758">
                  <c:v>1012.65</c:v>
                </c:pt>
                <c:pt idx="1759">
                  <c:v>1015.35</c:v>
                </c:pt>
                <c:pt idx="1760">
                  <c:v>1010.22</c:v>
                </c:pt>
                <c:pt idx="1761">
                  <c:v>1013.78</c:v>
                </c:pt>
                <c:pt idx="1762">
                  <c:v>1012.04</c:v>
                </c:pt>
                <c:pt idx="1763">
                  <c:v>1008.25</c:v>
                </c:pt>
                <c:pt idx="1764">
                  <c:v>1011.3</c:v>
                </c:pt>
                <c:pt idx="1765">
                  <c:v>1013.17</c:v>
                </c:pt>
                <c:pt idx="1766">
                  <c:v>1010.48</c:v>
                </c:pt>
                <c:pt idx="1767">
                  <c:v>1014.96</c:v>
                </c:pt>
                <c:pt idx="1768">
                  <c:v>1011.04</c:v>
                </c:pt>
                <c:pt idx="1769">
                  <c:v>1012.44</c:v>
                </c:pt>
                <c:pt idx="1770">
                  <c:v>1018.42</c:v>
                </c:pt>
                <c:pt idx="1771">
                  <c:v>1016.1</c:v>
                </c:pt>
                <c:pt idx="1772">
                  <c:v>1005.34</c:v>
                </c:pt>
                <c:pt idx="1773">
                  <c:v>1018.1</c:v>
                </c:pt>
                <c:pt idx="1774">
                  <c:v>1010.45</c:v>
                </c:pt>
                <c:pt idx="1775">
                  <c:v>1019.04</c:v>
                </c:pt>
                <c:pt idx="1776">
                  <c:v>1009.55</c:v>
                </c:pt>
                <c:pt idx="1777">
                  <c:v>1020.79</c:v>
                </c:pt>
                <c:pt idx="1778">
                  <c:v>1007.47</c:v>
                </c:pt>
                <c:pt idx="1779">
                  <c:v>1001.4</c:v>
                </c:pt>
                <c:pt idx="1780">
                  <c:v>998.6</c:v>
                </c:pt>
                <c:pt idx="1781">
                  <c:v>1023.55</c:v>
                </c:pt>
                <c:pt idx="1782">
                  <c:v>1012.24</c:v>
                </c:pt>
                <c:pt idx="1783">
                  <c:v>1021.15</c:v>
                </c:pt>
                <c:pt idx="1784">
                  <c:v>1009.79</c:v>
                </c:pt>
                <c:pt idx="1785">
                  <c:v>1016.48</c:v>
                </c:pt>
                <c:pt idx="1786">
                  <c:v>1006.9</c:v>
                </c:pt>
                <c:pt idx="1787">
                  <c:v>1006.07</c:v>
                </c:pt>
                <c:pt idx="1788">
                  <c:v>1018.47</c:v>
                </c:pt>
                <c:pt idx="1789">
                  <c:v>1013.69</c:v>
                </c:pt>
                <c:pt idx="1790">
                  <c:v>1021.81</c:v>
                </c:pt>
                <c:pt idx="1791">
                  <c:v>1017.59</c:v>
                </c:pt>
                <c:pt idx="1792">
                  <c:v>1008.57</c:v>
                </c:pt>
                <c:pt idx="1793">
                  <c:v>1019.15</c:v>
                </c:pt>
                <c:pt idx="1794">
                  <c:v>1020.84</c:v>
                </c:pt>
                <c:pt idx="1795">
                  <c:v>1015.53</c:v>
                </c:pt>
                <c:pt idx="1796">
                  <c:v>1013.42</c:v>
                </c:pt>
                <c:pt idx="1797">
                  <c:v>1016.85</c:v>
                </c:pt>
                <c:pt idx="1798">
                  <c:v>1008.3</c:v>
                </c:pt>
                <c:pt idx="1799">
                  <c:v>1015.08</c:v>
                </c:pt>
                <c:pt idx="1800">
                  <c:v>1017.44</c:v>
                </c:pt>
                <c:pt idx="1801">
                  <c:v>1011.62</c:v>
                </c:pt>
                <c:pt idx="1802">
                  <c:v>1023.37</c:v>
                </c:pt>
                <c:pt idx="1803">
                  <c:v>1019.43</c:v>
                </c:pt>
                <c:pt idx="1804">
                  <c:v>1012.34</c:v>
                </c:pt>
                <c:pt idx="1805">
                  <c:v>1015.14</c:v>
                </c:pt>
                <c:pt idx="1806">
                  <c:v>1009.61</c:v>
                </c:pt>
                <c:pt idx="1807">
                  <c:v>1020.64</c:v>
                </c:pt>
                <c:pt idx="1808">
                  <c:v>1012.32</c:v>
                </c:pt>
                <c:pt idx="1809">
                  <c:v>1013.64</c:v>
                </c:pt>
                <c:pt idx="1810">
                  <c:v>1014.16</c:v>
                </c:pt>
                <c:pt idx="1811">
                  <c:v>1015.93</c:v>
                </c:pt>
                <c:pt idx="1812">
                  <c:v>1007.72</c:v>
                </c:pt>
                <c:pt idx="1813">
                  <c:v>1020.64</c:v>
                </c:pt>
                <c:pt idx="1814">
                  <c:v>1016.13</c:v>
                </c:pt>
                <c:pt idx="1815">
                  <c:v>1025.68</c:v>
                </c:pt>
                <c:pt idx="1816">
                  <c:v>1019.01</c:v>
                </c:pt>
                <c:pt idx="1817">
                  <c:v>1013.14</c:v>
                </c:pt>
                <c:pt idx="1818">
                  <c:v>1017.78</c:v>
                </c:pt>
                <c:pt idx="1819">
                  <c:v>1007.27</c:v>
                </c:pt>
                <c:pt idx="1820">
                  <c:v>1016</c:v>
                </c:pt>
                <c:pt idx="1821">
                  <c:v>1022.32</c:v>
                </c:pt>
                <c:pt idx="1822">
                  <c:v>1007.02</c:v>
                </c:pt>
                <c:pt idx="1823">
                  <c:v>1016.38</c:v>
                </c:pt>
                <c:pt idx="1824">
                  <c:v>1010.41</c:v>
                </c:pt>
                <c:pt idx="1825">
                  <c:v>1008.19</c:v>
                </c:pt>
                <c:pt idx="1826">
                  <c:v>1020.81</c:v>
                </c:pt>
                <c:pt idx="1827">
                  <c:v>1010.8</c:v>
                </c:pt>
                <c:pt idx="1828">
                  <c:v>1004.65</c:v>
                </c:pt>
                <c:pt idx="1829">
                  <c:v>1006.59</c:v>
                </c:pt>
                <c:pt idx="1830">
                  <c:v>1008.61</c:v>
                </c:pt>
                <c:pt idx="1831">
                  <c:v>1008.91</c:v>
                </c:pt>
                <c:pt idx="1832">
                  <c:v>1020.45</c:v>
                </c:pt>
                <c:pt idx="1833">
                  <c:v>1006.17</c:v>
                </c:pt>
                <c:pt idx="1834">
                  <c:v>1008.32</c:v>
                </c:pt>
                <c:pt idx="1835">
                  <c:v>1019.24</c:v>
                </c:pt>
                <c:pt idx="1836">
                  <c:v>1005.16</c:v>
                </c:pt>
                <c:pt idx="1837">
                  <c:v>1020.35</c:v>
                </c:pt>
                <c:pt idx="1838">
                  <c:v>1017.34</c:v>
                </c:pt>
                <c:pt idx="1839">
                  <c:v>1009.85</c:v>
                </c:pt>
                <c:pt idx="1840">
                  <c:v>1012.45</c:v>
                </c:pt>
                <c:pt idx="1841">
                  <c:v>1012.41</c:v>
                </c:pt>
                <c:pt idx="1842">
                  <c:v>1004.53</c:v>
                </c:pt>
                <c:pt idx="1843">
                  <c:v>1007.7</c:v>
                </c:pt>
                <c:pt idx="1844">
                  <c:v>1017.81</c:v>
                </c:pt>
                <c:pt idx="1845">
                  <c:v>1015.93</c:v>
                </c:pt>
                <c:pt idx="1846">
                  <c:v>1013.19</c:v>
                </c:pt>
                <c:pt idx="1847">
                  <c:v>1007.95</c:v>
                </c:pt>
                <c:pt idx="1848">
                  <c:v>1016.55</c:v>
                </c:pt>
                <c:pt idx="1849">
                  <c:v>1005.31</c:v>
                </c:pt>
                <c:pt idx="1850">
                  <c:v>1010.48</c:v>
                </c:pt>
                <c:pt idx="1851">
                  <c:v>1026.6099999999999</c:v>
                </c:pt>
                <c:pt idx="1852">
                  <c:v>1013.38</c:v>
                </c:pt>
                <c:pt idx="1853">
                  <c:v>1014.35</c:v>
                </c:pt>
                <c:pt idx="1854">
                  <c:v>1005.87</c:v>
                </c:pt>
                <c:pt idx="1855">
                  <c:v>1014.95</c:v>
                </c:pt>
                <c:pt idx="1856">
                  <c:v>1016.61</c:v>
                </c:pt>
                <c:pt idx="1857">
                  <c:v>1026.31</c:v>
                </c:pt>
                <c:pt idx="1858">
                  <c:v>1014.43</c:v>
                </c:pt>
                <c:pt idx="1859">
                  <c:v>1010.6</c:v>
                </c:pt>
                <c:pt idx="1860">
                  <c:v>1008.63</c:v>
                </c:pt>
                <c:pt idx="1861">
                  <c:v>1018.84</c:v>
                </c:pt>
                <c:pt idx="1862">
                  <c:v>1011.3</c:v>
                </c:pt>
                <c:pt idx="1863">
                  <c:v>1011.07</c:v>
                </c:pt>
                <c:pt idx="1864">
                  <c:v>1009.1</c:v>
                </c:pt>
                <c:pt idx="1865">
                  <c:v>1009.98</c:v>
                </c:pt>
                <c:pt idx="1866">
                  <c:v>1014.5</c:v>
                </c:pt>
                <c:pt idx="1867">
                  <c:v>1022.99</c:v>
                </c:pt>
                <c:pt idx="1868">
                  <c:v>1018.69</c:v>
                </c:pt>
                <c:pt idx="1869">
                  <c:v>1012.34</c:v>
                </c:pt>
                <c:pt idx="1870">
                  <c:v>1017.62</c:v>
                </c:pt>
                <c:pt idx="1871">
                  <c:v>1011.82</c:v>
                </c:pt>
                <c:pt idx="1872">
                  <c:v>1008.91</c:v>
                </c:pt>
                <c:pt idx="1873">
                  <c:v>1007.59</c:v>
                </c:pt>
                <c:pt idx="1874">
                  <c:v>1024.5</c:v>
                </c:pt>
                <c:pt idx="1875">
                  <c:v>1011.37</c:v>
                </c:pt>
                <c:pt idx="1876">
                  <c:v>1015.32</c:v>
                </c:pt>
                <c:pt idx="1877">
                  <c:v>1013.02</c:v>
                </c:pt>
                <c:pt idx="1878">
                  <c:v>1018.24</c:v>
                </c:pt>
                <c:pt idx="1879">
                  <c:v>1018.22</c:v>
                </c:pt>
                <c:pt idx="1880">
                  <c:v>1005.88</c:v>
                </c:pt>
                <c:pt idx="1881">
                  <c:v>1021.5</c:v>
                </c:pt>
                <c:pt idx="1882">
                  <c:v>1013.68</c:v>
                </c:pt>
                <c:pt idx="1883">
                  <c:v>1019.82</c:v>
                </c:pt>
                <c:pt idx="1884">
                  <c:v>1009.28</c:v>
                </c:pt>
                <c:pt idx="1885">
                  <c:v>1001.31</c:v>
                </c:pt>
                <c:pt idx="1886">
                  <c:v>1014.15</c:v>
                </c:pt>
                <c:pt idx="1887">
                  <c:v>1016.15</c:v>
                </c:pt>
                <c:pt idx="1888">
                  <c:v>1011.07</c:v>
                </c:pt>
                <c:pt idx="1889">
                  <c:v>1011.5</c:v>
                </c:pt>
                <c:pt idx="1890">
                  <c:v>1021.83</c:v>
                </c:pt>
                <c:pt idx="1891">
                  <c:v>1022.12</c:v>
                </c:pt>
                <c:pt idx="1892">
                  <c:v>1020.76</c:v>
                </c:pt>
                <c:pt idx="1893">
                  <c:v>1020.36</c:v>
                </c:pt>
                <c:pt idx="1894">
                  <c:v>1010.67</c:v>
                </c:pt>
                <c:pt idx="1895">
                  <c:v>1008.12</c:v>
                </c:pt>
                <c:pt idx="1896">
                  <c:v>1020.65</c:v>
                </c:pt>
                <c:pt idx="1897">
                  <c:v>1012.9</c:v>
                </c:pt>
                <c:pt idx="1898">
                  <c:v>1007.08</c:v>
                </c:pt>
                <c:pt idx="1899">
                  <c:v>1007.48</c:v>
                </c:pt>
                <c:pt idx="1900">
                  <c:v>1008.75</c:v>
                </c:pt>
                <c:pt idx="1901">
                  <c:v>1018.27</c:v>
                </c:pt>
                <c:pt idx="1902">
                  <c:v>1013.41</c:v>
                </c:pt>
                <c:pt idx="1903">
                  <c:v>1005.98</c:v>
                </c:pt>
                <c:pt idx="1904">
                  <c:v>1011.97</c:v>
                </c:pt>
                <c:pt idx="1905">
                  <c:v>1012.23</c:v>
                </c:pt>
                <c:pt idx="1906">
                  <c:v>1017.01</c:v>
                </c:pt>
                <c:pt idx="1907">
                  <c:v>1010.48</c:v>
                </c:pt>
                <c:pt idx="1908">
                  <c:v>1009.6</c:v>
                </c:pt>
                <c:pt idx="1909">
                  <c:v>1013.99</c:v>
                </c:pt>
                <c:pt idx="1910">
                  <c:v>1016.46</c:v>
                </c:pt>
                <c:pt idx="1911">
                  <c:v>1017.74</c:v>
                </c:pt>
                <c:pt idx="1912">
                  <c:v>1012.11</c:v>
                </c:pt>
                <c:pt idx="1913">
                  <c:v>1006.6</c:v>
                </c:pt>
                <c:pt idx="1914">
                  <c:v>1009.89</c:v>
                </c:pt>
                <c:pt idx="1915">
                  <c:v>1021.07</c:v>
                </c:pt>
                <c:pt idx="1916">
                  <c:v>1005.46</c:v>
                </c:pt>
                <c:pt idx="1917">
                  <c:v>1021.84</c:v>
                </c:pt>
                <c:pt idx="1918">
                  <c:v>1019.81</c:v>
                </c:pt>
                <c:pt idx="1919">
                  <c:v>1009.51</c:v>
                </c:pt>
                <c:pt idx="1920">
                  <c:v>1019.96</c:v>
                </c:pt>
                <c:pt idx="1921">
                  <c:v>1009.64</c:v>
                </c:pt>
                <c:pt idx="1922">
                  <c:v>1018.94</c:v>
                </c:pt>
                <c:pt idx="1923">
                  <c:v>1013.31</c:v>
                </c:pt>
                <c:pt idx="1924">
                  <c:v>1005.99</c:v>
                </c:pt>
                <c:pt idx="1925">
                  <c:v>1016.32</c:v>
                </c:pt>
                <c:pt idx="1926">
                  <c:v>1005.39</c:v>
                </c:pt>
                <c:pt idx="1927">
                  <c:v>1011.78</c:v>
                </c:pt>
                <c:pt idx="1928">
                  <c:v>1020.39</c:v>
                </c:pt>
                <c:pt idx="1929">
                  <c:v>1010.84</c:v>
                </c:pt>
                <c:pt idx="1930">
                  <c:v>1011.24</c:v>
                </c:pt>
                <c:pt idx="1931">
                  <c:v>1022.17</c:v>
                </c:pt>
                <c:pt idx="1932">
                  <c:v>1001.18</c:v>
                </c:pt>
                <c:pt idx="1933">
                  <c:v>1019.68</c:v>
                </c:pt>
                <c:pt idx="1934">
                  <c:v>1009.22</c:v>
                </c:pt>
                <c:pt idx="1935">
                  <c:v>1010.55</c:v>
                </c:pt>
                <c:pt idx="1936">
                  <c:v>1010.71</c:v>
                </c:pt>
                <c:pt idx="1937">
                  <c:v>1022.44</c:v>
                </c:pt>
                <c:pt idx="1938">
                  <c:v>1017.47</c:v>
                </c:pt>
                <c:pt idx="1939">
                  <c:v>1018.21</c:v>
                </c:pt>
                <c:pt idx="1940">
                  <c:v>1018.06</c:v>
                </c:pt>
                <c:pt idx="1941">
                  <c:v>1018.8</c:v>
                </c:pt>
                <c:pt idx="1942">
                  <c:v>1010.84</c:v>
                </c:pt>
                <c:pt idx="1943">
                  <c:v>1025.3399999999999</c:v>
                </c:pt>
                <c:pt idx="1944">
                  <c:v>1015.29</c:v>
                </c:pt>
                <c:pt idx="1945">
                  <c:v>1018.7</c:v>
                </c:pt>
                <c:pt idx="1946">
                  <c:v>1007.49</c:v>
                </c:pt>
                <c:pt idx="1947">
                  <c:v>1021.29</c:v>
                </c:pt>
                <c:pt idx="1948">
                  <c:v>1014.86</c:v>
                </c:pt>
                <c:pt idx="1949">
                  <c:v>1012.05</c:v>
                </c:pt>
                <c:pt idx="1950">
                  <c:v>1020.68</c:v>
                </c:pt>
                <c:pt idx="1951">
                  <c:v>1013.46</c:v>
                </c:pt>
                <c:pt idx="1952">
                  <c:v>1018.07</c:v>
                </c:pt>
                <c:pt idx="1953">
                  <c:v>1011.4</c:v>
                </c:pt>
                <c:pt idx="1954">
                  <c:v>1016.7</c:v>
                </c:pt>
                <c:pt idx="1955">
                  <c:v>1029.6300000000001</c:v>
                </c:pt>
                <c:pt idx="1956">
                  <c:v>1008.79</c:v>
                </c:pt>
                <c:pt idx="1957">
                  <c:v>1008.38</c:v>
                </c:pt>
                <c:pt idx="1958">
                  <c:v>1022.42</c:v>
                </c:pt>
                <c:pt idx="1959">
                  <c:v>1002.27</c:v>
                </c:pt>
                <c:pt idx="1960">
                  <c:v>1021.75</c:v>
                </c:pt>
                <c:pt idx="1961">
                  <c:v>1022.12</c:v>
                </c:pt>
                <c:pt idx="1962">
                  <c:v>1012.74</c:v>
                </c:pt>
                <c:pt idx="1963">
                  <c:v>1015.18</c:v>
                </c:pt>
                <c:pt idx="1964">
                  <c:v>1017.68</c:v>
                </c:pt>
                <c:pt idx="1965">
                  <c:v>1022.19</c:v>
                </c:pt>
                <c:pt idx="1966">
                  <c:v>1006.34</c:v>
                </c:pt>
                <c:pt idx="1967">
                  <c:v>1013.79</c:v>
                </c:pt>
                <c:pt idx="1968">
                  <c:v>1011.33</c:v>
                </c:pt>
                <c:pt idx="1969">
                  <c:v>1013.19</c:v>
                </c:pt>
                <c:pt idx="1970">
                  <c:v>1013.99</c:v>
                </c:pt>
                <c:pt idx="1971">
                  <c:v>1017.35</c:v>
                </c:pt>
                <c:pt idx="1972">
                  <c:v>1011.09</c:v>
                </c:pt>
                <c:pt idx="1973">
                  <c:v>1011.57</c:v>
                </c:pt>
                <c:pt idx="1974">
                  <c:v>1017.61</c:v>
                </c:pt>
                <c:pt idx="1975">
                  <c:v>1013.91</c:v>
                </c:pt>
                <c:pt idx="1976">
                  <c:v>1017.33</c:v>
                </c:pt>
                <c:pt idx="1977">
                  <c:v>1010.42</c:v>
                </c:pt>
                <c:pt idx="1978">
                  <c:v>1011.58</c:v>
                </c:pt>
                <c:pt idx="1979">
                  <c:v>1007.73</c:v>
                </c:pt>
                <c:pt idx="1980">
                  <c:v>1015.44</c:v>
                </c:pt>
                <c:pt idx="1981">
                  <c:v>1017.97</c:v>
                </c:pt>
                <c:pt idx="1982">
                  <c:v>1015.42</c:v>
                </c:pt>
                <c:pt idx="1983">
                  <c:v>1009.89</c:v>
                </c:pt>
                <c:pt idx="1984">
                  <c:v>1007.73</c:v>
                </c:pt>
                <c:pt idx="1985">
                  <c:v>1013.41</c:v>
                </c:pt>
                <c:pt idx="1986">
                  <c:v>1020.83</c:v>
                </c:pt>
                <c:pt idx="1987">
                  <c:v>1016.81</c:v>
                </c:pt>
                <c:pt idx="1988">
                  <c:v>1017.35</c:v>
                </c:pt>
                <c:pt idx="1989">
                  <c:v>1005.29</c:v>
                </c:pt>
                <c:pt idx="1990">
                  <c:v>1013.51</c:v>
                </c:pt>
                <c:pt idx="1991">
                  <c:v>1009.76</c:v>
                </c:pt>
                <c:pt idx="1992">
                  <c:v>1031.97</c:v>
                </c:pt>
                <c:pt idx="1993">
                  <c:v>1012.38</c:v>
                </c:pt>
                <c:pt idx="1994">
                  <c:v>1009.68</c:v>
                </c:pt>
                <c:pt idx="1995">
                  <c:v>1020.68</c:v>
                </c:pt>
                <c:pt idx="1996">
                  <c:v>1012.77</c:v>
                </c:pt>
                <c:pt idx="1997">
                  <c:v>1014.05</c:v>
                </c:pt>
                <c:pt idx="1998">
                  <c:v>1008.42</c:v>
                </c:pt>
                <c:pt idx="1999">
                  <c:v>1014.48</c:v>
                </c:pt>
                <c:pt idx="2000">
                  <c:v>1007.45</c:v>
                </c:pt>
                <c:pt idx="2001">
                  <c:v>1007.74</c:v>
                </c:pt>
                <c:pt idx="2002">
                  <c:v>1011.38</c:v>
                </c:pt>
                <c:pt idx="2003">
                  <c:v>1019.84</c:v>
                </c:pt>
                <c:pt idx="2004">
                  <c:v>1005.37</c:v>
                </c:pt>
                <c:pt idx="2005">
                  <c:v>1013.78</c:v>
                </c:pt>
                <c:pt idx="2006">
                  <c:v>1006.08</c:v>
                </c:pt>
                <c:pt idx="2007">
                  <c:v>1015.78</c:v>
                </c:pt>
                <c:pt idx="2008">
                  <c:v>1011.8</c:v>
                </c:pt>
                <c:pt idx="2009">
                  <c:v>1012.22</c:v>
                </c:pt>
                <c:pt idx="2010">
                  <c:v>1015.84</c:v>
                </c:pt>
                <c:pt idx="2011">
                  <c:v>1025.68</c:v>
                </c:pt>
                <c:pt idx="2012">
                  <c:v>1017.93</c:v>
                </c:pt>
                <c:pt idx="2013">
                  <c:v>1012.73</c:v>
                </c:pt>
                <c:pt idx="2014">
                  <c:v>1007.83</c:v>
                </c:pt>
                <c:pt idx="2015">
                  <c:v>1011.31</c:v>
                </c:pt>
                <c:pt idx="2016">
                  <c:v>1006.76</c:v>
                </c:pt>
                <c:pt idx="2017">
                  <c:v>1007.02</c:v>
                </c:pt>
                <c:pt idx="2018">
                  <c:v>1013.2</c:v>
                </c:pt>
                <c:pt idx="2019">
                  <c:v>1016.81</c:v>
                </c:pt>
                <c:pt idx="2020">
                  <c:v>1008.16</c:v>
                </c:pt>
                <c:pt idx="2021">
                  <c:v>1019.78</c:v>
                </c:pt>
                <c:pt idx="2022">
                  <c:v>1005.42</c:v>
                </c:pt>
                <c:pt idx="2023">
                  <c:v>1013.51</c:v>
                </c:pt>
                <c:pt idx="2024">
                  <c:v>1013.28</c:v>
                </c:pt>
                <c:pt idx="2025">
                  <c:v>1006.15</c:v>
                </c:pt>
                <c:pt idx="2026">
                  <c:v>1003.69</c:v>
                </c:pt>
                <c:pt idx="2027">
                  <c:v>1026.22</c:v>
                </c:pt>
                <c:pt idx="2028">
                  <c:v>1017.53</c:v>
                </c:pt>
                <c:pt idx="2029">
                  <c:v>1007.19</c:v>
                </c:pt>
                <c:pt idx="2030">
                  <c:v>1025.07</c:v>
                </c:pt>
                <c:pt idx="2031">
                  <c:v>1016.25</c:v>
                </c:pt>
                <c:pt idx="2032">
                  <c:v>1012.54</c:v>
                </c:pt>
                <c:pt idx="2033">
                  <c:v>1017.46</c:v>
                </c:pt>
                <c:pt idx="2034">
                  <c:v>1008.91</c:v>
                </c:pt>
                <c:pt idx="2035">
                  <c:v>1022.01</c:v>
                </c:pt>
                <c:pt idx="2036">
                  <c:v>1008.81</c:v>
                </c:pt>
                <c:pt idx="2037">
                  <c:v>1011.77</c:v>
                </c:pt>
                <c:pt idx="2038">
                  <c:v>1009.91</c:v>
                </c:pt>
                <c:pt idx="2039">
                  <c:v>1010.15</c:v>
                </c:pt>
                <c:pt idx="2040">
                  <c:v>1005.64</c:v>
                </c:pt>
                <c:pt idx="2041">
                  <c:v>1018.02</c:v>
                </c:pt>
                <c:pt idx="2042">
                  <c:v>1012.01</c:v>
                </c:pt>
                <c:pt idx="2043">
                  <c:v>1005.35</c:v>
                </c:pt>
                <c:pt idx="2044">
                  <c:v>1013.96</c:v>
                </c:pt>
                <c:pt idx="2045">
                  <c:v>1014.35</c:v>
                </c:pt>
                <c:pt idx="2046">
                  <c:v>1011.27</c:v>
                </c:pt>
                <c:pt idx="2047">
                  <c:v>1019.08</c:v>
                </c:pt>
                <c:pt idx="2048">
                  <c:v>1010.49</c:v>
                </c:pt>
                <c:pt idx="2049">
                  <c:v>1010.19</c:v>
                </c:pt>
                <c:pt idx="2050">
                  <c:v>1014.17</c:v>
                </c:pt>
                <c:pt idx="2051">
                  <c:v>1017.81</c:v>
                </c:pt>
                <c:pt idx="2052">
                  <c:v>1017.59</c:v>
                </c:pt>
                <c:pt idx="2053">
                  <c:v>1005.45</c:v>
                </c:pt>
                <c:pt idx="2054">
                  <c:v>1012.23</c:v>
                </c:pt>
                <c:pt idx="2055">
                  <c:v>1012.95</c:v>
                </c:pt>
                <c:pt idx="2056">
                  <c:v>1009.63</c:v>
                </c:pt>
                <c:pt idx="2057">
                  <c:v>1013.43</c:v>
                </c:pt>
                <c:pt idx="2058">
                  <c:v>1020.23</c:v>
                </c:pt>
                <c:pt idx="2059">
                  <c:v>1020.93</c:v>
                </c:pt>
                <c:pt idx="2060">
                  <c:v>1021.91</c:v>
                </c:pt>
                <c:pt idx="2061">
                  <c:v>1020.2</c:v>
                </c:pt>
                <c:pt idx="2062">
                  <c:v>1013.74</c:v>
                </c:pt>
                <c:pt idx="2063">
                  <c:v>1021.72</c:v>
                </c:pt>
                <c:pt idx="2064">
                  <c:v>1010.97</c:v>
                </c:pt>
                <c:pt idx="2065">
                  <c:v>1008.52</c:v>
                </c:pt>
                <c:pt idx="2066">
                  <c:v>1019.68</c:v>
                </c:pt>
                <c:pt idx="2067">
                  <c:v>1008.6</c:v>
                </c:pt>
                <c:pt idx="2068">
                  <c:v>1006.88</c:v>
                </c:pt>
                <c:pt idx="2069">
                  <c:v>1015.16</c:v>
                </c:pt>
                <c:pt idx="2070">
                  <c:v>1000.88</c:v>
                </c:pt>
                <c:pt idx="2071">
                  <c:v>1009.84</c:v>
                </c:pt>
                <c:pt idx="2072">
                  <c:v>1015.71</c:v>
                </c:pt>
                <c:pt idx="2073">
                  <c:v>1013.36</c:v>
                </c:pt>
                <c:pt idx="2074">
                  <c:v>1017.29</c:v>
                </c:pt>
                <c:pt idx="2075">
                  <c:v>1020.88</c:v>
                </c:pt>
                <c:pt idx="2076">
                  <c:v>1010.52</c:v>
                </c:pt>
                <c:pt idx="2077">
                  <c:v>1015.23</c:v>
                </c:pt>
                <c:pt idx="2078">
                  <c:v>1009.04</c:v>
                </c:pt>
                <c:pt idx="2079">
                  <c:v>1008.08</c:v>
                </c:pt>
                <c:pt idx="2080">
                  <c:v>1019.87</c:v>
                </c:pt>
                <c:pt idx="2081">
                  <c:v>1016</c:v>
                </c:pt>
                <c:pt idx="2082">
                  <c:v>1009.82</c:v>
                </c:pt>
                <c:pt idx="2083">
                  <c:v>1023.11</c:v>
                </c:pt>
                <c:pt idx="2084">
                  <c:v>1015.36</c:v>
                </c:pt>
                <c:pt idx="2085">
                  <c:v>1014.42</c:v>
                </c:pt>
                <c:pt idx="2086">
                  <c:v>1022.19</c:v>
                </c:pt>
                <c:pt idx="2087">
                  <c:v>1005.17</c:v>
                </c:pt>
                <c:pt idx="2088">
                  <c:v>1009.3</c:v>
                </c:pt>
                <c:pt idx="2089">
                  <c:v>1017.75</c:v>
                </c:pt>
                <c:pt idx="2090">
                  <c:v>1020.76</c:v>
                </c:pt>
                <c:pt idx="2091">
                  <c:v>1003.54</c:v>
                </c:pt>
                <c:pt idx="2092">
                  <c:v>1021.75</c:v>
                </c:pt>
                <c:pt idx="2093">
                  <c:v>1011.87</c:v>
                </c:pt>
                <c:pt idx="2094">
                  <c:v>1014.02</c:v>
                </c:pt>
                <c:pt idx="2095">
                  <c:v>1019.54</c:v>
                </c:pt>
                <c:pt idx="2096">
                  <c:v>1013.65</c:v>
                </c:pt>
                <c:pt idx="2097">
                  <c:v>1008.12</c:v>
                </c:pt>
                <c:pt idx="2098">
                  <c:v>1012.2</c:v>
                </c:pt>
                <c:pt idx="2099">
                  <c:v>1018.45</c:v>
                </c:pt>
                <c:pt idx="2100">
                  <c:v>1005.61</c:v>
                </c:pt>
                <c:pt idx="2101">
                  <c:v>1010.47</c:v>
                </c:pt>
                <c:pt idx="2102">
                  <c:v>1011.72</c:v>
                </c:pt>
                <c:pt idx="2103">
                  <c:v>1011.07</c:v>
                </c:pt>
                <c:pt idx="2104">
                  <c:v>1023.87</c:v>
                </c:pt>
                <c:pt idx="2105">
                  <c:v>1003</c:v>
                </c:pt>
                <c:pt idx="2106">
                  <c:v>1008.78</c:v>
                </c:pt>
                <c:pt idx="2107">
                  <c:v>1010.81</c:v>
                </c:pt>
                <c:pt idx="2108">
                  <c:v>1012.91</c:v>
                </c:pt>
                <c:pt idx="2109">
                  <c:v>1009.55</c:v>
                </c:pt>
                <c:pt idx="2110">
                  <c:v>1022.26</c:v>
                </c:pt>
                <c:pt idx="2111">
                  <c:v>1020.43</c:v>
                </c:pt>
                <c:pt idx="2112">
                  <c:v>1013.21</c:v>
                </c:pt>
                <c:pt idx="2113">
                  <c:v>1010.17</c:v>
                </c:pt>
                <c:pt idx="2114">
                  <c:v>1006.8</c:v>
                </c:pt>
                <c:pt idx="2115">
                  <c:v>1021.34</c:v>
                </c:pt>
                <c:pt idx="2116">
                  <c:v>1005.91</c:v>
                </c:pt>
                <c:pt idx="2117">
                  <c:v>1008.77</c:v>
                </c:pt>
                <c:pt idx="2118">
                  <c:v>1003.82</c:v>
                </c:pt>
                <c:pt idx="2119">
                  <c:v>1006.76</c:v>
                </c:pt>
                <c:pt idx="2120">
                  <c:v>1018.46</c:v>
                </c:pt>
                <c:pt idx="2121">
                  <c:v>1007.9</c:v>
                </c:pt>
                <c:pt idx="2122">
                  <c:v>1007.96</c:v>
                </c:pt>
                <c:pt idx="2123">
                  <c:v>1008.75</c:v>
                </c:pt>
                <c:pt idx="2124">
                  <c:v>1026.56</c:v>
                </c:pt>
                <c:pt idx="2125">
                  <c:v>1009.96</c:v>
                </c:pt>
                <c:pt idx="2126">
                  <c:v>1014.61</c:v>
                </c:pt>
                <c:pt idx="2127">
                  <c:v>1008.88</c:v>
                </c:pt>
                <c:pt idx="2128">
                  <c:v>1003.75</c:v>
                </c:pt>
                <c:pt idx="2129">
                  <c:v>1012.51</c:v>
                </c:pt>
                <c:pt idx="2130">
                  <c:v>1012.79</c:v>
                </c:pt>
                <c:pt idx="2131">
                  <c:v>1011.64</c:v>
                </c:pt>
                <c:pt idx="2132">
                  <c:v>1002.44</c:v>
                </c:pt>
                <c:pt idx="2133">
                  <c:v>1008.91</c:v>
                </c:pt>
                <c:pt idx="2134">
                  <c:v>1010.88</c:v>
                </c:pt>
                <c:pt idx="2135">
                  <c:v>1008.13</c:v>
                </c:pt>
                <c:pt idx="2136">
                  <c:v>1009.98</c:v>
                </c:pt>
                <c:pt idx="2137">
                  <c:v>1009.39</c:v>
                </c:pt>
                <c:pt idx="2138">
                  <c:v>1017.38</c:v>
                </c:pt>
                <c:pt idx="2139">
                  <c:v>1017</c:v>
                </c:pt>
                <c:pt idx="2140">
                  <c:v>1018.5</c:v>
                </c:pt>
                <c:pt idx="2141">
                  <c:v>1012.88</c:v>
                </c:pt>
                <c:pt idx="2142">
                  <c:v>1007.84</c:v>
                </c:pt>
                <c:pt idx="2143">
                  <c:v>1013.03</c:v>
                </c:pt>
                <c:pt idx="2144">
                  <c:v>1016.6</c:v>
                </c:pt>
                <c:pt idx="2145">
                  <c:v>1007.65</c:v>
                </c:pt>
                <c:pt idx="2146">
                  <c:v>1017.96</c:v>
                </c:pt>
                <c:pt idx="2147">
                  <c:v>1013.29</c:v>
                </c:pt>
                <c:pt idx="2148">
                  <c:v>1019.03</c:v>
                </c:pt>
                <c:pt idx="2149">
                  <c:v>1005.68</c:v>
                </c:pt>
                <c:pt idx="2150">
                  <c:v>1019.57</c:v>
                </c:pt>
                <c:pt idx="2151">
                  <c:v>1010.31</c:v>
                </c:pt>
                <c:pt idx="2152">
                  <c:v>1007.03</c:v>
                </c:pt>
                <c:pt idx="2153">
                  <c:v>1016.53</c:v>
                </c:pt>
                <c:pt idx="2154">
                  <c:v>1003.87</c:v>
                </c:pt>
                <c:pt idx="2155">
                  <c:v>1011.84</c:v>
                </c:pt>
                <c:pt idx="2156">
                  <c:v>1004.02</c:v>
                </c:pt>
                <c:pt idx="2157">
                  <c:v>1011.7</c:v>
                </c:pt>
                <c:pt idx="2158">
                  <c:v>1013.29</c:v>
                </c:pt>
                <c:pt idx="2159">
                  <c:v>1001.69</c:v>
                </c:pt>
                <c:pt idx="2160">
                  <c:v>1020.92</c:v>
                </c:pt>
                <c:pt idx="2161">
                  <c:v>1022.81</c:v>
                </c:pt>
                <c:pt idx="2162">
                  <c:v>1012.09</c:v>
                </c:pt>
                <c:pt idx="2163">
                  <c:v>1025.04</c:v>
                </c:pt>
                <c:pt idx="2164">
                  <c:v>1021.59</c:v>
                </c:pt>
                <c:pt idx="2165">
                  <c:v>1005.2</c:v>
                </c:pt>
                <c:pt idx="2166">
                  <c:v>1022.86</c:v>
                </c:pt>
                <c:pt idx="2167">
                  <c:v>1004.07</c:v>
                </c:pt>
                <c:pt idx="2168">
                  <c:v>1019.89</c:v>
                </c:pt>
                <c:pt idx="2169">
                  <c:v>1003.85</c:v>
                </c:pt>
                <c:pt idx="2170">
                  <c:v>1018.98</c:v>
                </c:pt>
                <c:pt idx="2171">
                  <c:v>1016.56</c:v>
                </c:pt>
                <c:pt idx="2172">
                  <c:v>1016.75</c:v>
                </c:pt>
                <c:pt idx="2173">
                  <c:v>1014.93</c:v>
                </c:pt>
                <c:pt idx="2174">
                  <c:v>1008.46</c:v>
                </c:pt>
                <c:pt idx="2175">
                  <c:v>1010.88</c:v>
                </c:pt>
                <c:pt idx="2176">
                  <c:v>1007.33</c:v>
                </c:pt>
                <c:pt idx="2177">
                  <c:v>1012.99</c:v>
                </c:pt>
                <c:pt idx="2178">
                  <c:v>1009.3</c:v>
                </c:pt>
                <c:pt idx="2179">
                  <c:v>1017.91</c:v>
                </c:pt>
                <c:pt idx="2180">
                  <c:v>1013.01</c:v>
                </c:pt>
                <c:pt idx="2181">
                  <c:v>1013.8</c:v>
                </c:pt>
                <c:pt idx="2182">
                  <c:v>1001.45</c:v>
                </c:pt>
                <c:pt idx="2183">
                  <c:v>1012.93</c:v>
                </c:pt>
                <c:pt idx="2184">
                  <c:v>1004.11</c:v>
                </c:pt>
                <c:pt idx="2185">
                  <c:v>1007.25</c:v>
                </c:pt>
                <c:pt idx="2186">
                  <c:v>1017.66</c:v>
                </c:pt>
                <c:pt idx="2187">
                  <c:v>1005.75</c:v>
                </c:pt>
                <c:pt idx="2188">
                  <c:v>1013.86</c:v>
                </c:pt>
                <c:pt idx="2189">
                  <c:v>1006.02</c:v>
                </c:pt>
                <c:pt idx="2190">
                  <c:v>1013.99</c:v>
                </c:pt>
                <c:pt idx="2191">
                  <c:v>1003.59</c:v>
                </c:pt>
                <c:pt idx="2192">
                  <c:v>1013.04</c:v>
                </c:pt>
                <c:pt idx="2193">
                  <c:v>1017.15</c:v>
                </c:pt>
                <c:pt idx="2194">
                  <c:v>1013.39</c:v>
                </c:pt>
                <c:pt idx="2195">
                  <c:v>1018.92</c:v>
                </c:pt>
                <c:pt idx="2196">
                  <c:v>1005.85</c:v>
                </c:pt>
                <c:pt idx="2197">
                  <c:v>1028.23</c:v>
                </c:pt>
                <c:pt idx="2198">
                  <c:v>1008.76</c:v>
                </c:pt>
                <c:pt idx="2199">
                  <c:v>1013.47</c:v>
                </c:pt>
                <c:pt idx="2200">
                  <c:v>1013.78</c:v>
                </c:pt>
                <c:pt idx="2201">
                  <c:v>1009.75</c:v>
                </c:pt>
                <c:pt idx="2202">
                  <c:v>1012.89</c:v>
                </c:pt>
                <c:pt idx="2203">
                  <c:v>1013.56</c:v>
                </c:pt>
                <c:pt idx="2204">
                  <c:v>1010.51</c:v>
                </c:pt>
                <c:pt idx="2205">
                  <c:v>1009.68</c:v>
                </c:pt>
                <c:pt idx="2206">
                  <c:v>1016.81</c:v>
                </c:pt>
                <c:pt idx="2207">
                  <c:v>1024.06</c:v>
                </c:pt>
                <c:pt idx="2208">
                  <c:v>1018.93</c:v>
                </c:pt>
                <c:pt idx="2209">
                  <c:v>1022.57</c:v>
                </c:pt>
                <c:pt idx="2210">
                  <c:v>1010.97</c:v>
                </c:pt>
                <c:pt idx="2211">
                  <c:v>1012.23</c:v>
                </c:pt>
                <c:pt idx="2212">
                  <c:v>1012.89</c:v>
                </c:pt>
                <c:pt idx="2213">
                  <c:v>1025.32</c:v>
                </c:pt>
                <c:pt idx="2214">
                  <c:v>1016.18</c:v>
                </c:pt>
                <c:pt idx="2215">
                  <c:v>1006.86</c:v>
                </c:pt>
                <c:pt idx="2216">
                  <c:v>1008.85</c:v>
                </c:pt>
                <c:pt idx="2217">
                  <c:v>1011.71</c:v>
                </c:pt>
                <c:pt idx="2218">
                  <c:v>1015.83</c:v>
                </c:pt>
                <c:pt idx="2219">
                  <c:v>1015.75</c:v>
                </c:pt>
                <c:pt idx="2220">
                  <c:v>1018.65</c:v>
                </c:pt>
                <c:pt idx="2221">
                  <c:v>1010.25</c:v>
                </c:pt>
                <c:pt idx="2222">
                  <c:v>1018.07</c:v>
                </c:pt>
                <c:pt idx="2223">
                  <c:v>1005.13</c:v>
                </c:pt>
                <c:pt idx="2224">
                  <c:v>1007.83</c:v>
                </c:pt>
                <c:pt idx="2225">
                  <c:v>1008.61</c:v>
                </c:pt>
                <c:pt idx="2226">
                  <c:v>1018.82</c:v>
                </c:pt>
                <c:pt idx="2227">
                  <c:v>1025.45</c:v>
                </c:pt>
                <c:pt idx="2228">
                  <c:v>1016.96</c:v>
                </c:pt>
                <c:pt idx="2229">
                  <c:v>1013.85</c:v>
                </c:pt>
                <c:pt idx="2230">
                  <c:v>1017.26</c:v>
                </c:pt>
                <c:pt idx="2231">
                  <c:v>1010.23</c:v>
                </c:pt>
                <c:pt idx="2232">
                  <c:v>1013.36</c:v>
                </c:pt>
                <c:pt idx="2233">
                  <c:v>1021.29</c:v>
                </c:pt>
                <c:pt idx="2234">
                  <c:v>999.06</c:v>
                </c:pt>
                <c:pt idx="2235">
                  <c:v>1026.25</c:v>
                </c:pt>
                <c:pt idx="2236">
                  <c:v>1007.82</c:v>
                </c:pt>
                <c:pt idx="2237">
                  <c:v>1011.79</c:v>
                </c:pt>
                <c:pt idx="2238">
                  <c:v>1018.41</c:v>
                </c:pt>
                <c:pt idx="2239">
                  <c:v>1017.1</c:v>
                </c:pt>
                <c:pt idx="2240">
                  <c:v>1010.13</c:v>
                </c:pt>
                <c:pt idx="2241">
                  <c:v>1013.56</c:v>
                </c:pt>
                <c:pt idx="2242">
                  <c:v>1013.36</c:v>
                </c:pt>
                <c:pt idx="2243">
                  <c:v>1008.26</c:v>
                </c:pt>
                <c:pt idx="2244">
                  <c:v>1017.04</c:v>
                </c:pt>
                <c:pt idx="2245">
                  <c:v>1008.01</c:v>
                </c:pt>
                <c:pt idx="2246">
                  <c:v>1013.27</c:v>
                </c:pt>
                <c:pt idx="2247">
                  <c:v>1008.27</c:v>
                </c:pt>
                <c:pt idx="2248">
                  <c:v>1013.07</c:v>
                </c:pt>
                <c:pt idx="2249">
                  <c:v>1011.22</c:v>
                </c:pt>
                <c:pt idx="2250">
                  <c:v>1011.27</c:v>
                </c:pt>
                <c:pt idx="2251">
                  <c:v>1012.36</c:v>
                </c:pt>
                <c:pt idx="2252">
                  <c:v>1012.13</c:v>
                </c:pt>
                <c:pt idx="2253">
                  <c:v>1020.16</c:v>
                </c:pt>
                <c:pt idx="2254">
                  <c:v>1016.66</c:v>
                </c:pt>
                <c:pt idx="2255">
                  <c:v>1011.01</c:v>
                </c:pt>
                <c:pt idx="2256">
                  <c:v>1008.31</c:v>
                </c:pt>
                <c:pt idx="2257">
                  <c:v>1010.86</c:v>
                </c:pt>
                <c:pt idx="2258">
                  <c:v>1003.19</c:v>
                </c:pt>
                <c:pt idx="2259">
                  <c:v>1021.38</c:v>
                </c:pt>
                <c:pt idx="2260">
                  <c:v>1017.84</c:v>
                </c:pt>
                <c:pt idx="2261">
                  <c:v>1008.5</c:v>
                </c:pt>
                <c:pt idx="2262">
                  <c:v>1009.15</c:v>
                </c:pt>
                <c:pt idx="2263">
                  <c:v>1012.81</c:v>
                </c:pt>
                <c:pt idx="2264">
                  <c:v>1009.99</c:v>
                </c:pt>
                <c:pt idx="2265">
                  <c:v>1015.69</c:v>
                </c:pt>
                <c:pt idx="2266">
                  <c:v>1020.26</c:v>
                </c:pt>
                <c:pt idx="2267">
                  <c:v>1009.38</c:v>
                </c:pt>
                <c:pt idx="2268">
                  <c:v>1008.75</c:v>
                </c:pt>
                <c:pt idx="2269">
                  <c:v>1010.92</c:v>
                </c:pt>
                <c:pt idx="2270">
                  <c:v>1011.37</c:v>
                </c:pt>
                <c:pt idx="2271">
                  <c:v>1007.32</c:v>
                </c:pt>
                <c:pt idx="2272">
                  <c:v>1026.19</c:v>
                </c:pt>
                <c:pt idx="2273">
                  <c:v>1018.47</c:v>
                </c:pt>
                <c:pt idx="2274">
                  <c:v>1011.16</c:v>
                </c:pt>
                <c:pt idx="2275">
                  <c:v>1007.52</c:v>
                </c:pt>
                <c:pt idx="2276">
                  <c:v>1016.91</c:v>
                </c:pt>
                <c:pt idx="2277">
                  <c:v>1003.03</c:v>
                </c:pt>
                <c:pt idx="2278">
                  <c:v>1017.56</c:v>
                </c:pt>
                <c:pt idx="2279">
                  <c:v>1008.67</c:v>
                </c:pt>
                <c:pt idx="2280">
                  <c:v>1026.6099999999999</c:v>
                </c:pt>
                <c:pt idx="2281">
                  <c:v>1015.91</c:v>
                </c:pt>
                <c:pt idx="2282">
                  <c:v>1011.39</c:v>
                </c:pt>
                <c:pt idx="2283">
                  <c:v>1013.9</c:v>
                </c:pt>
                <c:pt idx="2284">
                  <c:v>1015.73</c:v>
                </c:pt>
                <c:pt idx="2285">
                  <c:v>1010.26</c:v>
                </c:pt>
                <c:pt idx="2286">
                  <c:v>1012.13</c:v>
                </c:pt>
                <c:pt idx="2287">
                  <c:v>1014.41</c:v>
                </c:pt>
                <c:pt idx="2288">
                  <c:v>1010.2</c:v>
                </c:pt>
                <c:pt idx="2289">
                  <c:v>1017.79</c:v>
                </c:pt>
                <c:pt idx="2290">
                  <c:v>1016.76</c:v>
                </c:pt>
                <c:pt idx="2291">
                  <c:v>1009.36</c:v>
                </c:pt>
                <c:pt idx="2292">
                  <c:v>1012.61</c:v>
                </c:pt>
                <c:pt idx="2293">
                  <c:v>1021.01</c:v>
                </c:pt>
                <c:pt idx="2294">
                  <c:v>1001.9</c:v>
                </c:pt>
                <c:pt idx="2295">
                  <c:v>1015.28</c:v>
                </c:pt>
                <c:pt idx="2296">
                  <c:v>1007.45</c:v>
                </c:pt>
                <c:pt idx="2297">
                  <c:v>1007.63</c:v>
                </c:pt>
                <c:pt idx="2298">
                  <c:v>1016.22</c:v>
                </c:pt>
                <c:pt idx="2299">
                  <c:v>1005.99</c:v>
                </c:pt>
                <c:pt idx="2300">
                  <c:v>1016.28</c:v>
                </c:pt>
                <c:pt idx="2301">
                  <c:v>1004.18</c:v>
                </c:pt>
                <c:pt idx="2302">
                  <c:v>1012.63</c:v>
                </c:pt>
                <c:pt idx="2303">
                  <c:v>1008.61</c:v>
                </c:pt>
                <c:pt idx="2304">
                  <c:v>1004.51</c:v>
                </c:pt>
                <c:pt idx="2305">
                  <c:v>1013</c:v>
                </c:pt>
                <c:pt idx="2306">
                  <c:v>1010.64</c:v>
                </c:pt>
                <c:pt idx="2307">
                  <c:v>1015.36</c:v>
                </c:pt>
                <c:pt idx="2308">
                  <c:v>1023.17</c:v>
                </c:pt>
                <c:pt idx="2309">
                  <c:v>1020.37</c:v>
                </c:pt>
                <c:pt idx="2310">
                  <c:v>1006.17</c:v>
                </c:pt>
                <c:pt idx="2311">
                  <c:v>1011.21</c:v>
                </c:pt>
                <c:pt idx="2312">
                  <c:v>1019.43</c:v>
                </c:pt>
                <c:pt idx="2313">
                  <c:v>1012.65</c:v>
                </c:pt>
                <c:pt idx="2314">
                  <c:v>1015.32</c:v>
                </c:pt>
                <c:pt idx="2315">
                  <c:v>1012.66</c:v>
                </c:pt>
                <c:pt idx="2316">
                  <c:v>1015.8</c:v>
                </c:pt>
                <c:pt idx="2317">
                  <c:v>1012.38</c:v>
                </c:pt>
                <c:pt idx="2318">
                  <c:v>1009.23</c:v>
                </c:pt>
                <c:pt idx="2319">
                  <c:v>1002.5</c:v>
                </c:pt>
                <c:pt idx="2320">
                  <c:v>1014.04</c:v>
                </c:pt>
                <c:pt idx="2321">
                  <c:v>1018.58</c:v>
                </c:pt>
                <c:pt idx="2322">
                  <c:v>1015.47</c:v>
                </c:pt>
                <c:pt idx="2323">
                  <c:v>1009.27</c:v>
                </c:pt>
                <c:pt idx="2324">
                  <c:v>1022.61</c:v>
                </c:pt>
                <c:pt idx="2325">
                  <c:v>1015.64</c:v>
                </c:pt>
                <c:pt idx="2326">
                  <c:v>1015.22</c:v>
                </c:pt>
                <c:pt idx="2327">
                  <c:v>1024.82</c:v>
                </c:pt>
                <c:pt idx="2328">
                  <c:v>1014.28</c:v>
                </c:pt>
                <c:pt idx="2329">
                  <c:v>1019.28</c:v>
                </c:pt>
                <c:pt idx="2330">
                  <c:v>1007.2</c:v>
                </c:pt>
                <c:pt idx="2331">
                  <c:v>1008.44</c:v>
                </c:pt>
                <c:pt idx="2332">
                  <c:v>1005.85</c:v>
                </c:pt>
                <c:pt idx="2333">
                  <c:v>1015.24</c:v>
                </c:pt>
                <c:pt idx="2334">
                  <c:v>1009.82</c:v>
                </c:pt>
                <c:pt idx="2335">
                  <c:v>1011.68</c:v>
                </c:pt>
                <c:pt idx="2336">
                  <c:v>1014.81</c:v>
                </c:pt>
                <c:pt idx="2337">
                  <c:v>1029.7</c:v>
                </c:pt>
                <c:pt idx="2338">
                  <c:v>1020.3</c:v>
                </c:pt>
                <c:pt idx="2339">
                  <c:v>1016.8</c:v>
                </c:pt>
                <c:pt idx="2340">
                  <c:v>1011.87</c:v>
                </c:pt>
                <c:pt idx="2341">
                  <c:v>1017.23</c:v>
                </c:pt>
                <c:pt idx="2342">
                  <c:v>1012.84</c:v>
                </c:pt>
                <c:pt idx="2343">
                  <c:v>1015.91</c:v>
                </c:pt>
                <c:pt idx="2344">
                  <c:v>1009.72</c:v>
                </c:pt>
                <c:pt idx="2345">
                  <c:v>1014.15</c:v>
                </c:pt>
                <c:pt idx="2346">
                  <c:v>1016.54</c:v>
                </c:pt>
                <c:pt idx="2347">
                  <c:v>1014.62</c:v>
                </c:pt>
                <c:pt idx="2348">
                  <c:v>1011.28</c:v>
                </c:pt>
                <c:pt idx="2349">
                  <c:v>1020.62</c:v>
                </c:pt>
                <c:pt idx="2350">
                  <c:v>1018.99</c:v>
                </c:pt>
                <c:pt idx="2351">
                  <c:v>1005.94</c:v>
                </c:pt>
                <c:pt idx="2352">
                  <c:v>1018.9</c:v>
                </c:pt>
                <c:pt idx="2353">
                  <c:v>1011.01</c:v>
                </c:pt>
                <c:pt idx="2354">
                  <c:v>1008.2</c:v>
                </c:pt>
                <c:pt idx="2355">
                  <c:v>1015.23</c:v>
                </c:pt>
                <c:pt idx="2356">
                  <c:v>1014.63</c:v>
                </c:pt>
                <c:pt idx="2357">
                  <c:v>1007.89</c:v>
                </c:pt>
                <c:pt idx="2358">
                  <c:v>1025.21</c:v>
                </c:pt>
                <c:pt idx="2359">
                  <c:v>1011.06</c:v>
                </c:pt>
                <c:pt idx="2360">
                  <c:v>1023.6</c:v>
                </c:pt>
                <c:pt idx="2361">
                  <c:v>1013.85</c:v>
                </c:pt>
                <c:pt idx="2362">
                  <c:v>1020.22</c:v>
                </c:pt>
                <c:pt idx="2363">
                  <c:v>1006.24</c:v>
                </c:pt>
                <c:pt idx="2364">
                  <c:v>1010.14</c:v>
                </c:pt>
                <c:pt idx="2365">
                  <c:v>1013.26</c:v>
                </c:pt>
                <c:pt idx="2366">
                  <c:v>1012.87</c:v>
                </c:pt>
                <c:pt idx="2367">
                  <c:v>1016.75</c:v>
                </c:pt>
                <c:pt idx="2368">
                  <c:v>1020.86</c:v>
                </c:pt>
                <c:pt idx="2369">
                  <c:v>1014.38</c:v>
                </c:pt>
                <c:pt idx="2370">
                  <c:v>1016.43</c:v>
                </c:pt>
                <c:pt idx="2371">
                  <c:v>1009.94</c:v>
                </c:pt>
                <c:pt idx="2372">
                  <c:v>1015.41</c:v>
                </c:pt>
                <c:pt idx="2373">
                  <c:v>1007.22</c:v>
                </c:pt>
                <c:pt idx="2374">
                  <c:v>1015.28</c:v>
                </c:pt>
                <c:pt idx="2375">
                  <c:v>1018.72</c:v>
                </c:pt>
                <c:pt idx="2376">
                  <c:v>1023.82</c:v>
                </c:pt>
                <c:pt idx="2377">
                  <c:v>1002.54</c:v>
                </c:pt>
                <c:pt idx="2378">
                  <c:v>1016.11</c:v>
                </c:pt>
                <c:pt idx="2379">
                  <c:v>1013.37</c:v>
                </c:pt>
                <c:pt idx="2380">
                  <c:v>1019.59</c:v>
                </c:pt>
                <c:pt idx="2381">
                  <c:v>1018.33</c:v>
                </c:pt>
                <c:pt idx="2382">
                  <c:v>1007.88</c:v>
                </c:pt>
                <c:pt idx="2383">
                  <c:v>1018.19</c:v>
                </c:pt>
                <c:pt idx="2384">
                  <c:v>1008.61</c:v>
                </c:pt>
                <c:pt idx="2385">
                  <c:v>1019.71</c:v>
                </c:pt>
                <c:pt idx="2386">
                  <c:v>1015.61</c:v>
                </c:pt>
                <c:pt idx="2387">
                  <c:v>1007.68</c:v>
                </c:pt>
                <c:pt idx="2388">
                  <c:v>1006.53</c:v>
                </c:pt>
                <c:pt idx="2389">
                  <c:v>1009.89</c:v>
                </c:pt>
                <c:pt idx="2390">
                  <c:v>1019</c:v>
                </c:pt>
                <c:pt idx="2391">
                  <c:v>1015.85</c:v>
                </c:pt>
                <c:pt idx="2392">
                  <c:v>1021.41</c:v>
                </c:pt>
                <c:pt idx="2393">
                  <c:v>1009.67</c:v>
                </c:pt>
                <c:pt idx="2394">
                  <c:v>1011.67</c:v>
                </c:pt>
                <c:pt idx="2395">
                  <c:v>1010.1</c:v>
                </c:pt>
                <c:pt idx="2396">
                  <c:v>1006.99</c:v>
                </c:pt>
                <c:pt idx="2397">
                  <c:v>1011.21</c:v>
                </c:pt>
                <c:pt idx="2398">
                  <c:v>1009.65</c:v>
                </c:pt>
                <c:pt idx="2399">
                  <c:v>1018.43</c:v>
                </c:pt>
                <c:pt idx="2400">
                  <c:v>1031.5</c:v>
                </c:pt>
                <c:pt idx="2401">
                  <c:v>1015.19</c:v>
                </c:pt>
                <c:pt idx="2402">
                  <c:v>1012.21</c:v>
                </c:pt>
                <c:pt idx="2403">
                  <c:v>1021.65</c:v>
                </c:pt>
                <c:pt idx="2404">
                  <c:v>1005.51</c:v>
                </c:pt>
                <c:pt idx="2405">
                  <c:v>1005.39</c:v>
                </c:pt>
                <c:pt idx="2406">
                  <c:v>1007.02</c:v>
                </c:pt>
                <c:pt idx="2407">
                  <c:v>1007.58</c:v>
                </c:pt>
                <c:pt idx="2408">
                  <c:v>1011.69</c:v>
                </c:pt>
                <c:pt idx="2409">
                  <c:v>1016.74</c:v>
                </c:pt>
                <c:pt idx="2410">
                  <c:v>1020.62</c:v>
                </c:pt>
                <c:pt idx="2411">
                  <c:v>1010.28</c:v>
                </c:pt>
                <c:pt idx="2412">
                  <c:v>1008.85</c:v>
                </c:pt>
                <c:pt idx="2413">
                  <c:v>1012.34</c:v>
                </c:pt>
                <c:pt idx="2414">
                  <c:v>1005.77</c:v>
                </c:pt>
                <c:pt idx="2415">
                  <c:v>1010.75</c:v>
                </c:pt>
                <c:pt idx="2416">
                  <c:v>1003.9</c:v>
                </c:pt>
                <c:pt idx="2417">
                  <c:v>1019.9</c:v>
                </c:pt>
                <c:pt idx="2418">
                  <c:v>1007.27</c:v>
                </c:pt>
                <c:pt idx="2419">
                  <c:v>1009.3</c:v>
                </c:pt>
                <c:pt idx="2420">
                  <c:v>1011.66</c:v>
                </c:pt>
                <c:pt idx="2421">
                  <c:v>1016.46</c:v>
                </c:pt>
                <c:pt idx="2422">
                  <c:v>1006.86</c:v>
                </c:pt>
                <c:pt idx="2423">
                  <c:v>1024.3800000000001</c:v>
                </c:pt>
                <c:pt idx="2424">
                  <c:v>1012.64</c:v>
                </c:pt>
                <c:pt idx="2425">
                  <c:v>1017.44</c:v>
                </c:pt>
                <c:pt idx="2426">
                  <c:v>1014.15</c:v>
                </c:pt>
                <c:pt idx="2427">
                  <c:v>1011.25</c:v>
                </c:pt>
                <c:pt idx="2428">
                  <c:v>1005.17</c:v>
                </c:pt>
                <c:pt idx="2429">
                  <c:v>1013.07</c:v>
                </c:pt>
                <c:pt idx="2430">
                  <c:v>1011.44</c:v>
                </c:pt>
                <c:pt idx="2431">
                  <c:v>1015.68</c:v>
                </c:pt>
                <c:pt idx="2432">
                  <c:v>999.77</c:v>
                </c:pt>
                <c:pt idx="2433">
                  <c:v>1021.14</c:v>
                </c:pt>
                <c:pt idx="2434">
                  <c:v>1006.01</c:v>
                </c:pt>
                <c:pt idx="2435">
                  <c:v>1014.24</c:v>
                </c:pt>
                <c:pt idx="2436">
                  <c:v>1012.43</c:v>
                </c:pt>
                <c:pt idx="2437">
                  <c:v>1017.19</c:v>
                </c:pt>
                <c:pt idx="2438">
                  <c:v>1023.95</c:v>
                </c:pt>
                <c:pt idx="2439">
                  <c:v>1009.71</c:v>
                </c:pt>
                <c:pt idx="2440">
                  <c:v>1012.6</c:v>
                </c:pt>
                <c:pt idx="2441">
                  <c:v>1016.68</c:v>
                </c:pt>
                <c:pt idx="2442">
                  <c:v>1015.12</c:v>
                </c:pt>
                <c:pt idx="2443">
                  <c:v>1018.96</c:v>
                </c:pt>
                <c:pt idx="2444">
                  <c:v>1010.36</c:v>
                </c:pt>
                <c:pt idx="2445">
                  <c:v>1012.39</c:v>
                </c:pt>
                <c:pt idx="2446">
                  <c:v>1012.18</c:v>
                </c:pt>
                <c:pt idx="2447">
                  <c:v>1018.02</c:v>
                </c:pt>
                <c:pt idx="2448">
                  <c:v>1009.69</c:v>
                </c:pt>
                <c:pt idx="2449">
                  <c:v>1015.99</c:v>
                </c:pt>
                <c:pt idx="2450">
                  <c:v>1031.45</c:v>
                </c:pt>
                <c:pt idx="2451">
                  <c:v>1004.3</c:v>
                </c:pt>
                <c:pt idx="2452">
                  <c:v>1020.64</c:v>
                </c:pt>
                <c:pt idx="2453">
                  <c:v>1019.28</c:v>
                </c:pt>
                <c:pt idx="2454">
                  <c:v>1015.05</c:v>
                </c:pt>
                <c:pt idx="2455">
                  <c:v>1001.6</c:v>
                </c:pt>
                <c:pt idx="2456">
                  <c:v>1006.9</c:v>
                </c:pt>
                <c:pt idx="2457">
                  <c:v>1017.93</c:v>
                </c:pt>
                <c:pt idx="2458">
                  <c:v>1002.05</c:v>
                </c:pt>
                <c:pt idx="2459">
                  <c:v>1011.91</c:v>
                </c:pt>
                <c:pt idx="2460">
                  <c:v>999.71</c:v>
                </c:pt>
                <c:pt idx="2461">
                  <c:v>1002.7</c:v>
                </c:pt>
                <c:pt idx="2462">
                  <c:v>1007.05</c:v>
                </c:pt>
                <c:pt idx="2463">
                  <c:v>1013.16</c:v>
                </c:pt>
                <c:pt idx="2464">
                  <c:v>1012.9</c:v>
                </c:pt>
                <c:pt idx="2465">
                  <c:v>1021.6</c:v>
                </c:pt>
                <c:pt idx="2466">
                  <c:v>1017.19</c:v>
                </c:pt>
                <c:pt idx="2467">
                  <c:v>1017.95</c:v>
                </c:pt>
                <c:pt idx="2468">
                  <c:v>1012.28</c:v>
                </c:pt>
                <c:pt idx="2469">
                  <c:v>1006.76</c:v>
                </c:pt>
                <c:pt idx="2470">
                  <c:v>1011.5</c:v>
                </c:pt>
                <c:pt idx="2471">
                  <c:v>1009.72</c:v>
                </c:pt>
                <c:pt idx="2472">
                  <c:v>1004.46</c:v>
                </c:pt>
                <c:pt idx="2473">
                  <c:v>1015.19</c:v>
                </c:pt>
                <c:pt idx="2474">
                  <c:v>1010.66</c:v>
                </c:pt>
                <c:pt idx="2475">
                  <c:v>1010.53</c:v>
                </c:pt>
                <c:pt idx="2476">
                  <c:v>1005.64</c:v>
                </c:pt>
                <c:pt idx="2477">
                  <c:v>1014.01</c:v>
                </c:pt>
                <c:pt idx="2478">
                  <c:v>1005.69</c:v>
                </c:pt>
                <c:pt idx="2479">
                  <c:v>1008.98</c:v>
                </c:pt>
                <c:pt idx="2480">
                  <c:v>1016.06</c:v>
                </c:pt>
                <c:pt idx="2481">
                  <c:v>1014.22</c:v>
                </c:pt>
                <c:pt idx="2482">
                  <c:v>1012.92</c:v>
                </c:pt>
                <c:pt idx="2483">
                  <c:v>1021.99</c:v>
                </c:pt>
                <c:pt idx="2484">
                  <c:v>1019.6</c:v>
                </c:pt>
                <c:pt idx="2485">
                  <c:v>1015.76</c:v>
                </c:pt>
                <c:pt idx="2486">
                  <c:v>1013.25</c:v>
                </c:pt>
                <c:pt idx="2487">
                  <c:v>1012.46</c:v>
                </c:pt>
                <c:pt idx="2488">
                  <c:v>1019.92</c:v>
                </c:pt>
                <c:pt idx="2489">
                  <c:v>1022.37</c:v>
                </c:pt>
                <c:pt idx="2490">
                  <c:v>1012.79</c:v>
                </c:pt>
                <c:pt idx="2491">
                  <c:v>1007.79</c:v>
                </c:pt>
                <c:pt idx="2492">
                  <c:v>1023.48</c:v>
                </c:pt>
                <c:pt idx="2493">
                  <c:v>1016.99</c:v>
                </c:pt>
                <c:pt idx="2494">
                  <c:v>1025.0899999999999</c:v>
                </c:pt>
                <c:pt idx="2495">
                  <c:v>1014.04</c:v>
                </c:pt>
                <c:pt idx="2496">
                  <c:v>1014.89</c:v>
                </c:pt>
                <c:pt idx="2497">
                  <c:v>1020.05</c:v>
                </c:pt>
                <c:pt idx="2498">
                  <c:v>1012.27</c:v>
                </c:pt>
                <c:pt idx="2499">
                  <c:v>1006.71</c:v>
                </c:pt>
                <c:pt idx="2500">
                  <c:v>1017.23</c:v>
                </c:pt>
                <c:pt idx="2501">
                  <c:v>1008.04</c:v>
                </c:pt>
                <c:pt idx="2502">
                  <c:v>1016.81</c:v>
                </c:pt>
                <c:pt idx="2503">
                  <c:v>1010.03</c:v>
                </c:pt>
                <c:pt idx="2504">
                  <c:v>1004.68</c:v>
                </c:pt>
                <c:pt idx="2505">
                  <c:v>1017.71</c:v>
                </c:pt>
                <c:pt idx="2506">
                  <c:v>1017.33</c:v>
                </c:pt>
                <c:pt idx="2507">
                  <c:v>1014.14</c:v>
                </c:pt>
                <c:pt idx="2508">
                  <c:v>1007.07</c:v>
                </c:pt>
                <c:pt idx="2509">
                  <c:v>1006.16</c:v>
                </c:pt>
                <c:pt idx="2510">
                  <c:v>1014.15</c:v>
                </c:pt>
                <c:pt idx="2511">
                  <c:v>1017.69</c:v>
                </c:pt>
                <c:pt idx="2512">
                  <c:v>1007.16</c:v>
                </c:pt>
                <c:pt idx="2513">
                  <c:v>1000.76</c:v>
                </c:pt>
                <c:pt idx="2514">
                  <c:v>1013.01</c:v>
                </c:pt>
                <c:pt idx="2515">
                  <c:v>1013.02</c:v>
                </c:pt>
                <c:pt idx="2516">
                  <c:v>1008.32</c:v>
                </c:pt>
                <c:pt idx="2517">
                  <c:v>1004.88</c:v>
                </c:pt>
                <c:pt idx="2518">
                  <c:v>1028.68</c:v>
                </c:pt>
                <c:pt idx="2519">
                  <c:v>1020.68</c:v>
                </c:pt>
                <c:pt idx="2520">
                  <c:v>1012.87</c:v>
                </c:pt>
                <c:pt idx="2521">
                  <c:v>1013.96</c:v>
                </c:pt>
                <c:pt idx="2522">
                  <c:v>1014.12</c:v>
                </c:pt>
                <c:pt idx="2523">
                  <c:v>1007.28</c:v>
                </c:pt>
                <c:pt idx="2524">
                  <c:v>1014.66</c:v>
                </c:pt>
                <c:pt idx="2525">
                  <c:v>1017.03</c:v>
                </c:pt>
                <c:pt idx="2526">
                  <c:v>1015.71</c:v>
                </c:pt>
                <c:pt idx="2527">
                  <c:v>1008.66</c:v>
                </c:pt>
                <c:pt idx="2528">
                  <c:v>1009.03</c:v>
                </c:pt>
                <c:pt idx="2529">
                  <c:v>1005.78</c:v>
                </c:pt>
                <c:pt idx="2530">
                  <c:v>1009.17</c:v>
                </c:pt>
                <c:pt idx="2531">
                  <c:v>1012.24</c:v>
                </c:pt>
                <c:pt idx="2532">
                  <c:v>1018.92</c:v>
                </c:pt>
                <c:pt idx="2533">
                  <c:v>1018.59</c:v>
                </c:pt>
                <c:pt idx="2534">
                  <c:v>1015.28</c:v>
                </c:pt>
                <c:pt idx="2535">
                  <c:v>1019.12</c:v>
                </c:pt>
                <c:pt idx="2536">
                  <c:v>1019.71</c:v>
                </c:pt>
                <c:pt idx="2537">
                  <c:v>1009.71</c:v>
                </c:pt>
                <c:pt idx="2538">
                  <c:v>1010.04</c:v>
                </c:pt>
                <c:pt idx="2539">
                  <c:v>1029.3599999999999</c:v>
                </c:pt>
                <c:pt idx="2540">
                  <c:v>1017.95</c:v>
                </c:pt>
                <c:pt idx="2541">
                  <c:v>1011.02</c:v>
                </c:pt>
                <c:pt idx="2542">
                  <c:v>1009.31</c:v>
                </c:pt>
                <c:pt idx="2543">
                  <c:v>1014.07</c:v>
                </c:pt>
                <c:pt idx="2544">
                  <c:v>1025.68</c:v>
                </c:pt>
                <c:pt idx="2545">
                  <c:v>1017.6</c:v>
                </c:pt>
                <c:pt idx="2546">
                  <c:v>1008.13</c:v>
                </c:pt>
                <c:pt idx="2547">
                  <c:v>1012.38</c:v>
                </c:pt>
                <c:pt idx="2548">
                  <c:v>1005.79</c:v>
                </c:pt>
                <c:pt idx="2549">
                  <c:v>1019.41</c:v>
                </c:pt>
                <c:pt idx="2550">
                  <c:v>1008.48</c:v>
                </c:pt>
                <c:pt idx="2551">
                  <c:v>1019.6</c:v>
                </c:pt>
                <c:pt idx="2552">
                  <c:v>1016.74</c:v>
                </c:pt>
                <c:pt idx="2553">
                  <c:v>1006.31</c:v>
                </c:pt>
                <c:pt idx="2554">
                  <c:v>1022.78</c:v>
                </c:pt>
                <c:pt idx="2555">
                  <c:v>1006.92</c:v>
                </c:pt>
                <c:pt idx="2556">
                  <c:v>1010.39</c:v>
                </c:pt>
                <c:pt idx="2557">
                  <c:v>1012.32</c:v>
                </c:pt>
                <c:pt idx="2558">
                  <c:v>1008.26</c:v>
                </c:pt>
                <c:pt idx="2559">
                  <c:v>1013.95</c:v>
                </c:pt>
                <c:pt idx="2560">
                  <c:v>1014.06</c:v>
                </c:pt>
                <c:pt idx="2561">
                  <c:v>1019.21</c:v>
                </c:pt>
                <c:pt idx="2562">
                  <c:v>1013.64</c:v>
                </c:pt>
                <c:pt idx="2563">
                  <c:v>1016.65</c:v>
                </c:pt>
                <c:pt idx="2564">
                  <c:v>1014.27</c:v>
                </c:pt>
                <c:pt idx="2565">
                  <c:v>1013.94</c:v>
                </c:pt>
                <c:pt idx="2566">
                  <c:v>1007.1</c:v>
                </c:pt>
                <c:pt idx="2567">
                  <c:v>1017.44</c:v>
                </c:pt>
                <c:pt idx="2568">
                  <c:v>1019.13</c:v>
                </c:pt>
                <c:pt idx="2569">
                  <c:v>1001.96</c:v>
                </c:pt>
                <c:pt idx="2570">
                  <c:v>1020.75</c:v>
                </c:pt>
                <c:pt idx="2571">
                  <c:v>1021.08</c:v>
                </c:pt>
                <c:pt idx="2572">
                  <c:v>1010.23</c:v>
                </c:pt>
                <c:pt idx="2573">
                  <c:v>1013.84</c:v>
                </c:pt>
                <c:pt idx="2574">
                  <c:v>1028.1300000000001</c:v>
                </c:pt>
                <c:pt idx="2575">
                  <c:v>1011.15</c:v>
                </c:pt>
                <c:pt idx="2576">
                  <c:v>1005.68</c:v>
                </c:pt>
                <c:pt idx="2577">
                  <c:v>1020.47</c:v>
                </c:pt>
                <c:pt idx="2578">
                  <c:v>1006.66</c:v>
                </c:pt>
                <c:pt idx="2579">
                  <c:v>1002.36</c:v>
                </c:pt>
                <c:pt idx="2580">
                  <c:v>1005.99</c:v>
                </c:pt>
                <c:pt idx="2581">
                  <c:v>1007.06</c:v>
                </c:pt>
                <c:pt idx="2582">
                  <c:v>1014.08</c:v>
                </c:pt>
                <c:pt idx="2583">
                  <c:v>1015.09</c:v>
                </c:pt>
                <c:pt idx="2584">
                  <c:v>1018.16</c:v>
                </c:pt>
                <c:pt idx="2585">
                  <c:v>1013.4</c:v>
                </c:pt>
                <c:pt idx="2586">
                  <c:v>1013.04</c:v>
                </c:pt>
                <c:pt idx="2587">
                  <c:v>1018.69</c:v>
                </c:pt>
                <c:pt idx="2588">
                  <c:v>1023.63</c:v>
                </c:pt>
                <c:pt idx="2589">
                  <c:v>1012.86</c:v>
                </c:pt>
                <c:pt idx="2590">
                  <c:v>1016.02</c:v>
                </c:pt>
                <c:pt idx="2591">
                  <c:v>1017.91</c:v>
                </c:pt>
                <c:pt idx="2592">
                  <c:v>1009.43</c:v>
                </c:pt>
                <c:pt idx="2593">
                  <c:v>1015.74</c:v>
                </c:pt>
                <c:pt idx="2594">
                  <c:v>1014.37</c:v>
                </c:pt>
                <c:pt idx="2595">
                  <c:v>1016.03</c:v>
                </c:pt>
                <c:pt idx="2596">
                  <c:v>1013.25</c:v>
                </c:pt>
                <c:pt idx="2597">
                  <c:v>1012.66</c:v>
                </c:pt>
                <c:pt idx="2598">
                  <c:v>1018.09</c:v>
                </c:pt>
                <c:pt idx="2599">
                  <c:v>1014.85</c:v>
                </c:pt>
                <c:pt idx="2600">
                  <c:v>1007.23</c:v>
                </c:pt>
                <c:pt idx="2601">
                  <c:v>1009.27</c:v>
                </c:pt>
                <c:pt idx="2602">
                  <c:v>1010.84</c:v>
                </c:pt>
                <c:pt idx="2603">
                  <c:v>1018.5</c:v>
                </c:pt>
                <c:pt idx="2604">
                  <c:v>1019.29</c:v>
                </c:pt>
                <c:pt idx="2605">
                  <c:v>1009.62</c:v>
                </c:pt>
                <c:pt idx="2606">
                  <c:v>1010.52</c:v>
                </c:pt>
                <c:pt idx="2607">
                  <c:v>1009.48</c:v>
                </c:pt>
                <c:pt idx="2608">
                  <c:v>1013.21</c:v>
                </c:pt>
                <c:pt idx="2609">
                  <c:v>1017.43</c:v>
                </c:pt>
                <c:pt idx="2610">
                  <c:v>1012.29</c:v>
                </c:pt>
                <c:pt idx="2611">
                  <c:v>1025.6300000000001</c:v>
                </c:pt>
                <c:pt idx="2612">
                  <c:v>1013.14</c:v>
                </c:pt>
                <c:pt idx="2613">
                  <c:v>1011.6</c:v>
                </c:pt>
                <c:pt idx="2614">
                  <c:v>1010.22</c:v>
                </c:pt>
                <c:pt idx="2615">
                  <c:v>1020.12</c:v>
                </c:pt>
                <c:pt idx="2616">
                  <c:v>1018.79</c:v>
                </c:pt>
                <c:pt idx="2617">
                  <c:v>1015.25</c:v>
                </c:pt>
                <c:pt idx="2618">
                  <c:v>1020.15</c:v>
                </c:pt>
                <c:pt idx="2619">
                  <c:v>1014.92</c:v>
                </c:pt>
                <c:pt idx="2620">
                  <c:v>1014.27</c:v>
                </c:pt>
                <c:pt idx="2621">
                  <c:v>1006.23</c:v>
                </c:pt>
                <c:pt idx="2622">
                  <c:v>1012.53</c:v>
                </c:pt>
                <c:pt idx="2623">
                  <c:v>1009.61</c:v>
                </c:pt>
                <c:pt idx="2624">
                  <c:v>1009.07</c:v>
                </c:pt>
                <c:pt idx="2625">
                  <c:v>1007.71</c:v>
                </c:pt>
                <c:pt idx="2626">
                  <c:v>1024.67</c:v>
                </c:pt>
                <c:pt idx="2627">
                  <c:v>1017.21</c:v>
                </c:pt>
                <c:pt idx="2628">
                  <c:v>1001.26</c:v>
                </c:pt>
                <c:pt idx="2629">
                  <c:v>1005.67</c:v>
                </c:pt>
                <c:pt idx="2630">
                  <c:v>1012.25</c:v>
                </c:pt>
                <c:pt idx="2631">
                  <c:v>1010.47</c:v>
                </c:pt>
                <c:pt idx="2632">
                  <c:v>1006.59</c:v>
                </c:pt>
                <c:pt idx="2633">
                  <c:v>1007.97</c:v>
                </c:pt>
                <c:pt idx="2634">
                  <c:v>1012.86</c:v>
                </c:pt>
                <c:pt idx="2635">
                  <c:v>1018.78</c:v>
                </c:pt>
                <c:pt idx="2636">
                  <c:v>1016.11</c:v>
                </c:pt>
                <c:pt idx="2637">
                  <c:v>1008.75</c:v>
                </c:pt>
                <c:pt idx="2638">
                  <c:v>1009.83</c:v>
                </c:pt>
                <c:pt idx="2639">
                  <c:v>1012.41</c:v>
                </c:pt>
                <c:pt idx="2640">
                  <c:v>1019.19</c:v>
                </c:pt>
                <c:pt idx="2641">
                  <c:v>1017.52</c:v>
                </c:pt>
                <c:pt idx="2642">
                  <c:v>999.3</c:v>
                </c:pt>
                <c:pt idx="2643">
                  <c:v>1020.6</c:v>
                </c:pt>
                <c:pt idx="2644">
                  <c:v>1006.15</c:v>
                </c:pt>
                <c:pt idx="2645">
                  <c:v>1023.18</c:v>
                </c:pt>
                <c:pt idx="2646">
                  <c:v>1013.37</c:v>
                </c:pt>
                <c:pt idx="2647">
                  <c:v>1009.65</c:v>
                </c:pt>
                <c:pt idx="2648">
                  <c:v>1027.67</c:v>
                </c:pt>
                <c:pt idx="2649">
                  <c:v>1013.92</c:v>
                </c:pt>
                <c:pt idx="2650">
                  <c:v>1015.48</c:v>
                </c:pt>
                <c:pt idx="2651">
                  <c:v>1024.1600000000001</c:v>
                </c:pt>
                <c:pt idx="2652">
                  <c:v>1023.07</c:v>
                </c:pt>
                <c:pt idx="2653">
                  <c:v>1003.4</c:v>
                </c:pt>
                <c:pt idx="2654">
                  <c:v>1009.77</c:v>
                </c:pt>
                <c:pt idx="2655">
                  <c:v>1019.87</c:v>
                </c:pt>
                <c:pt idx="2656">
                  <c:v>1018.73</c:v>
                </c:pt>
                <c:pt idx="2657">
                  <c:v>1010.81</c:v>
                </c:pt>
                <c:pt idx="2658">
                  <c:v>1012.29</c:v>
                </c:pt>
                <c:pt idx="2659">
                  <c:v>1013.07</c:v>
                </c:pt>
                <c:pt idx="2660">
                  <c:v>1010.2</c:v>
                </c:pt>
                <c:pt idx="2661">
                  <c:v>1022.87</c:v>
                </c:pt>
                <c:pt idx="2662">
                  <c:v>1021.35</c:v>
                </c:pt>
                <c:pt idx="2663">
                  <c:v>1005.43</c:v>
                </c:pt>
                <c:pt idx="2664">
                  <c:v>1016.73</c:v>
                </c:pt>
                <c:pt idx="2665">
                  <c:v>1030.94</c:v>
                </c:pt>
                <c:pt idx="2666">
                  <c:v>1005.32</c:v>
                </c:pt>
                <c:pt idx="2667">
                  <c:v>1015.68</c:v>
                </c:pt>
                <c:pt idx="2668">
                  <c:v>1011.92</c:v>
                </c:pt>
                <c:pt idx="2669">
                  <c:v>1025.92</c:v>
                </c:pt>
                <c:pt idx="2670">
                  <c:v>1005.71</c:v>
                </c:pt>
                <c:pt idx="2671">
                  <c:v>1008.09</c:v>
                </c:pt>
                <c:pt idx="2672">
                  <c:v>1011.07</c:v>
                </c:pt>
                <c:pt idx="2673">
                  <c:v>1012.31</c:v>
                </c:pt>
                <c:pt idx="2674">
                  <c:v>1010.23</c:v>
                </c:pt>
                <c:pt idx="2675">
                  <c:v>1007.32</c:v>
                </c:pt>
                <c:pt idx="2676">
                  <c:v>1012.59</c:v>
                </c:pt>
                <c:pt idx="2677">
                  <c:v>1011.45</c:v>
                </c:pt>
                <c:pt idx="2678">
                  <c:v>1008.88</c:v>
                </c:pt>
                <c:pt idx="2679">
                  <c:v>1024.72</c:v>
                </c:pt>
                <c:pt idx="2680">
                  <c:v>1026.6600000000001</c:v>
                </c:pt>
                <c:pt idx="2681">
                  <c:v>1003.27</c:v>
                </c:pt>
                <c:pt idx="2682">
                  <c:v>1013.03</c:v>
                </c:pt>
                <c:pt idx="2683">
                  <c:v>1020.28</c:v>
                </c:pt>
                <c:pt idx="2684">
                  <c:v>1008.24</c:v>
                </c:pt>
                <c:pt idx="2685">
                  <c:v>1010.08</c:v>
                </c:pt>
                <c:pt idx="2686">
                  <c:v>1021.03</c:v>
                </c:pt>
                <c:pt idx="2687">
                  <c:v>1008.47</c:v>
                </c:pt>
                <c:pt idx="2688">
                  <c:v>1014.52</c:v>
                </c:pt>
                <c:pt idx="2689">
                  <c:v>1017.19</c:v>
                </c:pt>
                <c:pt idx="2690">
                  <c:v>1005.6</c:v>
                </c:pt>
                <c:pt idx="2691">
                  <c:v>1020.43</c:v>
                </c:pt>
                <c:pt idx="2692">
                  <c:v>1019.76</c:v>
                </c:pt>
                <c:pt idx="2693">
                  <c:v>1013.73</c:v>
                </c:pt>
                <c:pt idx="2694">
                  <c:v>1008.82</c:v>
                </c:pt>
                <c:pt idx="2695">
                  <c:v>1007.57</c:v>
                </c:pt>
                <c:pt idx="2696">
                  <c:v>1013.05</c:v>
                </c:pt>
                <c:pt idx="2697">
                  <c:v>1011.25</c:v>
                </c:pt>
                <c:pt idx="2698">
                  <c:v>1005.62</c:v>
                </c:pt>
                <c:pt idx="2699">
                  <c:v>1015.53</c:v>
                </c:pt>
                <c:pt idx="2700">
                  <c:v>1023.83</c:v>
                </c:pt>
                <c:pt idx="2701">
                  <c:v>1020.79</c:v>
                </c:pt>
                <c:pt idx="2702">
                  <c:v>1011.16</c:v>
                </c:pt>
                <c:pt idx="2703">
                  <c:v>1015.81</c:v>
                </c:pt>
                <c:pt idx="2704">
                  <c:v>1008.07</c:v>
                </c:pt>
                <c:pt idx="2705">
                  <c:v>1018.29</c:v>
                </c:pt>
                <c:pt idx="2706">
                  <c:v>1009.57</c:v>
                </c:pt>
                <c:pt idx="2707">
                  <c:v>1003.12</c:v>
                </c:pt>
                <c:pt idx="2708">
                  <c:v>1001.35</c:v>
                </c:pt>
                <c:pt idx="2709">
                  <c:v>1020.12</c:v>
                </c:pt>
                <c:pt idx="2710">
                  <c:v>1024.51</c:v>
                </c:pt>
                <c:pt idx="2711">
                  <c:v>1012.47</c:v>
                </c:pt>
                <c:pt idx="2712">
                  <c:v>1023.81</c:v>
                </c:pt>
                <c:pt idx="2713">
                  <c:v>1012.88</c:v>
                </c:pt>
                <c:pt idx="2714">
                  <c:v>1007.12</c:v>
                </c:pt>
                <c:pt idx="2715">
                  <c:v>1003.7</c:v>
                </c:pt>
                <c:pt idx="2716">
                  <c:v>1018.89</c:v>
                </c:pt>
                <c:pt idx="2717">
                  <c:v>1008.06</c:v>
                </c:pt>
                <c:pt idx="2718">
                  <c:v>1019.75</c:v>
                </c:pt>
                <c:pt idx="2719">
                  <c:v>1016.16</c:v>
                </c:pt>
                <c:pt idx="2720">
                  <c:v>1008.66</c:v>
                </c:pt>
                <c:pt idx="2721">
                  <c:v>1018.56</c:v>
                </c:pt>
                <c:pt idx="2722">
                  <c:v>1016.48</c:v>
                </c:pt>
                <c:pt idx="2723">
                  <c:v>1008.5</c:v>
                </c:pt>
                <c:pt idx="2724">
                  <c:v>1010.54</c:v>
                </c:pt>
                <c:pt idx="2725">
                  <c:v>1007.9</c:v>
                </c:pt>
                <c:pt idx="2726">
                  <c:v>1000</c:v>
                </c:pt>
                <c:pt idx="2727">
                  <c:v>1005.82</c:v>
                </c:pt>
                <c:pt idx="2728">
                  <c:v>1007.03</c:v>
                </c:pt>
                <c:pt idx="2729">
                  <c:v>1010.64</c:v>
                </c:pt>
                <c:pt idx="2730">
                  <c:v>1018.08</c:v>
                </c:pt>
                <c:pt idx="2731">
                  <c:v>1011.5</c:v>
                </c:pt>
                <c:pt idx="2732">
                  <c:v>1015.5</c:v>
                </c:pt>
                <c:pt idx="2733">
                  <c:v>1026.57</c:v>
                </c:pt>
                <c:pt idx="2734">
                  <c:v>1008.62</c:v>
                </c:pt>
                <c:pt idx="2735">
                  <c:v>1012.84</c:v>
                </c:pt>
                <c:pt idx="2736">
                  <c:v>997.67</c:v>
                </c:pt>
                <c:pt idx="2737">
                  <c:v>1011.88</c:v>
                </c:pt>
                <c:pt idx="2738">
                  <c:v>1012.39</c:v>
                </c:pt>
                <c:pt idx="2739">
                  <c:v>1026.92</c:v>
                </c:pt>
                <c:pt idx="2740">
                  <c:v>1009.55</c:v>
                </c:pt>
                <c:pt idx="2741">
                  <c:v>1007.6</c:v>
                </c:pt>
                <c:pt idx="2742">
                  <c:v>1008.75</c:v>
                </c:pt>
                <c:pt idx="2743">
                  <c:v>1007.02</c:v>
                </c:pt>
                <c:pt idx="2744">
                  <c:v>1008.11</c:v>
                </c:pt>
                <c:pt idx="2745">
                  <c:v>1007.64</c:v>
                </c:pt>
                <c:pt idx="2746">
                  <c:v>1007.84</c:v>
                </c:pt>
                <c:pt idx="2747">
                  <c:v>1014.82</c:v>
                </c:pt>
                <c:pt idx="2748">
                  <c:v>1006.77</c:v>
                </c:pt>
                <c:pt idx="2749">
                  <c:v>1009.45</c:v>
                </c:pt>
                <c:pt idx="2750">
                  <c:v>1020.33</c:v>
                </c:pt>
                <c:pt idx="2751">
                  <c:v>1022.95</c:v>
                </c:pt>
                <c:pt idx="2752">
                  <c:v>1004.64</c:v>
                </c:pt>
                <c:pt idx="2753">
                  <c:v>1011.11</c:v>
                </c:pt>
                <c:pt idx="2754">
                  <c:v>1019</c:v>
                </c:pt>
                <c:pt idx="2755">
                  <c:v>1012.6</c:v>
                </c:pt>
                <c:pt idx="2756">
                  <c:v>1011.42</c:v>
                </c:pt>
                <c:pt idx="2757">
                  <c:v>1010.51</c:v>
                </c:pt>
                <c:pt idx="2758">
                  <c:v>1001.95</c:v>
                </c:pt>
                <c:pt idx="2759">
                  <c:v>1017.38</c:v>
                </c:pt>
                <c:pt idx="2760">
                  <c:v>1021.3</c:v>
                </c:pt>
                <c:pt idx="2761">
                  <c:v>1012</c:v>
                </c:pt>
                <c:pt idx="2762">
                  <c:v>1007.76</c:v>
                </c:pt>
                <c:pt idx="2763">
                  <c:v>1009.71</c:v>
                </c:pt>
                <c:pt idx="2764">
                  <c:v>1003.3</c:v>
                </c:pt>
                <c:pt idx="2765">
                  <c:v>1007.13</c:v>
                </c:pt>
                <c:pt idx="2766">
                  <c:v>1004.12</c:v>
                </c:pt>
                <c:pt idx="2767">
                  <c:v>1009.58</c:v>
                </c:pt>
                <c:pt idx="2768">
                  <c:v>1011.11</c:v>
                </c:pt>
                <c:pt idx="2769">
                  <c:v>1001.86</c:v>
                </c:pt>
                <c:pt idx="2770">
                  <c:v>1017.56</c:v>
                </c:pt>
                <c:pt idx="2771">
                  <c:v>1010.8</c:v>
                </c:pt>
                <c:pt idx="2772">
                  <c:v>1017.43</c:v>
                </c:pt>
                <c:pt idx="2773">
                  <c:v>1001.49</c:v>
                </c:pt>
                <c:pt idx="2774">
                  <c:v>1016.1</c:v>
                </c:pt>
                <c:pt idx="2775">
                  <c:v>1017.54</c:v>
                </c:pt>
                <c:pt idx="2776">
                  <c:v>1020.6</c:v>
                </c:pt>
                <c:pt idx="2777">
                  <c:v>1012.93</c:v>
                </c:pt>
                <c:pt idx="2778">
                  <c:v>1010.12</c:v>
                </c:pt>
                <c:pt idx="2779">
                  <c:v>1011.49</c:v>
                </c:pt>
                <c:pt idx="2780">
                  <c:v>1018.48</c:v>
                </c:pt>
                <c:pt idx="2781">
                  <c:v>1010.85</c:v>
                </c:pt>
                <c:pt idx="2782">
                  <c:v>1007.48</c:v>
                </c:pt>
                <c:pt idx="2783">
                  <c:v>1012.69</c:v>
                </c:pt>
                <c:pt idx="2784">
                  <c:v>1011.34</c:v>
                </c:pt>
                <c:pt idx="2785">
                  <c:v>1020.5</c:v>
                </c:pt>
                <c:pt idx="2786">
                  <c:v>1010.19</c:v>
                </c:pt>
                <c:pt idx="2787">
                  <c:v>1009.18</c:v>
                </c:pt>
                <c:pt idx="2788">
                  <c:v>1005.32</c:v>
                </c:pt>
                <c:pt idx="2789">
                  <c:v>1018.96</c:v>
                </c:pt>
                <c:pt idx="2790">
                  <c:v>1019.34</c:v>
                </c:pt>
                <c:pt idx="2791">
                  <c:v>1017.2</c:v>
                </c:pt>
                <c:pt idx="2792">
                  <c:v>995.02</c:v>
                </c:pt>
                <c:pt idx="2793">
                  <c:v>1015.27</c:v>
                </c:pt>
                <c:pt idx="2794">
                  <c:v>1000.05</c:v>
                </c:pt>
                <c:pt idx="2795">
                  <c:v>1017.96</c:v>
                </c:pt>
                <c:pt idx="2796">
                  <c:v>1006.26</c:v>
                </c:pt>
                <c:pt idx="2797">
                  <c:v>1027.92</c:v>
                </c:pt>
                <c:pt idx="2798">
                  <c:v>1019.56</c:v>
                </c:pt>
                <c:pt idx="2799">
                  <c:v>1017.55</c:v>
                </c:pt>
                <c:pt idx="2800">
                  <c:v>1020.48</c:v>
                </c:pt>
                <c:pt idx="2801">
                  <c:v>1007.15</c:v>
                </c:pt>
                <c:pt idx="2802">
                  <c:v>1011.99</c:v>
                </c:pt>
                <c:pt idx="2803">
                  <c:v>1015.86</c:v>
                </c:pt>
                <c:pt idx="2804">
                  <c:v>1019.99</c:v>
                </c:pt>
                <c:pt idx="2805">
                  <c:v>1022.56</c:v>
                </c:pt>
                <c:pt idx="2806">
                  <c:v>1014.03</c:v>
                </c:pt>
                <c:pt idx="2807">
                  <c:v>1006.36</c:v>
                </c:pt>
                <c:pt idx="2808">
                  <c:v>1009.7</c:v>
                </c:pt>
                <c:pt idx="2809">
                  <c:v>1009.29</c:v>
                </c:pt>
                <c:pt idx="2810">
                  <c:v>1021.67</c:v>
                </c:pt>
                <c:pt idx="2811">
                  <c:v>1016.32</c:v>
                </c:pt>
                <c:pt idx="2812">
                  <c:v>1018.39</c:v>
                </c:pt>
                <c:pt idx="2813">
                  <c:v>1013.88</c:v>
                </c:pt>
                <c:pt idx="2814">
                  <c:v>1013.92</c:v>
                </c:pt>
                <c:pt idx="2815">
                  <c:v>1007.84</c:v>
                </c:pt>
                <c:pt idx="2816">
                  <c:v>1014.8</c:v>
                </c:pt>
                <c:pt idx="2817">
                  <c:v>1008.57</c:v>
                </c:pt>
                <c:pt idx="2818">
                  <c:v>1006.54</c:v>
                </c:pt>
                <c:pt idx="2819">
                  <c:v>1016.9</c:v>
                </c:pt>
                <c:pt idx="2820">
                  <c:v>1006.19</c:v>
                </c:pt>
                <c:pt idx="2821">
                  <c:v>1020.49</c:v>
                </c:pt>
                <c:pt idx="2822">
                  <c:v>1018.88</c:v>
                </c:pt>
                <c:pt idx="2823">
                  <c:v>1013.3</c:v>
                </c:pt>
                <c:pt idx="2824">
                  <c:v>1010.67</c:v>
                </c:pt>
                <c:pt idx="2825">
                  <c:v>1015.42</c:v>
                </c:pt>
                <c:pt idx="2826">
                  <c:v>1019.73</c:v>
                </c:pt>
                <c:pt idx="2827">
                  <c:v>1013.51</c:v>
                </c:pt>
                <c:pt idx="2828">
                  <c:v>1001.2</c:v>
                </c:pt>
                <c:pt idx="2829">
                  <c:v>1015.81</c:v>
                </c:pt>
                <c:pt idx="2830">
                  <c:v>1007.69</c:v>
                </c:pt>
                <c:pt idx="2831">
                  <c:v>1014.09</c:v>
                </c:pt>
                <c:pt idx="2832">
                  <c:v>1019.45</c:v>
                </c:pt>
                <c:pt idx="2833">
                  <c:v>1016.63</c:v>
                </c:pt>
                <c:pt idx="2834">
                  <c:v>1007.19</c:v>
                </c:pt>
                <c:pt idx="2835">
                  <c:v>1015.94</c:v>
                </c:pt>
                <c:pt idx="2836">
                  <c:v>1005.88</c:v>
                </c:pt>
                <c:pt idx="2837">
                  <c:v>1017.72</c:v>
                </c:pt>
                <c:pt idx="2838">
                  <c:v>1014.74</c:v>
                </c:pt>
                <c:pt idx="2839">
                  <c:v>1014.02</c:v>
                </c:pt>
                <c:pt idx="2840">
                  <c:v>1010.48</c:v>
                </c:pt>
                <c:pt idx="2841">
                  <c:v>1031.08</c:v>
                </c:pt>
                <c:pt idx="2842">
                  <c:v>1010.86</c:v>
                </c:pt>
                <c:pt idx="2843">
                  <c:v>1009.26</c:v>
                </c:pt>
                <c:pt idx="2844">
                  <c:v>1020.5</c:v>
                </c:pt>
                <c:pt idx="2845">
                  <c:v>1008.9</c:v>
                </c:pt>
                <c:pt idx="2846">
                  <c:v>1013.39</c:v>
                </c:pt>
                <c:pt idx="2847">
                  <c:v>1009.06</c:v>
                </c:pt>
                <c:pt idx="2848">
                  <c:v>1012.89</c:v>
                </c:pt>
                <c:pt idx="2849">
                  <c:v>1017.43</c:v>
                </c:pt>
                <c:pt idx="2850">
                  <c:v>1018.8</c:v>
                </c:pt>
                <c:pt idx="2851">
                  <c:v>1019.44</c:v>
                </c:pt>
                <c:pt idx="2852">
                  <c:v>1015.15</c:v>
                </c:pt>
                <c:pt idx="2853">
                  <c:v>1008.33</c:v>
                </c:pt>
                <c:pt idx="2854">
                  <c:v>1000.45</c:v>
                </c:pt>
                <c:pt idx="2855">
                  <c:v>1021.65</c:v>
                </c:pt>
                <c:pt idx="2856">
                  <c:v>1010.08</c:v>
                </c:pt>
                <c:pt idx="2857">
                  <c:v>1011.61</c:v>
                </c:pt>
                <c:pt idx="2858">
                  <c:v>1026.42</c:v>
                </c:pt>
                <c:pt idx="2859">
                  <c:v>1004.32</c:v>
                </c:pt>
                <c:pt idx="2860">
                  <c:v>1013.89</c:v>
                </c:pt>
                <c:pt idx="2861">
                  <c:v>1019.54</c:v>
                </c:pt>
                <c:pt idx="2862">
                  <c:v>1013.03</c:v>
                </c:pt>
                <c:pt idx="2863">
                  <c:v>1015.24</c:v>
                </c:pt>
                <c:pt idx="2864">
                  <c:v>1002.38</c:v>
                </c:pt>
                <c:pt idx="2865">
                  <c:v>1016.98</c:v>
                </c:pt>
                <c:pt idx="2866">
                  <c:v>1019.23</c:v>
                </c:pt>
                <c:pt idx="2867">
                  <c:v>1011.04</c:v>
                </c:pt>
                <c:pt idx="2868">
                  <c:v>1019.3</c:v>
                </c:pt>
                <c:pt idx="2869">
                  <c:v>1013.24</c:v>
                </c:pt>
                <c:pt idx="2870">
                  <c:v>1011.12</c:v>
                </c:pt>
                <c:pt idx="2871">
                  <c:v>1009.8</c:v>
                </c:pt>
                <c:pt idx="2872">
                  <c:v>1026.31</c:v>
                </c:pt>
                <c:pt idx="2873">
                  <c:v>1012.79</c:v>
                </c:pt>
                <c:pt idx="2874">
                  <c:v>1011.43</c:v>
                </c:pt>
                <c:pt idx="2875">
                  <c:v>1017.37</c:v>
                </c:pt>
                <c:pt idx="2876">
                  <c:v>1014.9</c:v>
                </c:pt>
                <c:pt idx="2877">
                  <c:v>1019.87</c:v>
                </c:pt>
                <c:pt idx="2878">
                  <c:v>1007.42</c:v>
                </c:pt>
                <c:pt idx="2879">
                  <c:v>1018.84</c:v>
                </c:pt>
                <c:pt idx="2880">
                  <c:v>1007.92</c:v>
                </c:pt>
                <c:pt idx="2881">
                  <c:v>1013.49</c:v>
                </c:pt>
                <c:pt idx="2882">
                  <c:v>1008.46</c:v>
                </c:pt>
                <c:pt idx="2883">
                  <c:v>1017.87</c:v>
                </c:pt>
                <c:pt idx="2884">
                  <c:v>1012.23</c:v>
                </c:pt>
                <c:pt idx="2885">
                  <c:v>1014.65</c:v>
                </c:pt>
                <c:pt idx="2886">
                  <c:v>1005.6</c:v>
                </c:pt>
                <c:pt idx="2887">
                  <c:v>1010.01</c:v>
                </c:pt>
                <c:pt idx="2888">
                  <c:v>1020.59</c:v>
                </c:pt>
                <c:pt idx="2889">
                  <c:v>1005.34</c:v>
                </c:pt>
                <c:pt idx="2890">
                  <c:v>1018.49</c:v>
                </c:pt>
                <c:pt idx="2891">
                  <c:v>1018.03</c:v>
                </c:pt>
                <c:pt idx="2892">
                  <c:v>1006.94</c:v>
                </c:pt>
                <c:pt idx="2893">
                  <c:v>1012.95</c:v>
                </c:pt>
                <c:pt idx="2894">
                  <c:v>1016.04</c:v>
                </c:pt>
                <c:pt idx="2895">
                  <c:v>1021.19</c:v>
                </c:pt>
                <c:pt idx="2896">
                  <c:v>1023.3</c:v>
                </c:pt>
                <c:pt idx="2897">
                  <c:v>1032.67</c:v>
                </c:pt>
                <c:pt idx="2898">
                  <c:v>1006.09</c:v>
                </c:pt>
                <c:pt idx="2899">
                  <c:v>1005.43</c:v>
                </c:pt>
                <c:pt idx="2900">
                  <c:v>1016.42</c:v>
                </c:pt>
                <c:pt idx="2901">
                  <c:v>1008.51</c:v>
                </c:pt>
                <c:pt idx="2902">
                  <c:v>1009.4</c:v>
                </c:pt>
                <c:pt idx="2903">
                  <c:v>1003.45</c:v>
                </c:pt>
                <c:pt idx="2904">
                  <c:v>1018.07</c:v>
                </c:pt>
                <c:pt idx="2905">
                  <c:v>1013.21</c:v>
                </c:pt>
                <c:pt idx="2906">
                  <c:v>999.49</c:v>
                </c:pt>
                <c:pt idx="2907">
                  <c:v>1019.22</c:v>
                </c:pt>
                <c:pt idx="2908">
                  <c:v>1013.53</c:v>
                </c:pt>
                <c:pt idx="2909">
                  <c:v>1013.74</c:v>
                </c:pt>
                <c:pt idx="2910">
                  <c:v>1017.74</c:v>
                </c:pt>
                <c:pt idx="2911">
                  <c:v>1013.51</c:v>
                </c:pt>
                <c:pt idx="2912">
                  <c:v>1011.34</c:v>
                </c:pt>
                <c:pt idx="2913">
                  <c:v>1021.35</c:v>
                </c:pt>
                <c:pt idx="2914">
                  <c:v>1021.84</c:v>
                </c:pt>
                <c:pt idx="2915">
                  <c:v>1010.72</c:v>
                </c:pt>
                <c:pt idx="2916">
                  <c:v>1010.24</c:v>
                </c:pt>
                <c:pt idx="2917">
                  <c:v>1008.54</c:v>
                </c:pt>
                <c:pt idx="2918">
                  <c:v>1009.27</c:v>
                </c:pt>
                <c:pt idx="2919">
                  <c:v>1009.46</c:v>
                </c:pt>
                <c:pt idx="2920">
                  <c:v>1010.61</c:v>
                </c:pt>
                <c:pt idx="2921">
                  <c:v>1001.91</c:v>
                </c:pt>
                <c:pt idx="2922">
                  <c:v>1008.36</c:v>
                </c:pt>
                <c:pt idx="2923">
                  <c:v>1004.57</c:v>
                </c:pt>
                <c:pt idx="2924">
                  <c:v>1012.02</c:v>
                </c:pt>
                <c:pt idx="2925">
                  <c:v>1016.74</c:v>
                </c:pt>
                <c:pt idx="2926">
                  <c:v>1009.46</c:v>
                </c:pt>
                <c:pt idx="2927">
                  <c:v>1009.35</c:v>
                </c:pt>
                <c:pt idx="2928">
                  <c:v>1003.13</c:v>
                </c:pt>
                <c:pt idx="2929">
                  <c:v>1012.93</c:v>
                </c:pt>
                <c:pt idx="2930">
                  <c:v>1010.84</c:v>
                </c:pt>
                <c:pt idx="2931">
                  <c:v>1006.77</c:v>
                </c:pt>
                <c:pt idx="2932">
                  <c:v>1023.06</c:v>
                </c:pt>
                <c:pt idx="2933">
                  <c:v>1009.77</c:v>
                </c:pt>
                <c:pt idx="2934">
                  <c:v>1014.83</c:v>
                </c:pt>
                <c:pt idx="2935">
                  <c:v>1013.6</c:v>
                </c:pt>
                <c:pt idx="2936">
                  <c:v>1011.71</c:v>
                </c:pt>
                <c:pt idx="2937">
                  <c:v>1008.24</c:v>
                </c:pt>
                <c:pt idx="2938">
                  <c:v>1010.6</c:v>
                </c:pt>
                <c:pt idx="2939">
                  <c:v>1009</c:v>
                </c:pt>
                <c:pt idx="2940">
                  <c:v>1013.21</c:v>
                </c:pt>
                <c:pt idx="2941">
                  <c:v>1015.51</c:v>
                </c:pt>
                <c:pt idx="2942">
                  <c:v>1004.67</c:v>
                </c:pt>
                <c:pt idx="2943">
                  <c:v>1007.92</c:v>
                </c:pt>
                <c:pt idx="2944">
                  <c:v>1013.48</c:v>
                </c:pt>
                <c:pt idx="2945">
                  <c:v>1008.02</c:v>
                </c:pt>
                <c:pt idx="2946">
                  <c:v>1019.86</c:v>
                </c:pt>
                <c:pt idx="2947">
                  <c:v>1008.76</c:v>
                </c:pt>
                <c:pt idx="2948">
                  <c:v>1015.99</c:v>
                </c:pt>
                <c:pt idx="2949">
                  <c:v>1016.25</c:v>
                </c:pt>
                <c:pt idx="2950">
                  <c:v>1019.71</c:v>
                </c:pt>
                <c:pt idx="2951">
                  <c:v>1012.97</c:v>
                </c:pt>
                <c:pt idx="2952">
                  <c:v>1009.13</c:v>
                </c:pt>
                <c:pt idx="2953">
                  <c:v>1003.46</c:v>
                </c:pt>
                <c:pt idx="2954">
                  <c:v>1009.85</c:v>
                </c:pt>
                <c:pt idx="2955">
                  <c:v>1012.64</c:v>
                </c:pt>
                <c:pt idx="2956">
                  <c:v>1021.85</c:v>
                </c:pt>
                <c:pt idx="2957">
                  <c:v>1018</c:v>
                </c:pt>
                <c:pt idx="2958">
                  <c:v>1015.13</c:v>
                </c:pt>
                <c:pt idx="2959">
                  <c:v>1012.43</c:v>
                </c:pt>
                <c:pt idx="2960">
                  <c:v>1016.34</c:v>
                </c:pt>
                <c:pt idx="2961">
                  <c:v>1008.07</c:v>
                </c:pt>
                <c:pt idx="2962">
                  <c:v>1018.48</c:v>
                </c:pt>
                <c:pt idx="2963">
                  <c:v>1010.71</c:v>
                </c:pt>
                <c:pt idx="2964">
                  <c:v>1009.54</c:v>
                </c:pt>
                <c:pt idx="2965">
                  <c:v>1003.71</c:v>
                </c:pt>
                <c:pt idx="2966">
                  <c:v>1016.02</c:v>
                </c:pt>
                <c:pt idx="2967">
                  <c:v>1006.73</c:v>
                </c:pt>
                <c:pt idx="2968">
                  <c:v>1025.53</c:v>
                </c:pt>
                <c:pt idx="2969">
                  <c:v>1007.46</c:v>
                </c:pt>
                <c:pt idx="2970">
                  <c:v>1005.85</c:v>
                </c:pt>
                <c:pt idx="2971">
                  <c:v>1009.64</c:v>
                </c:pt>
                <c:pt idx="2972">
                  <c:v>1017.87</c:v>
                </c:pt>
                <c:pt idx="2973">
                  <c:v>1008.3</c:v>
                </c:pt>
                <c:pt idx="2974">
                  <c:v>1009.33</c:v>
                </c:pt>
                <c:pt idx="2975">
                  <c:v>1001.18</c:v>
                </c:pt>
                <c:pt idx="2976">
                  <c:v>1012.76</c:v>
                </c:pt>
                <c:pt idx="2977">
                  <c:v>1016.38</c:v>
                </c:pt>
                <c:pt idx="2978">
                  <c:v>1018.01</c:v>
                </c:pt>
                <c:pt idx="2979">
                  <c:v>1010.03</c:v>
                </c:pt>
                <c:pt idx="2980">
                  <c:v>1018.74</c:v>
                </c:pt>
                <c:pt idx="2981">
                  <c:v>1018.59</c:v>
                </c:pt>
                <c:pt idx="2982">
                  <c:v>1012.91</c:v>
                </c:pt>
                <c:pt idx="2983">
                  <c:v>1000.07</c:v>
                </c:pt>
                <c:pt idx="2984">
                  <c:v>1021.65</c:v>
                </c:pt>
                <c:pt idx="2985">
                  <c:v>1006.44</c:v>
                </c:pt>
                <c:pt idx="2986">
                  <c:v>1023.26</c:v>
                </c:pt>
                <c:pt idx="2987">
                  <c:v>1026.1500000000001</c:v>
                </c:pt>
                <c:pt idx="2988">
                  <c:v>1015.92</c:v>
                </c:pt>
                <c:pt idx="2989">
                  <c:v>1013.21</c:v>
                </c:pt>
                <c:pt idx="2990">
                  <c:v>1006.21</c:v>
                </c:pt>
                <c:pt idx="2991">
                  <c:v>1009.28</c:v>
                </c:pt>
                <c:pt idx="2992">
                  <c:v>1009.09</c:v>
                </c:pt>
                <c:pt idx="2993">
                  <c:v>1016.6</c:v>
                </c:pt>
                <c:pt idx="2994">
                  <c:v>1017.79</c:v>
                </c:pt>
                <c:pt idx="2995">
                  <c:v>1015.88</c:v>
                </c:pt>
                <c:pt idx="2996">
                  <c:v>1010.23</c:v>
                </c:pt>
                <c:pt idx="2997">
                  <c:v>1012.49</c:v>
                </c:pt>
                <c:pt idx="2998">
                  <c:v>1005.68</c:v>
                </c:pt>
                <c:pt idx="2999">
                  <c:v>1008.12</c:v>
                </c:pt>
                <c:pt idx="3000">
                  <c:v>1010.84</c:v>
                </c:pt>
                <c:pt idx="3001">
                  <c:v>1013.08</c:v>
                </c:pt>
                <c:pt idx="3002">
                  <c:v>1011.13</c:v>
                </c:pt>
                <c:pt idx="3003">
                  <c:v>1000.29</c:v>
                </c:pt>
                <c:pt idx="3004">
                  <c:v>1007.55</c:v>
                </c:pt>
                <c:pt idx="3005">
                  <c:v>1010.62</c:v>
                </c:pt>
                <c:pt idx="3006">
                  <c:v>1011.18</c:v>
                </c:pt>
                <c:pt idx="3007">
                  <c:v>1015.11</c:v>
                </c:pt>
                <c:pt idx="3008">
                  <c:v>1018.44</c:v>
                </c:pt>
                <c:pt idx="3009">
                  <c:v>1010.65</c:v>
                </c:pt>
                <c:pt idx="3010">
                  <c:v>1002.46</c:v>
                </c:pt>
                <c:pt idx="3011">
                  <c:v>1004.87</c:v>
                </c:pt>
                <c:pt idx="3012">
                  <c:v>1011.57</c:v>
                </c:pt>
                <c:pt idx="3013">
                  <c:v>1009.45</c:v>
                </c:pt>
                <c:pt idx="3014">
                  <c:v>1025.4100000000001</c:v>
                </c:pt>
                <c:pt idx="3015">
                  <c:v>1011.4</c:v>
                </c:pt>
                <c:pt idx="3016">
                  <c:v>1019.26</c:v>
                </c:pt>
                <c:pt idx="3017">
                  <c:v>1018.64</c:v>
                </c:pt>
                <c:pt idx="3018">
                  <c:v>1017.43</c:v>
                </c:pt>
                <c:pt idx="3019">
                  <c:v>1017.86</c:v>
                </c:pt>
                <c:pt idx="3020">
                  <c:v>1007.65</c:v>
                </c:pt>
                <c:pt idx="3021">
                  <c:v>1016.67</c:v>
                </c:pt>
                <c:pt idx="3022">
                  <c:v>1008.99</c:v>
                </c:pt>
                <c:pt idx="3023">
                  <c:v>1019.75</c:v>
                </c:pt>
                <c:pt idx="3024">
                  <c:v>1017.14</c:v>
                </c:pt>
                <c:pt idx="3025">
                  <c:v>1013.88</c:v>
                </c:pt>
                <c:pt idx="3026">
                  <c:v>1012.31</c:v>
                </c:pt>
                <c:pt idx="3027">
                  <c:v>1011.11</c:v>
                </c:pt>
                <c:pt idx="3028">
                  <c:v>1015.35</c:v>
                </c:pt>
                <c:pt idx="3029">
                  <c:v>1006.18</c:v>
                </c:pt>
                <c:pt idx="3030">
                  <c:v>1013.74</c:v>
                </c:pt>
                <c:pt idx="3031">
                  <c:v>1011.03</c:v>
                </c:pt>
                <c:pt idx="3032">
                  <c:v>1003</c:v>
                </c:pt>
                <c:pt idx="3033">
                  <c:v>1016.14</c:v>
                </c:pt>
                <c:pt idx="3034">
                  <c:v>1013.31</c:v>
                </c:pt>
                <c:pt idx="3035">
                  <c:v>1002.75</c:v>
                </c:pt>
                <c:pt idx="3036">
                  <c:v>1015.58</c:v>
                </c:pt>
                <c:pt idx="3037">
                  <c:v>1019.14</c:v>
                </c:pt>
                <c:pt idx="3038">
                  <c:v>1004.88</c:v>
                </c:pt>
                <c:pt idx="3039">
                  <c:v>1023.57</c:v>
                </c:pt>
                <c:pt idx="3040">
                  <c:v>1011.93</c:v>
                </c:pt>
                <c:pt idx="3041">
                  <c:v>1013.22</c:v>
                </c:pt>
                <c:pt idx="3042">
                  <c:v>1014.4</c:v>
                </c:pt>
                <c:pt idx="3043">
                  <c:v>1021.79</c:v>
                </c:pt>
                <c:pt idx="3044">
                  <c:v>1011.79</c:v>
                </c:pt>
                <c:pt idx="3045">
                  <c:v>1013.57</c:v>
                </c:pt>
                <c:pt idx="3046">
                  <c:v>1009.22</c:v>
                </c:pt>
                <c:pt idx="3047">
                  <c:v>1009.42</c:v>
                </c:pt>
                <c:pt idx="3048">
                  <c:v>1011.53</c:v>
                </c:pt>
                <c:pt idx="3049">
                  <c:v>1015.59</c:v>
                </c:pt>
                <c:pt idx="3050">
                  <c:v>1009.9</c:v>
                </c:pt>
                <c:pt idx="3051">
                  <c:v>1022.96</c:v>
                </c:pt>
                <c:pt idx="3052">
                  <c:v>1012.57</c:v>
                </c:pt>
                <c:pt idx="3053">
                  <c:v>1014.67</c:v>
                </c:pt>
                <c:pt idx="3054">
                  <c:v>1020.61</c:v>
                </c:pt>
                <c:pt idx="3055">
                  <c:v>1008.22</c:v>
                </c:pt>
                <c:pt idx="3056">
                  <c:v>1003.84</c:v>
                </c:pt>
                <c:pt idx="3057">
                  <c:v>1016.42</c:v>
                </c:pt>
                <c:pt idx="3058">
                  <c:v>1020.16</c:v>
                </c:pt>
                <c:pt idx="3059">
                  <c:v>1016.27</c:v>
                </c:pt>
                <c:pt idx="3060">
                  <c:v>1025.0899999999999</c:v>
                </c:pt>
                <c:pt idx="3061">
                  <c:v>1013.28</c:v>
                </c:pt>
                <c:pt idx="3062">
                  <c:v>1021.39</c:v>
                </c:pt>
                <c:pt idx="3063">
                  <c:v>1008.51</c:v>
                </c:pt>
                <c:pt idx="3064">
                  <c:v>1003.77</c:v>
                </c:pt>
                <c:pt idx="3065">
                  <c:v>1006.72</c:v>
                </c:pt>
                <c:pt idx="3066">
                  <c:v>1013.01</c:v>
                </c:pt>
                <c:pt idx="3067">
                  <c:v>1013.6</c:v>
                </c:pt>
                <c:pt idx="3068">
                  <c:v>1013.4</c:v>
                </c:pt>
                <c:pt idx="3069">
                  <c:v>1004.24</c:v>
                </c:pt>
                <c:pt idx="3070">
                  <c:v>1018.87</c:v>
                </c:pt>
                <c:pt idx="3071">
                  <c:v>1009.45</c:v>
                </c:pt>
                <c:pt idx="3072">
                  <c:v>1016.89</c:v>
                </c:pt>
                <c:pt idx="3073">
                  <c:v>1030.18</c:v>
                </c:pt>
                <c:pt idx="3074">
                  <c:v>1013.13</c:v>
                </c:pt>
                <c:pt idx="3075">
                  <c:v>1017.19</c:v>
                </c:pt>
                <c:pt idx="3076">
                  <c:v>1022.13</c:v>
                </c:pt>
                <c:pt idx="3077">
                  <c:v>1011.73</c:v>
                </c:pt>
                <c:pt idx="3078">
                  <c:v>1014.19</c:v>
                </c:pt>
                <c:pt idx="3079">
                  <c:v>1011.37</c:v>
                </c:pt>
                <c:pt idx="3080">
                  <c:v>1006.83</c:v>
                </c:pt>
                <c:pt idx="3081">
                  <c:v>1022.65</c:v>
                </c:pt>
                <c:pt idx="3082">
                  <c:v>1013.21</c:v>
                </c:pt>
                <c:pt idx="3083">
                  <c:v>1009.32</c:v>
                </c:pt>
                <c:pt idx="3084">
                  <c:v>1009.56</c:v>
                </c:pt>
                <c:pt idx="3085">
                  <c:v>1014.55</c:v>
                </c:pt>
                <c:pt idx="3086">
                  <c:v>1016.65</c:v>
                </c:pt>
                <c:pt idx="3087">
                  <c:v>1012.82</c:v>
                </c:pt>
                <c:pt idx="3088">
                  <c:v>1009.36</c:v>
                </c:pt>
                <c:pt idx="3089">
                  <c:v>1019.55</c:v>
                </c:pt>
                <c:pt idx="3090">
                  <c:v>1014.83</c:v>
                </c:pt>
                <c:pt idx="3091">
                  <c:v>1009.22</c:v>
                </c:pt>
                <c:pt idx="3092">
                  <c:v>1008.95</c:v>
                </c:pt>
                <c:pt idx="3093">
                  <c:v>997.34</c:v>
                </c:pt>
                <c:pt idx="3094">
                  <c:v>1013.02</c:v>
                </c:pt>
                <c:pt idx="3095">
                  <c:v>1019.75</c:v>
                </c:pt>
                <c:pt idx="3096">
                  <c:v>1009.31</c:v>
                </c:pt>
                <c:pt idx="3097">
                  <c:v>1019.11</c:v>
                </c:pt>
                <c:pt idx="3098">
                  <c:v>1012.02</c:v>
                </c:pt>
                <c:pt idx="3099">
                  <c:v>1022.43</c:v>
                </c:pt>
                <c:pt idx="3100">
                  <c:v>1014.72</c:v>
                </c:pt>
                <c:pt idx="3101">
                  <c:v>1009.85</c:v>
                </c:pt>
                <c:pt idx="3102">
                  <c:v>1008.63</c:v>
                </c:pt>
                <c:pt idx="3103">
                  <c:v>1017.9</c:v>
                </c:pt>
                <c:pt idx="3104">
                  <c:v>1013.72</c:v>
                </c:pt>
                <c:pt idx="3105">
                  <c:v>1003.24</c:v>
                </c:pt>
                <c:pt idx="3106">
                  <c:v>1011.16</c:v>
                </c:pt>
                <c:pt idx="3107">
                  <c:v>1009.15</c:v>
                </c:pt>
                <c:pt idx="3108">
                  <c:v>1016.45</c:v>
                </c:pt>
                <c:pt idx="3109">
                  <c:v>1020.63</c:v>
                </c:pt>
                <c:pt idx="3110">
                  <c:v>1018.22</c:v>
                </c:pt>
                <c:pt idx="3111">
                  <c:v>1015.36</c:v>
                </c:pt>
                <c:pt idx="3112">
                  <c:v>1026.8</c:v>
                </c:pt>
                <c:pt idx="3113">
                  <c:v>1018.84</c:v>
                </c:pt>
                <c:pt idx="3114">
                  <c:v>1010.07</c:v>
                </c:pt>
                <c:pt idx="3115">
                  <c:v>1007.04</c:v>
                </c:pt>
                <c:pt idx="3116">
                  <c:v>1024.6099999999999</c:v>
                </c:pt>
                <c:pt idx="3117">
                  <c:v>1012.6</c:v>
                </c:pt>
                <c:pt idx="3118">
                  <c:v>1007.91</c:v>
                </c:pt>
                <c:pt idx="3119">
                  <c:v>1009.71</c:v>
                </c:pt>
                <c:pt idx="3120">
                  <c:v>1017.33</c:v>
                </c:pt>
                <c:pt idx="3121">
                  <c:v>1007</c:v>
                </c:pt>
                <c:pt idx="3122">
                  <c:v>1008.3</c:v>
                </c:pt>
                <c:pt idx="3123">
                  <c:v>1014.46</c:v>
                </c:pt>
                <c:pt idx="3124">
                  <c:v>1004.86</c:v>
                </c:pt>
                <c:pt idx="3125">
                  <c:v>1012.7</c:v>
                </c:pt>
                <c:pt idx="3126">
                  <c:v>1017.08</c:v>
                </c:pt>
                <c:pt idx="3127">
                  <c:v>1025.53</c:v>
                </c:pt>
                <c:pt idx="3128">
                  <c:v>1007.15</c:v>
                </c:pt>
                <c:pt idx="3129">
                  <c:v>1005.58</c:v>
                </c:pt>
                <c:pt idx="3130">
                  <c:v>1023.09</c:v>
                </c:pt>
                <c:pt idx="3131">
                  <c:v>1017.54</c:v>
                </c:pt>
                <c:pt idx="3132">
                  <c:v>1017.65</c:v>
                </c:pt>
                <c:pt idx="3133">
                  <c:v>1008.4</c:v>
                </c:pt>
                <c:pt idx="3134">
                  <c:v>1009.43</c:v>
                </c:pt>
                <c:pt idx="3135">
                  <c:v>1015.26</c:v>
                </c:pt>
                <c:pt idx="3136">
                  <c:v>1016.55</c:v>
                </c:pt>
                <c:pt idx="3137">
                  <c:v>1025.21</c:v>
                </c:pt>
                <c:pt idx="3138">
                  <c:v>1016.35</c:v>
                </c:pt>
                <c:pt idx="3139">
                  <c:v>1008.42</c:v>
                </c:pt>
                <c:pt idx="3140">
                  <c:v>1012.8</c:v>
                </c:pt>
                <c:pt idx="3141">
                  <c:v>1016.04</c:v>
                </c:pt>
                <c:pt idx="3142">
                  <c:v>1008.96</c:v>
                </c:pt>
                <c:pt idx="3143">
                  <c:v>1011.78</c:v>
                </c:pt>
                <c:pt idx="3144">
                  <c:v>1009.43</c:v>
                </c:pt>
                <c:pt idx="3145">
                  <c:v>1010.65</c:v>
                </c:pt>
                <c:pt idx="3146">
                  <c:v>1014.32</c:v>
                </c:pt>
                <c:pt idx="3147">
                  <c:v>1025.02</c:v>
                </c:pt>
                <c:pt idx="3148">
                  <c:v>1008.86</c:v>
                </c:pt>
                <c:pt idx="3149">
                  <c:v>1013.82</c:v>
                </c:pt>
                <c:pt idx="3150">
                  <c:v>1016.41</c:v>
                </c:pt>
                <c:pt idx="3151">
                  <c:v>1014.07</c:v>
                </c:pt>
                <c:pt idx="3152">
                  <c:v>1016.68</c:v>
                </c:pt>
                <c:pt idx="3153">
                  <c:v>1019.67</c:v>
                </c:pt>
                <c:pt idx="3154">
                  <c:v>1009.65</c:v>
                </c:pt>
                <c:pt idx="3155">
                  <c:v>1026.3499999999999</c:v>
                </c:pt>
                <c:pt idx="3156">
                  <c:v>1008.34</c:v>
                </c:pt>
                <c:pt idx="3157">
                  <c:v>1021.02</c:v>
                </c:pt>
                <c:pt idx="3158">
                  <c:v>1005.23</c:v>
                </c:pt>
                <c:pt idx="3159">
                  <c:v>1022.6</c:v>
                </c:pt>
                <c:pt idx="3160">
                  <c:v>1012.96</c:v>
                </c:pt>
                <c:pt idx="3161">
                  <c:v>1017.53</c:v>
                </c:pt>
                <c:pt idx="3162">
                  <c:v>1020.2</c:v>
                </c:pt>
                <c:pt idx="3163">
                  <c:v>1012.23</c:v>
                </c:pt>
                <c:pt idx="3164">
                  <c:v>1021.08</c:v>
                </c:pt>
                <c:pt idx="3165">
                  <c:v>1014.82</c:v>
                </c:pt>
                <c:pt idx="3166">
                  <c:v>1014.91</c:v>
                </c:pt>
                <c:pt idx="3167">
                  <c:v>1018.89</c:v>
                </c:pt>
                <c:pt idx="3168">
                  <c:v>1008.2</c:v>
                </c:pt>
                <c:pt idx="3169">
                  <c:v>1021.2</c:v>
                </c:pt>
                <c:pt idx="3170">
                  <c:v>1007.64</c:v>
                </c:pt>
                <c:pt idx="3171">
                  <c:v>1018.46</c:v>
                </c:pt>
                <c:pt idx="3172">
                  <c:v>1009.3</c:v>
                </c:pt>
                <c:pt idx="3173">
                  <c:v>1011.06</c:v>
                </c:pt>
                <c:pt idx="3174">
                  <c:v>1016.31</c:v>
                </c:pt>
                <c:pt idx="3175">
                  <c:v>1017.93</c:v>
                </c:pt>
                <c:pt idx="3176">
                  <c:v>1013.12</c:v>
                </c:pt>
                <c:pt idx="3177">
                  <c:v>1014.25</c:v>
                </c:pt>
                <c:pt idx="3178">
                  <c:v>1013.83</c:v>
                </c:pt>
                <c:pt idx="3179">
                  <c:v>1007.4</c:v>
                </c:pt>
                <c:pt idx="3180">
                  <c:v>1016.06</c:v>
                </c:pt>
                <c:pt idx="3181">
                  <c:v>1023.22</c:v>
                </c:pt>
                <c:pt idx="3182">
                  <c:v>1023.18</c:v>
                </c:pt>
                <c:pt idx="3183">
                  <c:v>1020.23</c:v>
                </c:pt>
                <c:pt idx="3184">
                  <c:v>1008.66</c:v>
                </c:pt>
                <c:pt idx="3185">
                  <c:v>1020.31</c:v>
                </c:pt>
                <c:pt idx="3186">
                  <c:v>1009.73</c:v>
                </c:pt>
                <c:pt idx="3187">
                  <c:v>1020.43</c:v>
                </c:pt>
                <c:pt idx="3188">
                  <c:v>1009.61</c:v>
                </c:pt>
                <c:pt idx="3189">
                  <c:v>1009.82</c:v>
                </c:pt>
                <c:pt idx="3190">
                  <c:v>1004.78</c:v>
                </c:pt>
                <c:pt idx="3191">
                  <c:v>1017.92</c:v>
                </c:pt>
                <c:pt idx="3192">
                  <c:v>1013.97</c:v>
                </c:pt>
                <c:pt idx="3193">
                  <c:v>1017.34</c:v>
                </c:pt>
                <c:pt idx="3194">
                  <c:v>1011.92</c:v>
                </c:pt>
                <c:pt idx="3195">
                  <c:v>1017.98</c:v>
                </c:pt>
                <c:pt idx="3196">
                  <c:v>1011.06</c:v>
                </c:pt>
                <c:pt idx="3197">
                  <c:v>1019.66</c:v>
                </c:pt>
                <c:pt idx="3198">
                  <c:v>1007.88</c:v>
                </c:pt>
                <c:pt idx="3199">
                  <c:v>1017.47</c:v>
                </c:pt>
                <c:pt idx="3200">
                  <c:v>1021.18</c:v>
                </c:pt>
                <c:pt idx="3201">
                  <c:v>1003.57</c:v>
                </c:pt>
                <c:pt idx="3202">
                  <c:v>1016.77</c:v>
                </c:pt>
                <c:pt idx="3203">
                  <c:v>1020.44</c:v>
                </c:pt>
                <c:pt idx="3204">
                  <c:v>1020.21</c:v>
                </c:pt>
                <c:pt idx="3205">
                  <c:v>1013</c:v>
                </c:pt>
                <c:pt idx="3206">
                  <c:v>1027.3399999999999</c:v>
                </c:pt>
                <c:pt idx="3207">
                  <c:v>1018.83</c:v>
                </c:pt>
                <c:pt idx="3208">
                  <c:v>1007.84</c:v>
                </c:pt>
                <c:pt idx="3209">
                  <c:v>1007.9</c:v>
                </c:pt>
                <c:pt idx="3210">
                  <c:v>1015.9</c:v>
                </c:pt>
                <c:pt idx="3211">
                  <c:v>1010</c:v>
                </c:pt>
                <c:pt idx="3212">
                  <c:v>1023.14</c:v>
                </c:pt>
                <c:pt idx="3213">
                  <c:v>1015.17</c:v>
                </c:pt>
                <c:pt idx="3214">
                  <c:v>1011.37</c:v>
                </c:pt>
                <c:pt idx="3215">
                  <c:v>1004.44</c:v>
                </c:pt>
                <c:pt idx="3216">
                  <c:v>1013.62</c:v>
                </c:pt>
                <c:pt idx="3217">
                  <c:v>1012.78</c:v>
                </c:pt>
                <c:pt idx="3218">
                  <c:v>1019.7</c:v>
                </c:pt>
                <c:pt idx="3219">
                  <c:v>1016.61</c:v>
                </c:pt>
                <c:pt idx="3220">
                  <c:v>1008.33</c:v>
                </c:pt>
                <c:pt idx="3221">
                  <c:v>1019.81</c:v>
                </c:pt>
                <c:pt idx="3222">
                  <c:v>1012.25</c:v>
                </c:pt>
                <c:pt idx="3223">
                  <c:v>1001.31</c:v>
                </c:pt>
                <c:pt idx="3224">
                  <c:v>1009.38</c:v>
                </c:pt>
                <c:pt idx="3225">
                  <c:v>1020.69</c:v>
                </c:pt>
                <c:pt idx="3226">
                  <c:v>1021.49</c:v>
                </c:pt>
                <c:pt idx="3227">
                  <c:v>1016.28</c:v>
                </c:pt>
                <c:pt idx="3228">
                  <c:v>1018.49</c:v>
                </c:pt>
                <c:pt idx="3229">
                  <c:v>1013.65</c:v>
                </c:pt>
                <c:pt idx="3230">
                  <c:v>1014.2</c:v>
                </c:pt>
                <c:pt idx="3231">
                  <c:v>1008.37</c:v>
                </c:pt>
                <c:pt idx="3232">
                  <c:v>1010.46</c:v>
                </c:pt>
                <c:pt idx="3233">
                  <c:v>1009.34</c:v>
                </c:pt>
                <c:pt idx="3234">
                  <c:v>1010.09</c:v>
                </c:pt>
                <c:pt idx="3235">
                  <c:v>1018.51</c:v>
                </c:pt>
                <c:pt idx="3236">
                  <c:v>1023.24</c:v>
                </c:pt>
                <c:pt idx="3237">
                  <c:v>1015.5</c:v>
                </c:pt>
                <c:pt idx="3238">
                  <c:v>1010.63</c:v>
                </c:pt>
                <c:pt idx="3239">
                  <c:v>1015.09</c:v>
                </c:pt>
                <c:pt idx="3240">
                  <c:v>1008.54</c:v>
                </c:pt>
                <c:pt idx="3241">
                  <c:v>1013.7</c:v>
                </c:pt>
                <c:pt idx="3242">
                  <c:v>1008.33</c:v>
                </c:pt>
                <c:pt idx="3243">
                  <c:v>1009.17</c:v>
                </c:pt>
                <c:pt idx="3244">
                  <c:v>1014.51</c:v>
                </c:pt>
                <c:pt idx="3245">
                  <c:v>1020.3</c:v>
                </c:pt>
                <c:pt idx="3246">
                  <c:v>1014.8</c:v>
                </c:pt>
                <c:pt idx="3247">
                  <c:v>1010.32</c:v>
                </c:pt>
                <c:pt idx="3248">
                  <c:v>1015.03</c:v>
                </c:pt>
                <c:pt idx="3249">
                  <c:v>1012.86</c:v>
                </c:pt>
                <c:pt idx="3250">
                  <c:v>1016.95</c:v>
                </c:pt>
                <c:pt idx="3251">
                  <c:v>1017.66</c:v>
                </c:pt>
                <c:pt idx="3252">
                  <c:v>1011.15</c:v>
                </c:pt>
                <c:pt idx="3253">
                  <c:v>1019.79</c:v>
                </c:pt>
                <c:pt idx="3254">
                  <c:v>1013.06</c:v>
                </c:pt>
                <c:pt idx="3255">
                  <c:v>1009.38</c:v>
                </c:pt>
                <c:pt idx="3256">
                  <c:v>1019.11</c:v>
                </c:pt>
                <c:pt idx="3257">
                  <c:v>1013.89</c:v>
                </c:pt>
                <c:pt idx="3258">
                  <c:v>1008.97</c:v>
                </c:pt>
                <c:pt idx="3259">
                  <c:v>1023.29</c:v>
                </c:pt>
                <c:pt idx="3260">
                  <c:v>1016.19</c:v>
                </c:pt>
                <c:pt idx="3261">
                  <c:v>1012.7</c:v>
                </c:pt>
                <c:pt idx="3262">
                  <c:v>1004.67</c:v>
                </c:pt>
                <c:pt idx="3263">
                  <c:v>1011.09</c:v>
                </c:pt>
                <c:pt idx="3264">
                  <c:v>1011.84</c:v>
                </c:pt>
                <c:pt idx="3265">
                  <c:v>1017.18</c:v>
                </c:pt>
                <c:pt idx="3266">
                  <c:v>1013.93</c:v>
                </c:pt>
                <c:pt idx="3267">
                  <c:v>1004.96</c:v>
                </c:pt>
                <c:pt idx="3268">
                  <c:v>1011.58</c:v>
                </c:pt>
                <c:pt idx="3269">
                  <c:v>1012.47</c:v>
                </c:pt>
                <c:pt idx="3270">
                  <c:v>1008.25</c:v>
                </c:pt>
                <c:pt idx="3271">
                  <c:v>1008.54</c:v>
                </c:pt>
                <c:pt idx="3272">
                  <c:v>1013.25</c:v>
                </c:pt>
                <c:pt idx="3273">
                  <c:v>1016.15</c:v>
                </c:pt>
                <c:pt idx="3274">
                  <c:v>1014.46</c:v>
                </c:pt>
                <c:pt idx="3275">
                  <c:v>1016.22</c:v>
                </c:pt>
                <c:pt idx="3276">
                  <c:v>1002.05</c:v>
                </c:pt>
                <c:pt idx="3277">
                  <c:v>1015.02</c:v>
                </c:pt>
                <c:pt idx="3278">
                  <c:v>1011.22</c:v>
                </c:pt>
                <c:pt idx="3279">
                  <c:v>1015.82</c:v>
                </c:pt>
                <c:pt idx="3280">
                  <c:v>1018.33</c:v>
                </c:pt>
                <c:pt idx="3281">
                  <c:v>1013.58</c:v>
                </c:pt>
                <c:pt idx="3282">
                  <c:v>1005.72</c:v>
                </c:pt>
                <c:pt idx="3283">
                  <c:v>1005.63</c:v>
                </c:pt>
                <c:pt idx="3284">
                  <c:v>1011.11</c:v>
                </c:pt>
                <c:pt idx="3285">
                  <c:v>1018.49</c:v>
                </c:pt>
                <c:pt idx="3286">
                  <c:v>1007.81</c:v>
                </c:pt>
                <c:pt idx="3287">
                  <c:v>1010.92</c:v>
                </c:pt>
                <c:pt idx="3288">
                  <c:v>1017.74</c:v>
                </c:pt>
                <c:pt idx="3289">
                  <c:v>1012.4</c:v>
                </c:pt>
                <c:pt idx="3290">
                  <c:v>1029.21</c:v>
                </c:pt>
                <c:pt idx="3291">
                  <c:v>1016.06</c:v>
                </c:pt>
                <c:pt idx="3292">
                  <c:v>1013.97</c:v>
                </c:pt>
                <c:pt idx="3293">
                  <c:v>1012.71</c:v>
                </c:pt>
                <c:pt idx="3294">
                  <c:v>1016.91</c:v>
                </c:pt>
                <c:pt idx="3295">
                  <c:v>1008.47</c:v>
                </c:pt>
                <c:pt idx="3296">
                  <c:v>1017.74</c:v>
                </c:pt>
                <c:pt idx="3297">
                  <c:v>1011.44</c:v>
                </c:pt>
                <c:pt idx="3298">
                  <c:v>1006.03</c:v>
                </c:pt>
                <c:pt idx="3299">
                  <c:v>1020.29</c:v>
                </c:pt>
                <c:pt idx="3300">
                  <c:v>1016.88</c:v>
                </c:pt>
                <c:pt idx="3301">
                  <c:v>1014.63</c:v>
                </c:pt>
                <c:pt idx="3302">
                  <c:v>1010.12</c:v>
                </c:pt>
                <c:pt idx="3303">
                  <c:v>1012.27</c:v>
                </c:pt>
                <c:pt idx="3304">
                  <c:v>1006.08</c:v>
                </c:pt>
                <c:pt idx="3305">
                  <c:v>1013.3</c:v>
                </c:pt>
                <c:pt idx="3306">
                  <c:v>1021.78</c:v>
                </c:pt>
                <c:pt idx="3307">
                  <c:v>1011.35</c:v>
                </c:pt>
                <c:pt idx="3308">
                  <c:v>1004.55</c:v>
                </c:pt>
                <c:pt idx="3309">
                  <c:v>1020.36</c:v>
                </c:pt>
                <c:pt idx="3310">
                  <c:v>1012.84</c:v>
                </c:pt>
                <c:pt idx="3311">
                  <c:v>1008.62</c:v>
                </c:pt>
                <c:pt idx="3312">
                  <c:v>1011.16</c:v>
                </c:pt>
                <c:pt idx="3313">
                  <c:v>1016</c:v>
                </c:pt>
                <c:pt idx="3314">
                  <c:v>1014.79</c:v>
                </c:pt>
                <c:pt idx="3315">
                  <c:v>1003.84</c:v>
                </c:pt>
                <c:pt idx="3316">
                  <c:v>1028.68</c:v>
                </c:pt>
                <c:pt idx="3317">
                  <c:v>1008.57</c:v>
                </c:pt>
                <c:pt idx="3318">
                  <c:v>1019.88</c:v>
                </c:pt>
                <c:pt idx="3319">
                  <c:v>1015.87</c:v>
                </c:pt>
                <c:pt idx="3320">
                  <c:v>1014.49</c:v>
                </c:pt>
                <c:pt idx="3321">
                  <c:v>1010.89</c:v>
                </c:pt>
                <c:pt idx="3322">
                  <c:v>1011.84</c:v>
                </c:pt>
                <c:pt idx="3323">
                  <c:v>1019.6</c:v>
                </c:pt>
                <c:pt idx="3324">
                  <c:v>1011.4</c:v>
                </c:pt>
                <c:pt idx="3325">
                  <c:v>1008.62</c:v>
                </c:pt>
                <c:pt idx="3326">
                  <c:v>1009.03</c:v>
                </c:pt>
                <c:pt idx="3327">
                  <c:v>1003.34</c:v>
                </c:pt>
                <c:pt idx="3328">
                  <c:v>1016.38</c:v>
                </c:pt>
                <c:pt idx="3329">
                  <c:v>1026.1500000000001</c:v>
                </c:pt>
                <c:pt idx="3330">
                  <c:v>1010.76</c:v>
                </c:pt>
                <c:pt idx="3331">
                  <c:v>1015.03</c:v>
                </c:pt>
                <c:pt idx="3332">
                  <c:v>1018.34</c:v>
                </c:pt>
                <c:pt idx="3333">
                  <c:v>1017.07</c:v>
                </c:pt>
                <c:pt idx="3334">
                  <c:v>1015.9</c:v>
                </c:pt>
                <c:pt idx="3335">
                  <c:v>1021.23</c:v>
                </c:pt>
                <c:pt idx="3336">
                  <c:v>1010.85</c:v>
                </c:pt>
                <c:pt idx="3337">
                  <c:v>1006.37</c:v>
                </c:pt>
                <c:pt idx="3338">
                  <c:v>1010.11</c:v>
                </c:pt>
                <c:pt idx="3339">
                  <c:v>1028.81</c:v>
                </c:pt>
                <c:pt idx="3340">
                  <c:v>1008.62</c:v>
                </c:pt>
                <c:pt idx="3341">
                  <c:v>1030.83</c:v>
                </c:pt>
                <c:pt idx="3342">
                  <c:v>1006.68</c:v>
                </c:pt>
                <c:pt idx="3343">
                  <c:v>1009.21</c:v>
                </c:pt>
                <c:pt idx="3344">
                  <c:v>1010.89</c:v>
                </c:pt>
                <c:pt idx="3345">
                  <c:v>1013.76</c:v>
                </c:pt>
                <c:pt idx="3346">
                  <c:v>1018.4</c:v>
                </c:pt>
                <c:pt idx="3347">
                  <c:v>1014.16</c:v>
                </c:pt>
                <c:pt idx="3348">
                  <c:v>1016.13</c:v>
                </c:pt>
                <c:pt idx="3349">
                  <c:v>1021.85</c:v>
                </c:pt>
                <c:pt idx="3350">
                  <c:v>1011.76</c:v>
                </c:pt>
                <c:pt idx="3351">
                  <c:v>1012.94</c:v>
                </c:pt>
                <c:pt idx="3352">
                  <c:v>1013.89</c:v>
                </c:pt>
                <c:pt idx="3353">
                  <c:v>1018.09</c:v>
                </c:pt>
                <c:pt idx="3354">
                  <c:v>1003.77</c:v>
                </c:pt>
                <c:pt idx="3355">
                  <c:v>1013.02</c:v>
                </c:pt>
                <c:pt idx="3356">
                  <c:v>1010.13</c:v>
                </c:pt>
                <c:pt idx="3357">
                  <c:v>1011.5</c:v>
                </c:pt>
                <c:pt idx="3358">
                  <c:v>1009.13</c:v>
                </c:pt>
                <c:pt idx="3359">
                  <c:v>1019.13</c:v>
                </c:pt>
                <c:pt idx="3360">
                  <c:v>1019.41</c:v>
                </c:pt>
                <c:pt idx="3361">
                  <c:v>1014.75</c:v>
                </c:pt>
                <c:pt idx="3362">
                  <c:v>1007.71</c:v>
                </c:pt>
                <c:pt idx="3363">
                  <c:v>1011.39</c:v>
                </c:pt>
                <c:pt idx="3364">
                  <c:v>1016.11</c:v>
                </c:pt>
                <c:pt idx="3365">
                  <c:v>1025.79</c:v>
                </c:pt>
                <c:pt idx="3366">
                  <c:v>1008.14</c:v>
                </c:pt>
                <c:pt idx="3367">
                  <c:v>1006.88</c:v>
                </c:pt>
                <c:pt idx="3368">
                  <c:v>1023.46</c:v>
                </c:pt>
                <c:pt idx="3369">
                  <c:v>1013.5</c:v>
                </c:pt>
                <c:pt idx="3370">
                  <c:v>1013.82</c:v>
                </c:pt>
                <c:pt idx="3371">
                  <c:v>1010.43</c:v>
                </c:pt>
                <c:pt idx="3372">
                  <c:v>1014.24</c:v>
                </c:pt>
                <c:pt idx="3373">
                  <c:v>1010.99</c:v>
                </c:pt>
                <c:pt idx="3374">
                  <c:v>1018.22</c:v>
                </c:pt>
                <c:pt idx="3375">
                  <c:v>1023.17</c:v>
                </c:pt>
                <c:pt idx="3376">
                  <c:v>1017.32</c:v>
                </c:pt>
                <c:pt idx="3377">
                  <c:v>1008.52</c:v>
                </c:pt>
                <c:pt idx="3378">
                  <c:v>1018.67</c:v>
                </c:pt>
                <c:pt idx="3379">
                  <c:v>1017.85</c:v>
                </c:pt>
                <c:pt idx="3380">
                  <c:v>1006.58</c:v>
                </c:pt>
                <c:pt idx="3381">
                  <c:v>1017.7</c:v>
                </c:pt>
                <c:pt idx="3382">
                  <c:v>1011.9</c:v>
                </c:pt>
                <c:pt idx="3383">
                  <c:v>1009.21</c:v>
                </c:pt>
                <c:pt idx="3384">
                  <c:v>1011.4</c:v>
                </c:pt>
                <c:pt idx="3385">
                  <c:v>1011.13</c:v>
                </c:pt>
                <c:pt idx="3386">
                  <c:v>1007</c:v>
                </c:pt>
                <c:pt idx="3387">
                  <c:v>1015.58</c:v>
                </c:pt>
                <c:pt idx="3388">
                  <c:v>1014.14</c:v>
                </c:pt>
                <c:pt idx="3389">
                  <c:v>1014.3</c:v>
                </c:pt>
                <c:pt idx="3390">
                  <c:v>1031.32</c:v>
                </c:pt>
                <c:pt idx="3391">
                  <c:v>1009.6</c:v>
                </c:pt>
                <c:pt idx="3392">
                  <c:v>1009.42</c:v>
                </c:pt>
                <c:pt idx="3393">
                  <c:v>1020.11</c:v>
                </c:pt>
                <c:pt idx="3394">
                  <c:v>997.41</c:v>
                </c:pt>
                <c:pt idx="3395">
                  <c:v>993.82</c:v>
                </c:pt>
                <c:pt idx="3396">
                  <c:v>1007.81</c:v>
                </c:pt>
                <c:pt idx="3397">
                  <c:v>1017.43</c:v>
                </c:pt>
                <c:pt idx="3398">
                  <c:v>1004.45</c:v>
                </c:pt>
                <c:pt idx="3399">
                  <c:v>1000.94</c:v>
                </c:pt>
                <c:pt idx="3400">
                  <c:v>1014</c:v>
                </c:pt>
                <c:pt idx="3401">
                  <c:v>1009.09</c:v>
                </c:pt>
                <c:pt idx="3402">
                  <c:v>1006</c:v>
                </c:pt>
                <c:pt idx="3403">
                  <c:v>1009.82</c:v>
                </c:pt>
                <c:pt idx="3404">
                  <c:v>1018.49</c:v>
                </c:pt>
                <c:pt idx="3405">
                  <c:v>1020.34</c:v>
                </c:pt>
                <c:pt idx="3406">
                  <c:v>1012.25</c:v>
                </c:pt>
                <c:pt idx="3407">
                  <c:v>1017.29</c:v>
                </c:pt>
                <c:pt idx="3408">
                  <c:v>1007.11</c:v>
                </c:pt>
                <c:pt idx="3409">
                  <c:v>1014.03</c:v>
                </c:pt>
                <c:pt idx="3410">
                  <c:v>1021.53</c:v>
                </c:pt>
                <c:pt idx="3411">
                  <c:v>1013.71</c:v>
                </c:pt>
                <c:pt idx="3412">
                  <c:v>1020.13</c:v>
                </c:pt>
                <c:pt idx="3413">
                  <c:v>1029.8</c:v>
                </c:pt>
                <c:pt idx="3414">
                  <c:v>1016.16</c:v>
                </c:pt>
                <c:pt idx="3415">
                  <c:v>1020.13</c:v>
                </c:pt>
                <c:pt idx="3416">
                  <c:v>1018.95</c:v>
                </c:pt>
                <c:pt idx="3417">
                  <c:v>1015.93</c:v>
                </c:pt>
                <c:pt idx="3418">
                  <c:v>1009.89</c:v>
                </c:pt>
                <c:pt idx="3419">
                  <c:v>1029.54</c:v>
                </c:pt>
                <c:pt idx="3420">
                  <c:v>1010.99</c:v>
                </c:pt>
                <c:pt idx="3421">
                  <c:v>1017.33</c:v>
                </c:pt>
                <c:pt idx="3422">
                  <c:v>1011.72</c:v>
                </c:pt>
                <c:pt idx="3423">
                  <c:v>1013.2</c:v>
                </c:pt>
                <c:pt idx="3424">
                  <c:v>1013.91</c:v>
                </c:pt>
                <c:pt idx="3425">
                  <c:v>999.98</c:v>
                </c:pt>
                <c:pt idx="3426">
                  <c:v>1011.37</c:v>
                </c:pt>
                <c:pt idx="3427">
                  <c:v>1017.76</c:v>
                </c:pt>
                <c:pt idx="3428">
                  <c:v>1013.15</c:v>
                </c:pt>
                <c:pt idx="3429">
                  <c:v>1012</c:v>
                </c:pt>
                <c:pt idx="3430">
                  <c:v>1013.75</c:v>
                </c:pt>
                <c:pt idx="3431">
                  <c:v>1018.96</c:v>
                </c:pt>
                <c:pt idx="3432">
                  <c:v>1010.46</c:v>
                </c:pt>
                <c:pt idx="3433">
                  <c:v>1001.68</c:v>
                </c:pt>
                <c:pt idx="3434">
                  <c:v>1017.13</c:v>
                </c:pt>
                <c:pt idx="3435">
                  <c:v>1005.69</c:v>
                </c:pt>
                <c:pt idx="3436">
                  <c:v>1016.25</c:v>
                </c:pt>
                <c:pt idx="3437">
                  <c:v>1017.97</c:v>
                </c:pt>
                <c:pt idx="3438">
                  <c:v>1011.51</c:v>
                </c:pt>
                <c:pt idx="3439">
                  <c:v>1011.13</c:v>
                </c:pt>
                <c:pt idx="3440">
                  <c:v>1012.68</c:v>
                </c:pt>
                <c:pt idx="3441">
                  <c:v>1000.46</c:v>
                </c:pt>
                <c:pt idx="3442">
                  <c:v>1015.87</c:v>
                </c:pt>
                <c:pt idx="3443">
                  <c:v>1011.91</c:v>
                </c:pt>
                <c:pt idx="3444">
                  <c:v>1008.35</c:v>
                </c:pt>
                <c:pt idx="3445">
                  <c:v>1017.27</c:v>
                </c:pt>
                <c:pt idx="3446">
                  <c:v>1020.13</c:v>
                </c:pt>
                <c:pt idx="3447">
                  <c:v>1024.43</c:v>
                </c:pt>
                <c:pt idx="3448">
                  <c:v>1014.15</c:v>
                </c:pt>
                <c:pt idx="3449">
                  <c:v>1023.39</c:v>
                </c:pt>
                <c:pt idx="3450">
                  <c:v>1011.25</c:v>
                </c:pt>
                <c:pt idx="3451">
                  <c:v>1010.94</c:v>
                </c:pt>
                <c:pt idx="3452">
                  <c:v>1021.46</c:v>
                </c:pt>
                <c:pt idx="3453">
                  <c:v>1009.41</c:v>
                </c:pt>
                <c:pt idx="3454">
                  <c:v>1001.22</c:v>
                </c:pt>
                <c:pt idx="3455">
                  <c:v>1006.39</c:v>
                </c:pt>
                <c:pt idx="3456">
                  <c:v>1019.29</c:v>
                </c:pt>
                <c:pt idx="3457">
                  <c:v>1011.36</c:v>
                </c:pt>
                <c:pt idx="3458">
                  <c:v>1018.03</c:v>
                </c:pt>
                <c:pt idx="3459">
                  <c:v>1017.71</c:v>
                </c:pt>
                <c:pt idx="3460">
                  <c:v>1015.24</c:v>
                </c:pt>
                <c:pt idx="3461">
                  <c:v>1013.64</c:v>
                </c:pt>
                <c:pt idx="3462">
                  <c:v>1012.35</c:v>
                </c:pt>
                <c:pt idx="3463">
                  <c:v>1009.17</c:v>
                </c:pt>
                <c:pt idx="3464">
                  <c:v>1012.87</c:v>
                </c:pt>
                <c:pt idx="3465">
                  <c:v>1007.99</c:v>
                </c:pt>
                <c:pt idx="3466">
                  <c:v>1003.55</c:v>
                </c:pt>
                <c:pt idx="3467">
                  <c:v>1020.01</c:v>
                </c:pt>
                <c:pt idx="3468">
                  <c:v>1020.38</c:v>
                </c:pt>
                <c:pt idx="3469">
                  <c:v>1015.65</c:v>
                </c:pt>
                <c:pt idx="3470">
                  <c:v>1013.1</c:v>
                </c:pt>
                <c:pt idx="3471">
                  <c:v>1001.89</c:v>
                </c:pt>
                <c:pt idx="3472">
                  <c:v>1007.65</c:v>
                </c:pt>
                <c:pt idx="3473">
                  <c:v>1008.84</c:v>
                </c:pt>
                <c:pt idx="3474">
                  <c:v>1006.5</c:v>
                </c:pt>
                <c:pt idx="3475">
                  <c:v>1011.11</c:v>
                </c:pt>
                <c:pt idx="3476">
                  <c:v>1023.95</c:v>
                </c:pt>
                <c:pt idx="3477">
                  <c:v>1025.48</c:v>
                </c:pt>
                <c:pt idx="3478">
                  <c:v>1006.91</c:v>
                </c:pt>
                <c:pt idx="3479">
                  <c:v>1012.25</c:v>
                </c:pt>
                <c:pt idx="3480">
                  <c:v>1005.88</c:v>
                </c:pt>
                <c:pt idx="3481">
                  <c:v>1008.88</c:v>
                </c:pt>
                <c:pt idx="3482">
                  <c:v>1010.07</c:v>
                </c:pt>
                <c:pt idx="3483">
                  <c:v>1020.04</c:v>
                </c:pt>
                <c:pt idx="3484">
                  <c:v>1018.39</c:v>
                </c:pt>
                <c:pt idx="3485">
                  <c:v>1014.85</c:v>
                </c:pt>
                <c:pt idx="3486">
                  <c:v>1009.38</c:v>
                </c:pt>
                <c:pt idx="3487">
                  <c:v>1019.84</c:v>
                </c:pt>
                <c:pt idx="3488">
                  <c:v>1011.32</c:v>
                </c:pt>
                <c:pt idx="3489">
                  <c:v>1017.3</c:v>
                </c:pt>
                <c:pt idx="3490">
                  <c:v>1013.65</c:v>
                </c:pt>
                <c:pt idx="3491">
                  <c:v>1016.65</c:v>
                </c:pt>
                <c:pt idx="3492">
                  <c:v>1006.91</c:v>
                </c:pt>
                <c:pt idx="3493">
                  <c:v>1012.75</c:v>
                </c:pt>
                <c:pt idx="3494">
                  <c:v>1015.09</c:v>
                </c:pt>
                <c:pt idx="3495">
                  <c:v>1005.41</c:v>
                </c:pt>
                <c:pt idx="3496">
                  <c:v>1016.97</c:v>
                </c:pt>
                <c:pt idx="3497">
                  <c:v>1023.05</c:v>
                </c:pt>
                <c:pt idx="3498">
                  <c:v>1011.2</c:v>
                </c:pt>
                <c:pt idx="3499">
                  <c:v>1018.23</c:v>
                </c:pt>
                <c:pt idx="3500">
                  <c:v>1007.71</c:v>
                </c:pt>
                <c:pt idx="3501">
                  <c:v>1008.79</c:v>
                </c:pt>
                <c:pt idx="3502">
                  <c:v>1011.55</c:v>
                </c:pt>
                <c:pt idx="3503">
                  <c:v>1017.89</c:v>
                </c:pt>
                <c:pt idx="3504">
                  <c:v>1021.43</c:v>
                </c:pt>
                <c:pt idx="3505">
                  <c:v>1016.24</c:v>
                </c:pt>
                <c:pt idx="3506">
                  <c:v>1020.72</c:v>
                </c:pt>
                <c:pt idx="3507">
                  <c:v>1004.95</c:v>
                </c:pt>
                <c:pt idx="3508">
                  <c:v>1017.22</c:v>
                </c:pt>
                <c:pt idx="3509">
                  <c:v>1020.63</c:v>
                </c:pt>
                <c:pt idx="3510">
                  <c:v>1009.7</c:v>
                </c:pt>
                <c:pt idx="3511">
                  <c:v>1005.16</c:v>
                </c:pt>
                <c:pt idx="3512">
                  <c:v>1014.41</c:v>
                </c:pt>
                <c:pt idx="3513">
                  <c:v>1015.14</c:v>
                </c:pt>
                <c:pt idx="3514">
                  <c:v>1015.8</c:v>
                </c:pt>
                <c:pt idx="3515">
                  <c:v>1017.14</c:v>
                </c:pt>
                <c:pt idx="3516">
                  <c:v>1016.45</c:v>
                </c:pt>
                <c:pt idx="3517">
                  <c:v>1009.01</c:v>
                </c:pt>
                <c:pt idx="3518">
                  <c:v>1010.15</c:v>
                </c:pt>
                <c:pt idx="3519">
                  <c:v>1012.04</c:v>
                </c:pt>
                <c:pt idx="3520">
                  <c:v>1001.66</c:v>
                </c:pt>
                <c:pt idx="3521">
                  <c:v>1016.99</c:v>
                </c:pt>
                <c:pt idx="3522">
                  <c:v>1013.31</c:v>
                </c:pt>
                <c:pt idx="3523">
                  <c:v>1009.94</c:v>
                </c:pt>
                <c:pt idx="3524">
                  <c:v>1012.65</c:v>
                </c:pt>
                <c:pt idx="3525">
                  <c:v>1009.38</c:v>
                </c:pt>
                <c:pt idx="3526">
                  <c:v>1003.86</c:v>
                </c:pt>
                <c:pt idx="3527">
                  <c:v>1016.55</c:v>
                </c:pt>
                <c:pt idx="3528">
                  <c:v>1007.01</c:v>
                </c:pt>
                <c:pt idx="3529">
                  <c:v>1006.28</c:v>
                </c:pt>
                <c:pt idx="3530">
                  <c:v>1023.62</c:v>
                </c:pt>
                <c:pt idx="3531">
                  <c:v>1009.47</c:v>
                </c:pt>
                <c:pt idx="3532">
                  <c:v>1006.72</c:v>
                </c:pt>
                <c:pt idx="3533">
                  <c:v>1023.01</c:v>
                </c:pt>
                <c:pt idx="3534">
                  <c:v>1013.11</c:v>
                </c:pt>
                <c:pt idx="3535">
                  <c:v>1017.61</c:v>
                </c:pt>
                <c:pt idx="3536">
                  <c:v>1016.63</c:v>
                </c:pt>
                <c:pt idx="3537">
                  <c:v>1011.69</c:v>
                </c:pt>
                <c:pt idx="3538">
                  <c:v>1020.65</c:v>
                </c:pt>
                <c:pt idx="3539">
                  <c:v>1013.35</c:v>
                </c:pt>
                <c:pt idx="3540">
                  <c:v>1013.32</c:v>
                </c:pt>
                <c:pt idx="3541">
                  <c:v>1010.95</c:v>
                </c:pt>
                <c:pt idx="3542">
                  <c:v>1016.98</c:v>
                </c:pt>
                <c:pt idx="3543">
                  <c:v>1024.49</c:v>
                </c:pt>
                <c:pt idx="3544">
                  <c:v>1016.84</c:v>
                </c:pt>
                <c:pt idx="3545">
                  <c:v>1014.5</c:v>
                </c:pt>
                <c:pt idx="3546">
                  <c:v>1008.42</c:v>
                </c:pt>
                <c:pt idx="3547">
                  <c:v>1012.6</c:v>
                </c:pt>
                <c:pt idx="3548">
                  <c:v>1014.3</c:v>
                </c:pt>
                <c:pt idx="3549">
                  <c:v>1019.02</c:v>
                </c:pt>
                <c:pt idx="3550">
                  <c:v>1017.39</c:v>
                </c:pt>
                <c:pt idx="3551">
                  <c:v>1007.39</c:v>
                </c:pt>
                <c:pt idx="3552">
                  <c:v>1014.13</c:v>
                </c:pt>
                <c:pt idx="3553">
                  <c:v>1011.25</c:v>
                </c:pt>
                <c:pt idx="3554">
                  <c:v>1012.82</c:v>
                </c:pt>
                <c:pt idx="3555">
                  <c:v>1002.33</c:v>
                </c:pt>
                <c:pt idx="3556">
                  <c:v>1020.19</c:v>
                </c:pt>
                <c:pt idx="3557">
                  <c:v>1014.25</c:v>
                </c:pt>
                <c:pt idx="3558">
                  <c:v>1013.61</c:v>
                </c:pt>
                <c:pt idx="3559">
                  <c:v>1009.22</c:v>
                </c:pt>
                <c:pt idx="3560">
                  <c:v>1003.93</c:v>
                </c:pt>
                <c:pt idx="3561">
                  <c:v>1015.52</c:v>
                </c:pt>
                <c:pt idx="3562">
                  <c:v>1008.64</c:v>
                </c:pt>
                <c:pt idx="3563">
                  <c:v>1014.8</c:v>
                </c:pt>
                <c:pt idx="3564">
                  <c:v>1013.87</c:v>
                </c:pt>
                <c:pt idx="3565">
                  <c:v>1027.94</c:v>
                </c:pt>
                <c:pt idx="3566">
                  <c:v>1001.85</c:v>
                </c:pt>
                <c:pt idx="3567">
                  <c:v>1018.79</c:v>
                </c:pt>
                <c:pt idx="3568">
                  <c:v>1010.97</c:v>
                </c:pt>
                <c:pt idx="3569">
                  <c:v>1018.75</c:v>
                </c:pt>
                <c:pt idx="3570">
                  <c:v>1009.9</c:v>
                </c:pt>
                <c:pt idx="3571">
                  <c:v>1011.28</c:v>
                </c:pt>
                <c:pt idx="3572">
                  <c:v>998.93</c:v>
                </c:pt>
                <c:pt idx="3573">
                  <c:v>1013.18</c:v>
                </c:pt>
                <c:pt idx="3574">
                  <c:v>1025.8900000000001</c:v>
                </c:pt>
                <c:pt idx="3575">
                  <c:v>1013.32</c:v>
                </c:pt>
                <c:pt idx="3576">
                  <c:v>1029.99</c:v>
                </c:pt>
                <c:pt idx="3577">
                  <c:v>1010.9</c:v>
                </c:pt>
                <c:pt idx="3578">
                  <c:v>1020.13</c:v>
                </c:pt>
                <c:pt idx="3579">
                  <c:v>1013.24</c:v>
                </c:pt>
                <c:pt idx="3580">
                  <c:v>1013.44</c:v>
                </c:pt>
                <c:pt idx="3581">
                  <c:v>1008.31</c:v>
                </c:pt>
                <c:pt idx="3582">
                  <c:v>1021.92</c:v>
                </c:pt>
                <c:pt idx="3583">
                  <c:v>1017.81</c:v>
                </c:pt>
                <c:pt idx="3584">
                  <c:v>1008.47</c:v>
                </c:pt>
                <c:pt idx="3585">
                  <c:v>1013.38</c:v>
                </c:pt>
                <c:pt idx="3586">
                  <c:v>1016.47</c:v>
                </c:pt>
                <c:pt idx="3587">
                  <c:v>1025.46</c:v>
                </c:pt>
                <c:pt idx="3588">
                  <c:v>1012.04</c:v>
                </c:pt>
                <c:pt idx="3589">
                  <c:v>1007.54</c:v>
                </c:pt>
                <c:pt idx="3590">
                  <c:v>1013.23</c:v>
                </c:pt>
                <c:pt idx="3591">
                  <c:v>1011.12</c:v>
                </c:pt>
                <c:pt idx="3592">
                  <c:v>1010.58</c:v>
                </c:pt>
                <c:pt idx="3593">
                  <c:v>1017.54</c:v>
                </c:pt>
                <c:pt idx="3594">
                  <c:v>1013.57</c:v>
                </c:pt>
                <c:pt idx="3595">
                  <c:v>1032.08</c:v>
                </c:pt>
                <c:pt idx="3596">
                  <c:v>1003.72</c:v>
                </c:pt>
                <c:pt idx="3597">
                  <c:v>1013.26</c:v>
                </c:pt>
                <c:pt idx="3598">
                  <c:v>1014.38</c:v>
                </c:pt>
                <c:pt idx="3599">
                  <c:v>1008.59</c:v>
                </c:pt>
                <c:pt idx="3600">
                  <c:v>1008.89</c:v>
                </c:pt>
                <c:pt idx="3601">
                  <c:v>1021.3</c:v>
                </c:pt>
                <c:pt idx="3602">
                  <c:v>1024</c:v>
                </c:pt>
                <c:pt idx="3603">
                  <c:v>1013.04</c:v>
                </c:pt>
                <c:pt idx="3604">
                  <c:v>1011.42</c:v>
                </c:pt>
                <c:pt idx="3605">
                  <c:v>1017.16</c:v>
                </c:pt>
                <c:pt idx="3606">
                  <c:v>1018.34</c:v>
                </c:pt>
                <c:pt idx="3607">
                  <c:v>1009.28</c:v>
                </c:pt>
                <c:pt idx="3608">
                  <c:v>1013</c:v>
                </c:pt>
                <c:pt idx="3609">
                  <c:v>1001.08</c:v>
                </c:pt>
                <c:pt idx="3610">
                  <c:v>1020.07</c:v>
                </c:pt>
                <c:pt idx="3611">
                  <c:v>1014.89</c:v>
                </c:pt>
                <c:pt idx="3612">
                  <c:v>1013.32</c:v>
                </c:pt>
                <c:pt idx="3613">
                  <c:v>1017.48</c:v>
                </c:pt>
                <c:pt idx="3614">
                  <c:v>1009.82</c:v>
                </c:pt>
                <c:pt idx="3615">
                  <c:v>1016.9</c:v>
                </c:pt>
                <c:pt idx="3616">
                  <c:v>1023.66</c:v>
                </c:pt>
                <c:pt idx="3617">
                  <c:v>1009.6</c:v>
                </c:pt>
                <c:pt idx="3618">
                  <c:v>1007.99</c:v>
                </c:pt>
                <c:pt idx="3619">
                  <c:v>1009.73</c:v>
                </c:pt>
                <c:pt idx="3620">
                  <c:v>1017.94</c:v>
                </c:pt>
                <c:pt idx="3621">
                  <c:v>1018.28</c:v>
                </c:pt>
                <c:pt idx="3622">
                  <c:v>1004.95</c:v>
                </c:pt>
                <c:pt idx="3623">
                  <c:v>1017.97</c:v>
                </c:pt>
                <c:pt idx="3624">
                  <c:v>1010.74</c:v>
                </c:pt>
                <c:pt idx="3625">
                  <c:v>1004.36</c:v>
                </c:pt>
                <c:pt idx="3626">
                  <c:v>1017.42</c:v>
                </c:pt>
                <c:pt idx="3627">
                  <c:v>1012.24</c:v>
                </c:pt>
                <c:pt idx="3628">
                  <c:v>1018.31</c:v>
                </c:pt>
                <c:pt idx="3629">
                  <c:v>1008.75</c:v>
                </c:pt>
                <c:pt idx="3630">
                  <c:v>1012.46</c:v>
                </c:pt>
                <c:pt idx="3631">
                  <c:v>1020.69</c:v>
                </c:pt>
                <c:pt idx="3632">
                  <c:v>1025.5</c:v>
                </c:pt>
                <c:pt idx="3633">
                  <c:v>1016.19</c:v>
                </c:pt>
                <c:pt idx="3634">
                  <c:v>1006.15</c:v>
                </c:pt>
                <c:pt idx="3635">
                  <c:v>1006.13</c:v>
                </c:pt>
                <c:pt idx="3636">
                  <c:v>1001.31</c:v>
                </c:pt>
                <c:pt idx="3637">
                  <c:v>1014.27</c:v>
                </c:pt>
                <c:pt idx="3638">
                  <c:v>1003.3</c:v>
                </c:pt>
                <c:pt idx="3639">
                  <c:v>1018.48</c:v>
                </c:pt>
                <c:pt idx="3640">
                  <c:v>1012.87</c:v>
                </c:pt>
                <c:pt idx="3641">
                  <c:v>1008.07</c:v>
                </c:pt>
                <c:pt idx="3642">
                  <c:v>1005.05</c:v>
                </c:pt>
                <c:pt idx="3643">
                  <c:v>1009.1</c:v>
                </c:pt>
                <c:pt idx="3644">
                  <c:v>1025.82</c:v>
                </c:pt>
                <c:pt idx="3645">
                  <c:v>1017.93</c:v>
                </c:pt>
                <c:pt idx="3646">
                  <c:v>1010.63</c:v>
                </c:pt>
                <c:pt idx="3647">
                  <c:v>1016.43</c:v>
                </c:pt>
                <c:pt idx="3648">
                  <c:v>1015.47</c:v>
                </c:pt>
                <c:pt idx="3649">
                  <c:v>1013.47</c:v>
                </c:pt>
                <c:pt idx="3650">
                  <c:v>1018.67</c:v>
                </c:pt>
                <c:pt idx="3651">
                  <c:v>1007.39</c:v>
                </c:pt>
                <c:pt idx="3652">
                  <c:v>1012.77</c:v>
                </c:pt>
                <c:pt idx="3653">
                  <c:v>1009.7</c:v>
                </c:pt>
                <c:pt idx="3654">
                  <c:v>1025.0999999999999</c:v>
                </c:pt>
                <c:pt idx="3655">
                  <c:v>1004.64</c:v>
                </c:pt>
                <c:pt idx="3656">
                  <c:v>1014.67</c:v>
                </c:pt>
                <c:pt idx="3657">
                  <c:v>1014.13</c:v>
                </c:pt>
                <c:pt idx="3658">
                  <c:v>1021.54</c:v>
                </c:pt>
                <c:pt idx="3659">
                  <c:v>1005.21</c:v>
                </c:pt>
                <c:pt idx="3660">
                  <c:v>1022.69</c:v>
                </c:pt>
                <c:pt idx="3661">
                  <c:v>1012.27</c:v>
                </c:pt>
                <c:pt idx="3662">
                  <c:v>1015.03</c:v>
                </c:pt>
                <c:pt idx="3663">
                  <c:v>1020.96</c:v>
                </c:pt>
                <c:pt idx="3664">
                  <c:v>1011.19</c:v>
                </c:pt>
                <c:pt idx="3665">
                  <c:v>1018.46</c:v>
                </c:pt>
                <c:pt idx="3666">
                  <c:v>1012.31</c:v>
                </c:pt>
                <c:pt idx="3667">
                  <c:v>1015.53</c:v>
                </c:pt>
                <c:pt idx="3668">
                  <c:v>1011.1</c:v>
                </c:pt>
                <c:pt idx="3669">
                  <c:v>1020.5</c:v>
                </c:pt>
                <c:pt idx="3670">
                  <c:v>1012.73</c:v>
                </c:pt>
                <c:pt idx="3671">
                  <c:v>1017.4</c:v>
                </c:pt>
                <c:pt idx="3672">
                  <c:v>1000.82</c:v>
                </c:pt>
                <c:pt idx="3673">
                  <c:v>1010.19</c:v>
                </c:pt>
                <c:pt idx="3674">
                  <c:v>1011.1</c:v>
                </c:pt>
                <c:pt idx="3675">
                  <c:v>1003.92</c:v>
                </c:pt>
                <c:pt idx="3676">
                  <c:v>1013.09</c:v>
                </c:pt>
                <c:pt idx="3677">
                  <c:v>1012.07</c:v>
                </c:pt>
                <c:pt idx="3678">
                  <c:v>1009.37</c:v>
                </c:pt>
                <c:pt idx="3679">
                  <c:v>1017.14</c:v>
                </c:pt>
                <c:pt idx="3680">
                  <c:v>1014.65</c:v>
                </c:pt>
                <c:pt idx="3681">
                  <c:v>1015.39</c:v>
                </c:pt>
                <c:pt idx="3682">
                  <c:v>1020.25</c:v>
                </c:pt>
                <c:pt idx="3683">
                  <c:v>1014.29</c:v>
                </c:pt>
                <c:pt idx="3684">
                  <c:v>1002.59</c:v>
                </c:pt>
                <c:pt idx="3685">
                  <c:v>1015.5</c:v>
                </c:pt>
                <c:pt idx="3686">
                  <c:v>1009.74</c:v>
                </c:pt>
                <c:pt idx="3687">
                  <c:v>1018.84</c:v>
                </c:pt>
                <c:pt idx="3688">
                  <c:v>1017.22</c:v>
                </c:pt>
                <c:pt idx="3689">
                  <c:v>1030.77</c:v>
                </c:pt>
                <c:pt idx="3690">
                  <c:v>1009.63</c:v>
                </c:pt>
                <c:pt idx="3691">
                  <c:v>1016.12</c:v>
                </c:pt>
                <c:pt idx="3692">
                  <c:v>1015.63</c:v>
                </c:pt>
                <c:pt idx="3693">
                  <c:v>1025.78</c:v>
                </c:pt>
                <c:pt idx="3694">
                  <c:v>1014.37</c:v>
                </c:pt>
                <c:pt idx="3695">
                  <c:v>1007.95</c:v>
                </c:pt>
                <c:pt idx="3696">
                  <c:v>1017.45</c:v>
                </c:pt>
                <c:pt idx="3697">
                  <c:v>1021.95</c:v>
                </c:pt>
                <c:pt idx="3698">
                  <c:v>1006.02</c:v>
                </c:pt>
                <c:pt idx="3699">
                  <c:v>1011.2</c:v>
                </c:pt>
                <c:pt idx="3700">
                  <c:v>1021.25</c:v>
                </c:pt>
                <c:pt idx="3701">
                  <c:v>1017.93</c:v>
                </c:pt>
                <c:pt idx="3702">
                  <c:v>1011.06</c:v>
                </c:pt>
                <c:pt idx="3703">
                  <c:v>1007.12</c:v>
                </c:pt>
                <c:pt idx="3704">
                  <c:v>1010.58</c:v>
                </c:pt>
                <c:pt idx="3705">
                  <c:v>1026.4100000000001</c:v>
                </c:pt>
                <c:pt idx="3706">
                  <c:v>1014.98</c:v>
                </c:pt>
                <c:pt idx="3707">
                  <c:v>1008</c:v>
                </c:pt>
                <c:pt idx="3708">
                  <c:v>1007.11</c:v>
                </c:pt>
                <c:pt idx="3709">
                  <c:v>1008.02</c:v>
                </c:pt>
                <c:pt idx="3710">
                  <c:v>1016.02</c:v>
                </c:pt>
                <c:pt idx="3711">
                  <c:v>1023.51</c:v>
                </c:pt>
                <c:pt idx="3712">
                  <c:v>1010.71</c:v>
                </c:pt>
                <c:pt idx="3713">
                  <c:v>1018.79</c:v>
                </c:pt>
                <c:pt idx="3714">
                  <c:v>1015.57</c:v>
                </c:pt>
                <c:pt idx="3715">
                  <c:v>1019.52</c:v>
                </c:pt>
                <c:pt idx="3716">
                  <c:v>1019.67</c:v>
                </c:pt>
                <c:pt idx="3717">
                  <c:v>1013.02</c:v>
                </c:pt>
                <c:pt idx="3718">
                  <c:v>1015.39</c:v>
                </c:pt>
                <c:pt idx="3719">
                  <c:v>1008.1</c:v>
                </c:pt>
                <c:pt idx="3720">
                  <c:v>1007.88</c:v>
                </c:pt>
                <c:pt idx="3721">
                  <c:v>1015.15</c:v>
                </c:pt>
                <c:pt idx="3722">
                  <c:v>1019.45</c:v>
                </c:pt>
                <c:pt idx="3723">
                  <c:v>1015.07</c:v>
                </c:pt>
                <c:pt idx="3724">
                  <c:v>1020.57</c:v>
                </c:pt>
                <c:pt idx="3725">
                  <c:v>1010.75</c:v>
                </c:pt>
                <c:pt idx="3726">
                  <c:v>1028.03</c:v>
                </c:pt>
                <c:pt idx="3727">
                  <c:v>1010.99</c:v>
                </c:pt>
                <c:pt idx="3728">
                  <c:v>1014.08</c:v>
                </c:pt>
                <c:pt idx="3729">
                  <c:v>1000.68</c:v>
                </c:pt>
                <c:pt idx="3730">
                  <c:v>1009.14</c:v>
                </c:pt>
                <c:pt idx="3731">
                  <c:v>1010.88</c:v>
                </c:pt>
                <c:pt idx="3732">
                  <c:v>1020.33</c:v>
                </c:pt>
                <c:pt idx="3733">
                  <c:v>1016.74</c:v>
                </c:pt>
                <c:pt idx="3734">
                  <c:v>1019.6</c:v>
                </c:pt>
                <c:pt idx="3735">
                  <c:v>1016.83</c:v>
                </c:pt>
                <c:pt idx="3736">
                  <c:v>1002.75</c:v>
                </c:pt>
                <c:pt idx="3737">
                  <c:v>1016.37</c:v>
                </c:pt>
                <c:pt idx="3738">
                  <c:v>1007.37</c:v>
                </c:pt>
                <c:pt idx="3739">
                  <c:v>1003.55</c:v>
                </c:pt>
                <c:pt idx="3740">
                  <c:v>1013.42</c:v>
                </c:pt>
                <c:pt idx="3741">
                  <c:v>997.5</c:v>
                </c:pt>
                <c:pt idx="3742">
                  <c:v>1013.72</c:v>
                </c:pt>
                <c:pt idx="3743">
                  <c:v>1003.48</c:v>
                </c:pt>
                <c:pt idx="3744">
                  <c:v>1011.62</c:v>
                </c:pt>
                <c:pt idx="3745">
                  <c:v>1012.97</c:v>
                </c:pt>
                <c:pt idx="3746">
                  <c:v>1028.4100000000001</c:v>
                </c:pt>
                <c:pt idx="3747">
                  <c:v>1019.57</c:v>
                </c:pt>
                <c:pt idx="3748">
                  <c:v>1009.07</c:v>
                </c:pt>
                <c:pt idx="3749">
                  <c:v>1026.31</c:v>
                </c:pt>
                <c:pt idx="3750">
                  <c:v>1012.9</c:v>
                </c:pt>
                <c:pt idx="3751">
                  <c:v>1011.44</c:v>
                </c:pt>
                <c:pt idx="3752">
                  <c:v>1016.16</c:v>
                </c:pt>
                <c:pt idx="3753">
                  <c:v>1001.6</c:v>
                </c:pt>
                <c:pt idx="3754">
                  <c:v>1012.37</c:v>
                </c:pt>
                <c:pt idx="3755">
                  <c:v>1007.81</c:v>
                </c:pt>
                <c:pt idx="3756">
                  <c:v>1021.33</c:v>
                </c:pt>
                <c:pt idx="3757">
                  <c:v>1005.26</c:v>
                </c:pt>
                <c:pt idx="3758">
                  <c:v>1010.98</c:v>
                </c:pt>
                <c:pt idx="3759">
                  <c:v>1011.68</c:v>
                </c:pt>
                <c:pt idx="3760">
                  <c:v>1011.04</c:v>
                </c:pt>
                <c:pt idx="3761">
                  <c:v>1004.85</c:v>
                </c:pt>
                <c:pt idx="3762">
                  <c:v>1009.79</c:v>
                </c:pt>
                <c:pt idx="3763">
                  <c:v>1016.75</c:v>
                </c:pt>
                <c:pt idx="3764">
                  <c:v>1025.1099999999999</c:v>
                </c:pt>
                <c:pt idx="3765">
                  <c:v>1017.05</c:v>
                </c:pt>
                <c:pt idx="3766">
                  <c:v>1008.83</c:v>
                </c:pt>
                <c:pt idx="3767">
                  <c:v>1020.38</c:v>
                </c:pt>
                <c:pt idx="3768">
                  <c:v>1008.57</c:v>
                </c:pt>
                <c:pt idx="3769">
                  <c:v>1018.39</c:v>
                </c:pt>
                <c:pt idx="3770">
                  <c:v>1010.22</c:v>
                </c:pt>
                <c:pt idx="3771">
                  <c:v>1020.82</c:v>
                </c:pt>
                <c:pt idx="3772">
                  <c:v>1006.28</c:v>
                </c:pt>
                <c:pt idx="3773">
                  <c:v>1014.43</c:v>
                </c:pt>
                <c:pt idx="3774">
                  <c:v>1006.7</c:v>
                </c:pt>
                <c:pt idx="3775">
                  <c:v>1012.16</c:v>
                </c:pt>
                <c:pt idx="3776">
                  <c:v>1017.2</c:v>
                </c:pt>
                <c:pt idx="3777">
                  <c:v>1008.42</c:v>
                </c:pt>
                <c:pt idx="3778">
                  <c:v>1013.77</c:v>
                </c:pt>
                <c:pt idx="3779">
                  <c:v>1007.51</c:v>
                </c:pt>
                <c:pt idx="3780">
                  <c:v>1014.26</c:v>
                </c:pt>
                <c:pt idx="3781">
                  <c:v>1016.64</c:v>
                </c:pt>
                <c:pt idx="3782">
                  <c:v>1023.32</c:v>
                </c:pt>
                <c:pt idx="3783">
                  <c:v>1015.9</c:v>
                </c:pt>
                <c:pt idx="3784">
                  <c:v>1015.58</c:v>
                </c:pt>
                <c:pt idx="3785">
                  <c:v>1018.96</c:v>
                </c:pt>
                <c:pt idx="3786">
                  <c:v>1010.02</c:v>
                </c:pt>
                <c:pt idx="3787">
                  <c:v>1004.74</c:v>
                </c:pt>
                <c:pt idx="3788">
                  <c:v>1016.54</c:v>
                </c:pt>
                <c:pt idx="3789">
                  <c:v>1015.63</c:v>
                </c:pt>
                <c:pt idx="3790">
                  <c:v>1007.48</c:v>
                </c:pt>
                <c:pt idx="3791">
                  <c:v>1025.8699999999999</c:v>
                </c:pt>
                <c:pt idx="3792">
                  <c:v>1012.62</c:v>
                </c:pt>
                <c:pt idx="3793">
                  <c:v>1009</c:v>
                </c:pt>
                <c:pt idx="3794">
                  <c:v>1010.13</c:v>
                </c:pt>
                <c:pt idx="3795">
                  <c:v>1012.78</c:v>
                </c:pt>
                <c:pt idx="3796">
                  <c:v>1007.07</c:v>
                </c:pt>
                <c:pt idx="3797">
                  <c:v>1018.4</c:v>
                </c:pt>
                <c:pt idx="3798">
                  <c:v>1016.81</c:v>
                </c:pt>
                <c:pt idx="3799">
                  <c:v>1013.75</c:v>
                </c:pt>
                <c:pt idx="3800">
                  <c:v>1027.08</c:v>
                </c:pt>
                <c:pt idx="3801">
                  <c:v>1018.59</c:v>
                </c:pt>
                <c:pt idx="3802">
                  <c:v>1019.35</c:v>
                </c:pt>
                <c:pt idx="3803">
                  <c:v>1029.5999999999999</c:v>
                </c:pt>
                <c:pt idx="3804">
                  <c:v>1013.02</c:v>
                </c:pt>
                <c:pt idx="3805">
                  <c:v>1008.02</c:v>
                </c:pt>
                <c:pt idx="3806">
                  <c:v>1011.82</c:v>
                </c:pt>
                <c:pt idx="3807">
                  <c:v>1002.39</c:v>
                </c:pt>
                <c:pt idx="3808">
                  <c:v>1025.23</c:v>
                </c:pt>
                <c:pt idx="3809">
                  <c:v>1020.49</c:v>
                </c:pt>
                <c:pt idx="3810">
                  <c:v>1003.16</c:v>
                </c:pt>
                <c:pt idx="3811">
                  <c:v>1014.88</c:v>
                </c:pt>
                <c:pt idx="3812">
                  <c:v>1003.15</c:v>
                </c:pt>
                <c:pt idx="3813">
                  <c:v>1017.06</c:v>
                </c:pt>
                <c:pt idx="3814">
                  <c:v>1014.51</c:v>
                </c:pt>
                <c:pt idx="3815">
                  <c:v>1012.49</c:v>
                </c:pt>
                <c:pt idx="3816">
                  <c:v>1020.72</c:v>
                </c:pt>
                <c:pt idx="3817">
                  <c:v>1017.52</c:v>
                </c:pt>
                <c:pt idx="3818">
                  <c:v>1024.3800000000001</c:v>
                </c:pt>
                <c:pt idx="3819">
                  <c:v>1007.08</c:v>
                </c:pt>
                <c:pt idx="3820">
                  <c:v>1016.63</c:v>
                </c:pt>
                <c:pt idx="3821">
                  <c:v>1017.91</c:v>
                </c:pt>
                <c:pt idx="3822">
                  <c:v>1018.24</c:v>
                </c:pt>
                <c:pt idx="3823">
                  <c:v>1004.01</c:v>
                </c:pt>
                <c:pt idx="3824">
                  <c:v>1011.07</c:v>
                </c:pt>
                <c:pt idx="3825">
                  <c:v>1006.28</c:v>
                </c:pt>
                <c:pt idx="3826">
                  <c:v>1011.8</c:v>
                </c:pt>
                <c:pt idx="3827">
                  <c:v>1007.08</c:v>
                </c:pt>
                <c:pt idx="3828">
                  <c:v>1013.9</c:v>
                </c:pt>
                <c:pt idx="3829">
                  <c:v>1020.52</c:v>
                </c:pt>
                <c:pt idx="3830">
                  <c:v>1011.47</c:v>
                </c:pt>
                <c:pt idx="3831">
                  <c:v>1009.68</c:v>
                </c:pt>
                <c:pt idx="3832">
                  <c:v>1007.26</c:v>
                </c:pt>
                <c:pt idx="3833">
                  <c:v>1009.86</c:v>
                </c:pt>
                <c:pt idx="3834">
                  <c:v>1002.14</c:v>
                </c:pt>
                <c:pt idx="3835">
                  <c:v>1015.16</c:v>
                </c:pt>
                <c:pt idx="3836">
                  <c:v>1012.92</c:v>
                </c:pt>
                <c:pt idx="3837">
                  <c:v>1020.33</c:v>
                </c:pt>
                <c:pt idx="3838">
                  <c:v>1011.6</c:v>
                </c:pt>
                <c:pt idx="3839">
                  <c:v>1009.96</c:v>
                </c:pt>
                <c:pt idx="3840">
                  <c:v>1007.22</c:v>
                </c:pt>
                <c:pt idx="3841">
                  <c:v>1015.83</c:v>
                </c:pt>
                <c:pt idx="3842">
                  <c:v>999.99</c:v>
                </c:pt>
                <c:pt idx="3843">
                  <c:v>1015.48</c:v>
                </c:pt>
                <c:pt idx="3844">
                  <c:v>1016.66</c:v>
                </c:pt>
                <c:pt idx="3845">
                  <c:v>1005.75</c:v>
                </c:pt>
                <c:pt idx="3846">
                  <c:v>1026.3399999999999</c:v>
                </c:pt>
                <c:pt idx="3847">
                  <c:v>1001.58</c:v>
                </c:pt>
                <c:pt idx="3848">
                  <c:v>1017.46</c:v>
                </c:pt>
                <c:pt idx="3849">
                  <c:v>1010.47</c:v>
                </c:pt>
                <c:pt idx="3850">
                  <c:v>1016.37</c:v>
                </c:pt>
                <c:pt idx="3851">
                  <c:v>1020.43</c:v>
                </c:pt>
                <c:pt idx="3852">
                  <c:v>1017.22</c:v>
                </c:pt>
                <c:pt idx="3853">
                  <c:v>1012.16</c:v>
                </c:pt>
                <c:pt idx="3854">
                  <c:v>1013.77</c:v>
                </c:pt>
                <c:pt idx="3855">
                  <c:v>1014.04</c:v>
                </c:pt>
                <c:pt idx="3856">
                  <c:v>1012.84</c:v>
                </c:pt>
                <c:pt idx="3857">
                  <c:v>1019.61</c:v>
                </c:pt>
                <c:pt idx="3858">
                  <c:v>1011.75</c:v>
                </c:pt>
                <c:pt idx="3859">
                  <c:v>1012.67</c:v>
                </c:pt>
                <c:pt idx="3860">
                  <c:v>1013.65</c:v>
                </c:pt>
                <c:pt idx="3861">
                  <c:v>1013.44</c:v>
                </c:pt>
                <c:pt idx="3862">
                  <c:v>1013.83</c:v>
                </c:pt>
                <c:pt idx="3863">
                  <c:v>1013.92</c:v>
                </c:pt>
                <c:pt idx="3864">
                  <c:v>1013.45</c:v>
                </c:pt>
                <c:pt idx="3865">
                  <c:v>1016.42</c:v>
                </c:pt>
                <c:pt idx="3866">
                  <c:v>1010.65</c:v>
                </c:pt>
                <c:pt idx="3867">
                  <c:v>1011.38</c:v>
                </c:pt>
                <c:pt idx="3868">
                  <c:v>1018.92</c:v>
                </c:pt>
                <c:pt idx="3869">
                  <c:v>1006.85</c:v>
                </c:pt>
                <c:pt idx="3870">
                  <c:v>1015.35</c:v>
                </c:pt>
                <c:pt idx="3871">
                  <c:v>1016.05</c:v>
                </c:pt>
                <c:pt idx="3872">
                  <c:v>1020.54</c:v>
                </c:pt>
                <c:pt idx="3873">
                  <c:v>1018.08</c:v>
                </c:pt>
                <c:pt idx="3874">
                  <c:v>1014.53</c:v>
                </c:pt>
                <c:pt idx="3875">
                  <c:v>1012.05</c:v>
                </c:pt>
                <c:pt idx="3876">
                  <c:v>1016.67</c:v>
                </c:pt>
                <c:pt idx="3877">
                  <c:v>1017.66</c:v>
                </c:pt>
                <c:pt idx="3878">
                  <c:v>1020.21</c:v>
                </c:pt>
                <c:pt idx="3879">
                  <c:v>1012.31</c:v>
                </c:pt>
                <c:pt idx="3880">
                  <c:v>1010.97</c:v>
                </c:pt>
                <c:pt idx="3881">
                  <c:v>1009.67</c:v>
                </c:pt>
                <c:pt idx="3882">
                  <c:v>1026.49</c:v>
                </c:pt>
                <c:pt idx="3883">
                  <c:v>996.87</c:v>
                </c:pt>
                <c:pt idx="3884">
                  <c:v>1010.6</c:v>
                </c:pt>
                <c:pt idx="3885">
                  <c:v>1012.28</c:v>
                </c:pt>
                <c:pt idx="3886">
                  <c:v>1002.26</c:v>
                </c:pt>
                <c:pt idx="3887">
                  <c:v>1015.28</c:v>
                </c:pt>
                <c:pt idx="3888">
                  <c:v>1007.62</c:v>
                </c:pt>
                <c:pt idx="3889">
                  <c:v>1011.13</c:v>
                </c:pt>
                <c:pt idx="3890">
                  <c:v>1010.93</c:v>
                </c:pt>
                <c:pt idx="3891">
                  <c:v>1016.47</c:v>
                </c:pt>
                <c:pt idx="3892">
                  <c:v>1006.71</c:v>
                </c:pt>
                <c:pt idx="3893">
                  <c:v>1008.53</c:v>
                </c:pt>
                <c:pt idx="3894">
                  <c:v>1019.52</c:v>
                </c:pt>
                <c:pt idx="3895">
                  <c:v>1019.82</c:v>
                </c:pt>
                <c:pt idx="3896">
                  <c:v>1003.9</c:v>
                </c:pt>
                <c:pt idx="3897">
                  <c:v>1016.5</c:v>
                </c:pt>
                <c:pt idx="3898">
                  <c:v>1014.23</c:v>
                </c:pt>
                <c:pt idx="3899">
                  <c:v>1021.03</c:v>
                </c:pt>
                <c:pt idx="3900">
                  <c:v>1009.72</c:v>
                </c:pt>
                <c:pt idx="3901">
                  <c:v>1011.72</c:v>
                </c:pt>
                <c:pt idx="3902">
                  <c:v>1008.43</c:v>
                </c:pt>
                <c:pt idx="3903">
                  <c:v>1011.73</c:v>
                </c:pt>
                <c:pt idx="3904">
                  <c:v>1011.4</c:v>
                </c:pt>
                <c:pt idx="3905">
                  <c:v>1014.08</c:v>
                </c:pt>
                <c:pt idx="3906">
                  <c:v>1011.34</c:v>
                </c:pt>
                <c:pt idx="3907">
                  <c:v>1007.82</c:v>
                </c:pt>
                <c:pt idx="3908">
                  <c:v>1017.19</c:v>
                </c:pt>
                <c:pt idx="3909">
                  <c:v>1009.19</c:v>
                </c:pt>
                <c:pt idx="3910">
                  <c:v>1002.67</c:v>
                </c:pt>
                <c:pt idx="3911">
                  <c:v>1009.33</c:v>
                </c:pt>
                <c:pt idx="3912">
                  <c:v>1015.01</c:v>
                </c:pt>
                <c:pt idx="3913">
                  <c:v>1001.37</c:v>
                </c:pt>
                <c:pt idx="3914">
                  <c:v>1019.4</c:v>
                </c:pt>
                <c:pt idx="3915">
                  <c:v>1007.46</c:v>
                </c:pt>
                <c:pt idx="3916">
                  <c:v>1003.4</c:v>
                </c:pt>
                <c:pt idx="3917">
                  <c:v>1006.88</c:v>
                </c:pt>
                <c:pt idx="3918">
                  <c:v>999.83</c:v>
                </c:pt>
                <c:pt idx="3919">
                  <c:v>1005.63</c:v>
                </c:pt>
                <c:pt idx="3920">
                  <c:v>1006.19</c:v>
                </c:pt>
                <c:pt idx="3921">
                  <c:v>1009.97</c:v>
                </c:pt>
                <c:pt idx="3922">
                  <c:v>1008.05</c:v>
                </c:pt>
                <c:pt idx="3923">
                  <c:v>1015.24</c:v>
                </c:pt>
                <c:pt idx="3924">
                  <c:v>1007.53</c:v>
                </c:pt>
                <c:pt idx="3925">
                  <c:v>1013.02</c:v>
                </c:pt>
                <c:pt idx="3926">
                  <c:v>1008.41</c:v>
                </c:pt>
                <c:pt idx="3927">
                  <c:v>1010.31</c:v>
                </c:pt>
                <c:pt idx="3928">
                  <c:v>1012.67</c:v>
                </c:pt>
                <c:pt idx="3929">
                  <c:v>1014.41</c:v>
                </c:pt>
                <c:pt idx="3930">
                  <c:v>1006.38</c:v>
                </c:pt>
                <c:pt idx="3931">
                  <c:v>1017.65</c:v>
                </c:pt>
                <c:pt idx="3932">
                  <c:v>1016.1</c:v>
                </c:pt>
                <c:pt idx="3933">
                  <c:v>1019.96</c:v>
                </c:pt>
                <c:pt idx="3934">
                  <c:v>1012.02</c:v>
                </c:pt>
                <c:pt idx="3935">
                  <c:v>1014.7</c:v>
                </c:pt>
                <c:pt idx="3936">
                  <c:v>1005.82</c:v>
                </c:pt>
                <c:pt idx="3937">
                  <c:v>1018.53</c:v>
                </c:pt>
                <c:pt idx="3938">
                  <c:v>1020.02</c:v>
                </c:pt>
                <c:pt idx="3939">
                  <c:v>1014.28</c:v>
                </c:pt>
                <c:pt idx="3940">
                  <c:v>1010.86</c:v>
                </c:pt>
                <c:pt idx="3941">
                  <c:v>1015.4</c:v>
                </c:pt>
                <c:pt idx="3942">
                  <c:v>1012.23</c:v>
                </c:pt>
                <c:pt idx="3943">
                  <c:v>1012.64</c:v>
                </c:pt>
                <c:pt idx="3944">
                  <c:v>1017.62</c:v>
                </c:pt>
                <c:pt idx="3945">
                  <c:v>1017.76</c:v>
                </c:pt>
                <c:pt idx="3946">
                  <c:v>1012.44</c:v>
                </c:pt>
                <c:pt idx="3947">
                  <c:v>1007.74</c:v>
                </c:pt>
                <c:pt idx="3948">
                  <c:v>1018.26</c:v>
                </c:pt>
                <c:pt idx="3949">
                  <c:v>1009.99</c:v>
                </c:pt>
                <c:pt idx="3950">
                  <c:v>1017.85</c:v>
                </c:pt>
                <c:pt idx="3951">
                  <c:v>1014.33</c:v>
                </c:pt>
                <c:pt idx="3952">
                  <c:v>1006.51</c:v>
                </c:pt>
                <c:pt idx="3953">
                  <c:v>1009.86</c:v>
                </c:pt>
                <c:pt idx="3954">
                  <c:v>1014.93</c:v>
                </c:pt>
                <c:pt idx="3955">
                  <c:v>1020.5</c:v>
                </c:pt>
                <c:pt idx="3956">
                  <c:v>1018.05</c:v>
                </c:pt>
                <c:pt idx="3957">
                  <c:v>1004.81</c:v>
                </c:pt>
                <c:pt idx="3958">
                  <c:v>1014.86</c:v>
                </c:pt>
                <c:pt idx="3959">
                  <c:v>1015.19</c:v>
                </c:pt>
                <c:pt idx="3960">
                  <c:v>1012.69</c:v>
                </c:pt>
                <c:pt idx="3961">
                  <c:v>1021.06</c:v>
                </c:pt>
                <c:pt idx="3962">
                  <c:v>1002.3</c:v>
                </c:pt>
                <c:pt idx="3963">
                  <c:v>1020.65</c:v>
                </c:pt>
                <c:pt idx="3964">
                  <c:v>1007.98</c:v>
                </c:pt>
                <c:pt idx="3965">
                  <c:v>1017.76</c:v>
                </c:pt>
                <c:pt idx="3966">
                  <c:v>1014.69</c:v>
                </c:pt>
                <c:pt idx="3967">
                  <c:v>1013.42</c:v>
                </c:pt>
                <c:pt idx="3968">
                  <c:v>1008.11</c:v>
                </c:pt>
                <c:pt idx="3969">
                  <c:v>1020.13</c:v>
                </c:pt>
                <c:pt idx="3970">
                  <c:v>1010.92</c:v>
                </c:pt>
                <c:pt idx="3971">
                  <c:v>1010.26</c:v>
                </c:pt>
                <c:pt idx="3972">
                  <c:v>1020.69</c:v>
                </c:pt>
                <c:pt idx="3973">
                  <c:v>1008.41</c:v>
                </c:pt>
                <c:pt idx="3974">
                  <c:v>1002.82</c:v>
                </c:pt>
                <c:pt idx="3975">
                  <c:v>1014.25</c:v>
                </c:pt>
                <c:pt idx="3976">
                  <c:v>1011.87</c:v>
                </c:pt>
                <c:pt idx="3977">
                  <c:v>1014.34</c:v>
                </c:pt>
                <c:pt idx="3978">
                  <c:v>1013.05</c:v>
                </c:pt>
                <c:pt idx="3979">
                  <c:v>1012.6</c:v>
                </c:pt>
                <c:pt idx="3980">
                  <c:v>1026.95</c:v>
                </c:pt>
                <c:pt idx="3981">
                  <c:v>1011.65</c:v>
                </c:pt>
                <c:pt idx="3982">
                  <c:v>1021.21</c:v>
                </c:pt>
                <c:pt idx="3983">
                  <c:v>1023.35</c:v>
                </c:pt>
                <c:pt idx="3984">
                  <c:v>1015.55</c:v>
                </c:pt>
                <c:pt idx="3985">
                  <c:v>1008.97</c:v>
                </c:pt>
                <c:pt idx="3986">
                  <c:v>1013.09</c:v>
                </c:pt>
                <c:pt idx="3987">
                  <c:v>1017.74</c:v>
                </c:pt>
                <c:pt idx="3988">
                  <c:v>1010.92</c:v>
                </c:pt>
                <c:pt idx="3989">
                  <c:v>1013.45</c:v>
                </c:pt>
                <c:pt idx="3990">
                  <c:v>1013.05</c:v>
                </c:pt>
                <c:pt idx="3991">
                  <c:v>1014.44</c:v>
                </c:pt>
                <c:pt idx="3992">
                  <c:v>1008.13</c:v>
                </c:pt>
                <c:pt idx="3993">
                  <c:v>1019.24</c:v>
                </c:pt>
                <c:pt idx="3994">
                  <c:v>1005.09</c:v>
                </c:pt>
                <c:pt idx="3995">
                  <c:v>1013.22</c:v>
                </c:pt>
                <c:pt idx="3996">
                  <c:v>1012.69</c:v>
                </c:pt>
                <c:pt idx="3997">
                  <c:v>1006.44</c:v>
                </c:pt>
                <c:pt idx="3998">
                  <c:v>1013.71</c:v>
                </c:pt>
                <c:pt idx="3999">
                  <c:v>1012.81</c:v>
                </c:pt>
                <c:pt idx="4000">
                  <c:v>1013.38</c:v>
                </c:pt>
                <c:pt idx="4001">
                  <c:v>1013.9</c:v>
                </c:pt>
                <c:pt idx="4002">
                  <c:v>1016.82</c:v>
                </c:pt>
                <c:pt idx="4003">
                  <c:v>1005.58</c:v>
                </c:pt>
                <c:pt idx="4004">
                  <c:v>1010.3</c:v>
                </c:pt>
                <c:pt idx="4005">
                  <c:v>1015.17</c:v>
                </c:pt>
                <c:pt idx="4006">
                  <c:v>1015.26</c:v>
                </c:pt>
                <c:pt idx="4007">
                  <c:v>1018.72</c:v>
                </c:pt>
                <c:pt idx="4008">
                  <c:v>1014.85</c:v>
                </c:pt>
                <c:pt idx="4009">
                  <c:v>1023.22</c:v>
                </c:pt>
                <c:pt idx="4010">
                  <c:v>1015.9</c:v>
                </c:pt>
                <c:pt idx="4011">
                  <c:v>1018.01</c:v>
                </c:pt>
                <c:pt idx="4012">
                  <c:v>1010.59</c:v>
                </c:pt>
                <c:pt idx="4013">
                  <c:v>1017.82</c:v>
                </c:pt>
                <c:pt idx="4014">
                  <c:v>1008.55</c:v>
                </c:pt>
                <c:pt idx="4015">
                  <c:v>1010.11</c:v>
                </c:pt>
                <c:pt idx="4016">
                  <c:v>1008.89</c:v>
                </c:pt>
                <c:pt idx="4017">
                  <c:v>1020.77</c:v>
                </c:pt>
                <c:pt idx="4018">
                  <c:v>1019.46</c:v>
                </c:pt>
                <c:pt idx="4019">
                  <c:v>1009.24</c:v>
                </c:pt>
                <c:pt idx="4020">
                  <c:v>1008.52</c:v>
                </c:pt>
                <c:pt idx="4021">
                  <c:v>1019.42</c:v>
                </c:pt>
                <c:pt idx="4022">
                  <c:v>1010.71</c:v>
                </c:pt>
                <c:pt idx="4023">
                  <c:v>1023.09</c:v>
                </c:pt>
                <c:pt idx="4024">
                  <c:v>1020.09</c:v>
                </c:pt>
                <c:pt idx="4025">
                  <c:v>1017.24</c:v>
                </c:pt>
                <c:pt idx="4026">
                  <c:v>1013.12</c:v>
                </c:pt>
                <c:pt idx="4027">
                  <c:v>1029.32</c:v>
                </c:pt>
                <c:pt idx="4028">
                  <c:v>1017.01</c:v>
                </c:pt>
                <c:pt idx="4029">
                  <c:v>1017.57</c:v>
                </c:pt>
                <c:pt idx="4030">
                  <c:v>1010.45</c:v>
                </c:pt>
                <c:pt idx="4031">
                  <c:v>1020.34</c:v>
                </c:pt>
                <c:pt idx="4032">
                  <c:v>1018.94</c:v>
                </c:pt>
                <c:pt idx="4033">
                  <c:v>1006.52</c:v>
                </c:pt>
                <c:pt idx="4034">
                  <c:v>1017.83</c:v>
                </c:pt>
                <c:pt idx="4035">
                  <c:v>1013.43</c:v>
                </c:pt>
                <c:pt idx="4036">
                  <c:v>1012.13</c:v>
                </c:pt>
                <c:pt idx="4037">
                  <c:v>1010.27</c:v>
                </c:pt>
                <c:pt idx="4038">
                  <c:v>1016.76</c:v>
                </c:pt>
                <c:pt idx="4039">
                  <c:v>1012.83</c:v>
                </c:pt>
                <c:pt idx="4040">
                  <c:v>1012.49</c:v>
                </c:pt>
                <c:pt idx="4041">
                  <c:v>1012.36</c:v>
                </c:pt>
                <c:pt idx="4042">
                  <c:v>1004.27</c:v>
                </c:pt>
                <c:pt idx="4043">
                  <c:v>1012.59</c:v>
                </c:pt>
                <c:pt idx="4044">
                  <c:v>1007.6</c:v>
                </c:pt>
                <c:pt idx="4045">
                  <c:v>1018.99</c:v>
                </c:pt>
                <c:pt idx="4046">
                  <c:v>1012.84</c:v>
                </c:pt>
                <c:pt idx="4047">
                  <c:v>1016.88</c:v>
                </c:pt>
                <c:pt idx="4048">
                  <c:v>1011.77</c:v>
                </c:pt>
                <c:pt idx="4049">
                  <c:v>1025.78</c:v>
                </c:pt>
                <c:pt idx="4050">
                  <c:v>1010.88</c:v>
                </c:pt>
                <c:pt idx="4051">
                  <c:v>1007.77</c:v>
                </c:pt>
                <c:pt idx="4052">
                  <c:v>1009.47</c:v>
                </c:pt>
                <c:pt idx="4053">
                  <c:v>1018.01</c:v>
                </c:pt>
                <c:pt idx="4054">
                  <c:v>1013.66</c:v>
                </c:pt>
                <c:pt idx="4055">
                  <c:v>1001.81</c:v>
                </c:pt>
                <c:pt idx="4056">
                  <c:v>1016.78</c:v>
                </c:pt>
                <c:pt idx="4057">
                  <c:v>999.57</c:v>
                </c:pt>
                <c:pt idx="4058">
                  <c:v>1017.47</c:v>
                </c:pt>
                <c:pt idx="4059">
                  <c:v>1008.25</c:v>
                </c:pt>
                <c:pt idx="4060">
                  <c:v>1012.9</c:v>
                </c:pt>
                <c:pt idx="4061">
                  <c:v>1013.23</c:v>
                </c:pt>
                <c:pt idx="4062">
                  <c:v>1015.41</c:v>
                </c:pt>
                <c:pt idx="4063">
                  <c:v>1008.53</c:v>
                </c:pt>
                <c:pt idx="4064">
                  <c:v>1006.46</c:v>
                </c:pt>
                <c:pt idx="4065">
                  <c:v>1022.04</c:v>
                </c:pt>
                <c:pt idx="4066">
                  <c:v>1009.63</c:v>
                </c:pt>
                <c:pt idx="4067">
                  <c:v>1003.22</c:v>
                </c:pt>
                <c:pt idx="4068">
                  <c:v>1025.73</c:v>
                </c:pt>
                <c:pt idx="4069">
                  <c:v>1012.08</c:v>
                </c:pt>
                <c:pt idx="4070">
                  <c:v>1008.03</c:v>
                </c:pt>
                <c:pt idx="4071">
                  <c:v>1013.65</c:v>
                </c:pt>
                <c:pt idx="4072">
                  <c:v>1017.14</c:v>
                </c:pt>
                <c:pt idx="4073">
                  <c:v>1007.1</c:v>
                </c:pt>
                <c:pt idx="4074">
                  <c:v>1003.87</c:v>
                </c:pt>
                <c:pt idx="4075">
                  <c:v>1023.73</c:v>
                </c:pt>
                <c:pt idx="4076">
                  <c:v>1014.32</c:v>
                </c:pt>
                <c:pt idx="4077">
                  <c:v>1023.3</c:v>
                </c:pt>
                <c:pt idx="4078">
                  <c:v>1007.5</c:v>
                </c:pt>
                <c:pt idx="4079">
                  <c:v>1017.95</c:v>
                </c:pt>
                <c:pt idx="4080">
                  <c:v>1007.84</c:v>
                </c:pt>
                <c:pt idx="4081">
                  <c:v>1002</c:v>
                </c:pt>
                <c:pt idx="4082">
                  <c:v>1016.35</c:v>
                </c:pt>
                <c:pt idx="4083">
                  <c:v>1013.46</c:v>
                </c:pt>
                <c:pt idx="4084">
                  <c:v>1017.36</c:v>
                </c:pt>
                <c:pt idx="4085">
                  <c:v>1007.95</c:v>
                </c:pt>
                <c:pt idx="4086">
                  <c:v>1018.46</c:v>
                </c:pt>
                <c:pt idx="4087">
                  <c:v>1008.97</c:v>
                </c:pt>
                <c:pt idx="4088">
                  <c:v>1018.29</c:v>
                </c:pt>
                <c:pt idx="4089">
                  <c:v>1011</c:v>
                </c:pt>
                <c:pt idx="4090">
                  <c:v>1011.81</c:v>
                </c:pt>
                <c:pt idx="4091">
                  <c:v>1012.42</c:v>
                </c:pt>
                <c:pt idx="4092">
                  <c:v>1013.23</c:v>
                </c:pt>
                <c:pt idx="4093">
                  <c:v>1019.6</c:v>
                </c:pt>
                <c:pt idx="4094">
                  <c:v>1012.6</c:v>
                </c:pt>
                <c:pt idx="4095">
                  <c:v>1012.76</c:v>
                </c:pt>
                <c:pt idx="4096">
                  <c:v>1018.81</c:v>
                </c:pt>
                <c:pt idx="4097">
                  <c:v>1011.39</c:v>
                </c:pt>
                <c:pt idx="4098">
                  <c:v>1016.01</c:v>
                </c:pt>
                <c:pt idx="4099">
                  <c:v>1010.53</c:v>
                </c:pt>
                <c:pt idx="4100">
                  <c:v>1005.84</c:v>
                </c:pt>
                <c:pt idx="4101">
                  <c:v>1025.45</c:v>
                </c:pt>
                <c:pt idx="4102">
                  <c:v>1012.92</c:v>
                </c:pt>
                <c:pt idx="4103">
                  <c:v>1022.11</c:v>
                </c:pt>
                <c:pt idx="4104">
                  <c:v>1020.82</c:v>
                </c:pt>
                <c:pt idx="4105">
                  <c:v>1013.05</c:v>
                </c:pt>
                <c:pt idx="4106">
                  <c:v>1011.13</c:v>
                </c:pt>
                <c:pt idx="4107">
                  <c:v>1018.8</c:v>
                </c:pt>
                <c:pt idx="4108">
                  <c:v>1015.11</c:v>
                </c:pt>
                <c:pt idx="4109">
                  <c:v>1012.95</c:v>
                </c:pt>
                <c:pt idx="4110">
                  <c:v>1009.33</c:v>
                </c:pt>
                <c:pt idx="4111">
                  <c:v>1010.18</c:v>
                </c:pt>
                <c:pt idx="4112">
                  <c:v>1009.05</c:v>
                </c:pt>
                <c:pt idx="4113">
                  <c:v>1004.82</c:v>
                </c:pt>
                <c:pt idx="4114">
                  <c:v>1013.54</c:v>
                </c:pt>
                <c:pt idx="4115">
                  <c:v>1007.19</c:v>
                </c:pt>
                <c:pt idx="4116">
                  <c:v>1013.18</c:v>
                </c:pt>
                <c:pt idx="4117">
                  <c:v>1012.57</c:v>
                </c:pt>
                <c:pt idx="4118">
                  <c:v>1017.28</c:v>
                </c:pt>
                <c:pt idx="4119">
                  <c:v>1012.38</c:v>
                </c:pt>
                <c:pt idx="4120">
                  <c:v>1010.45</c:v>
                </c:pt>
                <c:pt idx="4121">
                  <c:v>1031.33</c:v>
                </c:pt>
                <c:pt idx="4122">
                  <c:v>1010.38</c:v>
                </c:pt>
                <c:pt idx="4123">
                  <c:v>1008.39</c:v>
                </c:pt>
                <c:pt idx="4124">
                  <c:v>1008.55</c:v>
                </c:pt>
                <c:pt idx="4125">
                  <c:v>1018.92</c:v>
                </c:pt>
                <c:pt idx="4126">
                  <c:v>1005.12</c:v>
                </c:pt>
                <c:pt idx="4127">
                  <c:v>1011.08</c:v>
                </c:pt>
                <c:pt idx="4128">
                  <c:v>1031.8</c:v>
                </c:pt>
                <c:pt idx="4129">
                  <c:v>1017.92</c:v>
                </c:pt>
                <c:pt idx="4130">
                  <c:v>1006.47</c:v>
                </c:pt>
                <c:pt idx="4131">
                  <c:v>1019.33</c:v>
                </c:pt>
                <c:pt idx="4132">
                  <c:v>1013.69</c:v>
                </c:pt>
                <c:pt idx="4133">
                  <c:v>1019.58</c:v>
                </c:pt>
                <c:pt idx="4134">
                  <c:v>1014.41</c:v>
                </c:pt>
                <c:pt idx="4135">
                  <c:v>1009.35</c:v>
                </c:pt>
                <c:pt idx="4136">
                  <c:v>1017.18</c:v>
                </c:pt>
                <c:pt idx="4137">
                  <c:v>1011.45</c:v>
                </c:pt>
                <c:pt idx="4138">
                  <c:v>1012.69</c:v>
                </c:pt>
                <c:pt idx="4139">
                  <c:v>1015.06</c:v>
                </c:pt>
                <c:pt idx="4140">
                  <c:v>1014.73</c:v>
                </c:pt>
                <c:pt idx="4141">
                  <c:v>1011.98</c:v>
                </c:pt>
                <c:pt idx="4142">
                  <c:v>1000.68</c:v>
                </c:pt>
                <c:pt idx="4143">
                  <c:v>1012.59</c:v>
                </c:pt>
                <c:pt idx="4144">
                  <c:v>1006.43</c:v>
                </c:pt>
                <c:pt idx="4145">
                  <c:v>1015</c:v>
                </c:pt>
                <c:pt idx="4146">
                  <c:v>1008.65</c:v>
                </c:pt>
                <c:pt idx="4147">
                  <c:v>1016.37</c:v>
                </c:pt>
                <c:pt idx="4148">
                  <c:v>1013.86</c:v>
                </c:pt>
                <c:pt idx="4149">
                  <c:v>1008.55</c:v>
                </c:pt>
                <c:pt idx="4150">
                  <c:v>1009.58</c:v>
                </c:pt>
                <c:pt idx="4151">
                  <c:v>1014.49</c:v>
                </c:pt>
                <c:pt idx="4152">
                  <c:v>1017.51</c:v>
                </c:pt>
                <c:pt idx="4153">
                  <c:v>1010.33</c:v>
                </c:pt>
                <c:pt idx="4154">
                  <c:v>998.42</c:v>
                </c:pt>
                <c:pt idx="4155">
                  <c:v>1013.37</c:v>
                </c:pt>
                <c:pt idx="4156">
                  <c:v>1006.63</c:v>
                </c:pt>
                <c:pt idx="4157">
                  <c:v>1014.24</c:v>
                </c:pt>
                <c:pt idx="4158">
                  <c:v>1007.16</c:v>
                </c:pt>
                <c:pt idx="4159">
                  <c:v>1015.08</c:v>
                </c:pt>
                <c:pt idx="4160">
                  <c:v>1008</c:v>
                </c:pt>
                <c:pt idx="4161">
                  <c:v>1018.29</c:v>
                </c:pt>
                <c:pt idx="4162">
                  <c:v>1008.82</c:v>
                </c:pt>
                <c:pt idx="4163">
                  <c:v>1009.09</c:v>
                </c:pt>
                <c:pt idx="4164">
                  <c:v>1010.19</c:v>
                </c:pt>
                <c:pt idx="4165">
                  <c:v>1014.06</c:v>
                </c:pt>
                <c:pt idx="4166">
                  <c:v>1016.4</c:v>
                </c:pt>
                <c:pt idx="4167">
                  <c:v>1025.8399999999999</c:v>
                </c:pt>
                <c:pt idx="4168">
                  <c:v>1016.52</c:v>
                </c:pt>
                <c:pt idx="4169">
                  <c:v>1018.41</c:v>
                </c:pt>
                <c:pt idx="4170">
                  <c:v>1013.2</c:v>
                </c:pt>
                <c:pt idx="4171">
                  <c:v>1008.9</c:v>
                </c:pt>
                <c:pt idx="4172">
                  <c:v>1012.18</c:v>
                </c:pt>
                <c:pt idx="4173">
                  <c:v>1017.56</c:v>
                </c:pt>
                <c:pt idx="4174">
                  <c:v>1015.32</c:v>
                </c:pt>
                <c:pt idx="4175">
                  <c:v>1007.4</c:v>
                </c:pt>
                <c:pt idx="4176">
                  <c:v>1023.23</c:v>
                </c:pt>
                <c:pt idx="4177">
                  <c:v>1010.79</c:v>
                </c:pt>
                <c:pt idx="4178">
                  <c:v>1013.35</c:v>
                </c:pt>
                <c:pt idx="4179">
                  <c:v>1017.42</c:v>
                </c:pt>
                <c:pt idx="4180">
                  <c:v>1006.76</c:v>
                </c:pt>
                <c:pt idx="4181">
                  <c:v>1018.34</c:v>
                </c:pt>
                <c:pt idx="4182">
                  <c:v>1009.51</c:v>
                </c:pt>
                <c:pt idx="4183">
                  <c:v>1012.02</c:v>
                </c:pt>
                <c:pt idx="4184">
                  <c:v>1021.76</c:v>
                </c:pt>
                <c:pt idx="4185">
                  <c:v>1019.71</c:v>
                </c:pt>
                <c:pt idx="4186">
                  <c:v>1013.59</c:v>
                </c:pt>
                <c:pt idx="4187">
                  <c:v>1014.91</c:v>
                </c:pt>
                <c:pt idx="4188">
                  <c:v>1005.23</c:v>
                </c:pt>
                <c:pt idx="4189">
                  <c:v>1019.19</c:v>
                </c:pt>
                <c:pt idx="4190">
                  <c:v>1011.51</c:v>
                </c:pt>
                <c:pt idx="4191">
                  <c:v>1016.69</c:v>
                </c:pt>
                <c:pt idx="4192">
                  <c:v>1006.99</c:v>
                </c:pt>
                <c:pt idx="4193">
                  <c:v>1018.81</c:v>
                </c:pt>
                <c:pt idx="4194">
                  <c:v>1015.56</c:v>
                </c:pt>
                <c:pt idx="4195">
                  <c:v>1015.42</c:v>
                </c:pt>
                <c:pt idx="4196">
                  <c:v>1016.49</c:v>
                </c:pt>
                <c:pt idx="4197">
                  <c:v>1006.2</c:v>
                </c:pt>
                <c:pt idx="4198">
                  <c:v>1017.64</c:v>
                </c:pt>
                <c:pt idx="4199">
                  <c:v>1001.16</c:v>
                </c:pt>
                <c:pt idx="4200">
                  <c:v>996.55</c:v>
                </c:pt>
                <c:pt idx="4201">
                  <c:v>1017.71</c:v>
                </c:pt>
                <c:pt idx="4202">
                  <c:v>1014.83</c:v>
                </c:pt>
                <c:pt idx="4203">
                  <c:v>1014.81</c:v>
                </c:pt>
                <c:pt idx="4204">
                  <c:v>1007.11</c:v>
                </c:pt>
                <c:pt idx="4205">
                  <c:v>1016.65</c:v>
                </c:pt>
                <c:pt idx="4206">
                  <c:v>1007.63</c:v>
                </c:pt>
                <c:pt idx="4207">
                  <c:v>1005.77</c:v>
                </c:pt>
                <c:pt idx="4208">
                  <c:v>1007</c:v>
                </c:pt>
                <c:pt idx="4209">
                  <c:v>1010.23</c:v>
                </c:pt>
                <c:pt idx="4210">
                  <c:v>1010.64</c:v>
                </c:pt>
                <c:pt idx="4211">
                  <c:v>1011.87</c:v>
                </c:pt>
                <c:pt idx="4212">
                  <c:v>1025.22</c:v>
                </c:pt>
                <c:pt idx="4213">
                  <c:v>1016.94</c:v>
                </c:pt>
                <c:pt idx="4214">
                  <c:v>1020.18</c:v>
                </c:pt>
                <c:pt idx="4215">
                  <c:v>1006.49</c:v>
                </c:pt>
                <c:pt idx="4216">
                  <c:v>1011</c:v>
                </c:pt>
                <c:pt idx="4217">
                  <c:v>1010.51</c:v>
                </c:pt>
                <c:pt idx="4218">
                  <c:v>1018.04</c:v>
                </c:pt>
                <c:pt idx="4219">
                  <c:v>1012.31</c:v>
                </c:pt>
                <c:pt idx="4220">
                  <c:v>1011.89</c:v>
                </c:pt>
                <c:pt idx="4221">
                  <c:v>1009.44</c:v>
                </c:pt>
                <c:pt idx="4222">
                  <c:v>1002.19</c:v>
                </c:pt>
                <c:pt idx="4223">
                  <c:v>1004.42</c:v>
                </c:pt>
                <c:pt idx="4224">
                  <c:v>1014.32</c:v>
                </c:pt>
                <c:pt idx="4225">
                  <c:v>1016.54</c:v>
                </c:pt>
                <c:pt idx="4226">
                  <c:v>1012.26</c:v>
                </c:pt>
                <c:pt idx="4227">
                  <c:v>1007.87</c:v>
                </c:pt>
                <c:pt idx="4228">
                  <c:v>1013.99</c:v>
                </c:pt>
                <c:pt idx="4229">
                  <c:v>1006.36</c:v>
                </c:pt>
                <c:pt idx="4230">
                  <c:v>1007.09</c:v>
                </c:pt>
                <c:pt idx="4231">
                  <c:v>1012.05</c:v>
                </c:pt>
                <c:pt idx="4232">
                  <c:v>1012.06</c:v>
                </c:pt>
                <c:pt idx="4233">
                  <c:v>1008.25</c:v>
                </c:pt>
                <c:pt idx="4234">
                  <c:v>1003.92</c:v>
                </c:pt>
                <c:pt idx="4235">
                  <c:v>1012.99</c:v>
                </c:pt>
                <c:pt idx="4236">
                  <c:v>1024.24</c:v>
                </c:pt>
                <c:pt idx="4237">
                  <c:v>993.74</c:v>
                </c:pt>
                <c:pt idx="4238">
                  <c:v>1010.46</c:v>
                </c:pt>
                <c:pt idx="4239">
                  <c:v>1014.5</c:v>
                </c:pt>
                <c:pt idx="4240">
                  <c:v>1016.84</c:v>
                </c:pt>
                <c:pt idx="4241">
                  <c:v>1006.5</c:v>
                </c:pt>
                <c:pt idx="4242">
                  <c:v>1009.22</c:v>
                </c:pt>
                <c:pt idx="4243">
                  <c:v>1013.19</c:v>
                </c:pt>
                <c:pt idx="4244">
                  <c:v>1002</c:v>
                </c:pt>
                <c:pt idx="4245">
                  <c:v>1014.39</c:v>
                </c:pt>
                <c:pt idx="4246">
                  <c:v>1011.37</c:v>
                </c:pt>
                <c:pt idx="4247">
                  <c:v>1007.21</c:v>
                </c:pt>
                <c:pt idx="4248">
                  <c:v>1006.42</c:v>
                </c:pt>
                <c:pt idx="4249">
                  <c:v>1002.65</c:v>
                </c:pt>
                <c:pt idx="4250">
                  <c:v>1009.25</c:v>
                </c:pt>
                <c:pt idx="4251">
                  <c:v>1001.79</c:v>
                </c:pt>
                <c:pt idx="4252">
                  <c:v>1008.29</c:v>
                </c:pt>
                <c:pt idx="4253">
                  <c:v>1017.7</c:v>
                </c:pt>
                <c:pt idx="4254">
                  <c:v>1018.15</c:v>
                </c:pt>
                <c:pt idx="4255">
                  <c:v>1007.21</c:v>
                </c:pt>
                <c:pt idx="4256">
                  <c:v>1017.05</c:v>
                </c:pt>
                <c:pt idx="4257">
                  <c:v>1017.85</c:v>
                </c:pt>
                <c:pt idx="4258">
                  <c:v>1010.08</c:v>
                </c:pt>
                <c:pt idx="4259">
                  <c:v>1006.95</c:v>
                </c:pt>
                <c:pt idx="4260">
                  <c:v>1015.1</c:v>
                </c:pt>
                <c:pt idx="4261">
                  <c:v>1027.04</c:v>
                </c:pt>
                <c:pt idx="4262">
                  <c:v>1015.42</c:v>
                </c:pt>
                <c:pt idx="4263">
                  <c:v>1014.32</c:v>
                </c:pt>
                <c:pt idx="4264">
                  <c:v>1015.75</c:v>
                </c:pt>
                <c:pt idx="4265">
                  <c:v>1022.51</c:v>
                </c:pt>
                <c:pt idx="4266">
                  <c:v>1020.27</c:v>
                </c:pt>
                <c:pt idx="4267">
                  <c:v>1006.64</c:v>
                </c:pt>
                <c:pt idx="4268">
                  <c:v>1016.84</c:v>
                </c:pt>
                <c:pt idx="4269">
                  <c:v>1013.11</c:v>
                </c:pt>
                <c:pt idx="4270">
                  <c:v>1015.4</c:v>
                </c:pt>
                <c:pt idx="4271">
                  <c:v>1006.06</c:v>
                </c:pt>
                <c:pt idx="4272">
                  <c:v>1019.05</c:v>
                </c:pt>
                <c:pt idx="4273">
                  <c:v>1014.36</c:v>
                </c:pt>
                <c:pt idx="4274">
                  <c:v>1006.7</c:v>
                </c:pt>
                <c:pt idx="4275">
                  <c:v>1009.54</c:v>
                </c:pt>
                <c:pt idx="4276">
                  <c:v>1024.4000000000001</c:v>
                </c:pt>
                <c:pt idx="4277">
                  <c:v>1009.82</c:v>
                </c:pt>
                <c:pt idx="4278">
                  <c:v>1024.8800000000001</c:v>
                </c:pt>
                <c:pt idx="4279">
                  <c:v>1013.78</c:v>
                </c:pt>
                <c:pt idx="4280">
                  <c:v>1016</c:v>
                </c:pt>
                <c:pt idx="4281">
                  <c:v>1011.06</c:v>
                </c:pt>
                <c:pt idx="4282">
                  <c:v>1011.96</c:v>
                </c:pt>
                <c:pt idx="4283">
                  <c:v>1031.0999999999999</c:v>
                </c:pt>
                <c:pt idx="4284">
                  <c:v>1007.73</c:v>
                </c:pt>
                <c:pt idx="4285">
                  <c:v>1010.49</c:v>
                </c:pt>
                <c:pt idx="4286">
                  <c:v>1008.04</c:v>
                </c:pt>
                <c:pt idx="4287">
                  <c:v>1020.3</c:v>
                </c:pt>
                <c:pt idx="4288">
                  <c:v>1009.4</c:v>
                </c:pt>
                <c:pt idx="4289">
                  <c:v>1010.73</c:v>
                </c:pt>
                <c:pt idx="4290">
                  <c:v>1020.78</c:v>
                </c:pt>
                <c:pt idx="4291">
                  <c:v>1020.52</c:v>
                </c:pt>
                <c:pt idx="4292">
                  <c:v>1019.41</c:v>
                </c:pt>
                <c:pt idx="4293">
                  <c:v>1009.66</c:v>
                </c:pt>
                <c:pt idx="4294">
                  <c:v>1013.73</c:v>
                </c:pt>
                <c:pt idx="4295">
                  <c:v>1015.99</c:v>
                </c:pt>
                <c:pt idx="4296">
                  <c:v>1007.44</c:v>
                </c:pt>
                <c:pt idx="4297">
                  <c:v>1007.79</c:v>
                </c:pt>
                <c:pt idx="4298">
                  <c:v>1006.98</c:v>
                </c:pt>
                <c:pt idx="4299">
                  <c:v>1014.84</c:v>
                </c:pt>
                <c:pt idx="4300">
                  <c:v>1006.9</c:v>
                </c:pt>
                <c:pt idx="4301">
                  <c:v>1010.87</c:v>
                </c:pt>
                <c:pt idx="4302">
                  <c:v>1015.34</c:v>
                </c:pt>
                <c:pt idx="4303">
                  <c:v>1009.11</c:v>
                </c:pt>
                <c:pt idx="4304">
                  <c:v>1008.74</c:v>
                </c:pt>
                <c:pt idx="4305">
                  <c:v>1003.83</c:v>
                </c:pt>
                <c:pt idx="4306">
                  <c:v>1021.25</c:v>
                </c:pt>
                <c:pt idx="4307">
                  <c:v>1005.12</c:v>
                </c:pt>
                <c:pt idx="4308">
                  <c:v>1001.38</c:v>
                </c:pt>
                <c:pt idx="4309">
                  <c:v>1007.97</c:v>
                </c:pt>
                <c:pt idx="4310">
                  <c:v>1007.7</c:v>
                </c:pt>
                <c:pt idx="4311">
                  <c:v>1013.09</c:v>
                </c:pt>
                <c:pt idx="4312">
                  <c:v>1012.25</c:v>
                </c:pt>
                <c:pt idx="4313">
                  <c:v>1009.69</c:v>
                </c:pt>
                <c:pt idx="4314">
                  <c:v>1014.77</c:v>
                </c:pt>
                <c:pt idx="4315">
                  <c:v>1011.02</c:v>
                </c:pt>
                <c:pt idx="4316">
                  <c:v>1012.74</c:v>
                </c:pt>
                <c:pt idx="4317">
                  <c:v>1009.76</c:v>
                </c:pt>
                <c:pt idx="4318">
                  <c:v>1014.24</c:v>
                </c:pt>
                <c:pt idx="4319">
                  <c:v>1016.9</c:v>
                </c:pt>
                <c:pt idx="4320">
                  <c:v>1006.76</c:v>
                </c:pt>
                <c:pt idx="4321">
                  <c:v>1015.55</c:v>
                </c:pt>
                <c:pt idx="4322">
                  <c:v>1014.91</c:v>
                </c:pt>
                <c:pt idx="4323">
                  <c:v>1019.46</c:v>
                </c:pt>
                <c:pt idx="4324">
                  <c:v>1013.43</c:v>
                </c:pt>
                <c:pt idx="4325">
                  <c:v>1011.41</c:v>
                </c:pt>
                <c:pt idx="4326">
                  <c:v>1014.62</c:v>
                </c:pt>
                <c:pt idx="4327">
                  <c:v>1017.12</c:v>
                </c:pt>
                <c:pt idx="4328">
                  <c:v>1008.31</c:v>
                </c:pt>
                <c:pt idx="4329">
                  <c:v>1012.97</c:v>
                </c:pt>
                <c:pt idx="4330">
                  <c:v>1012.64</c:v>
                </c:pt>
                <c:pt idx="4331">
                  <c:v>1006.18</c:v>
                </c:pt>
                <c:pt idx="4332">
                  <c:v>1011.42</c:v>
                </c:pt>
                <c:pt idx="4333">
                  <c:v>1005.43</c:v>
                </c:pt>
                <c:pt idx="4334">
                  <c:v>1011.05</c:v>
                </c:pt>
                <c:pt idx="4335">
                  <c:v>1005.84</c:v>
                </c:pt>
                <c:pt idx="4336">
                  <c:v>1013.9</c:v>
                </c:pt>
                <c:pt idx="4337">
                  <c:v>1017.05</c:v>
                </c:pt>
                <c:pt idx="4338">
                  <c:v>1013.71</c:v>
                </c:pt>
                <c:pt idx="4339">
                  <c:v>1018.68</c:v>
                </c:pt>
                <c:pt idx="4340">
                  <c:v>1010.07</c:v>
                </c:pt>
                <c:pt idx="4341">
                  <c:v>1003.98</c:v>
                </c:pt>
                <c:pt idx="4342">
                  <c:v>1003.69</c:v>
                </c:pt>
                <c:pt idx="4343">
                  <c:v>1015.54</c:v>
                </c:pt>
                <c:pt idx="4344">
                  <c:v>1026.7</c:v>
                </c:pt>
                <c:pt idx="4345">
                  <c:v>1013.54</c:v>
                </c:pt>
                <c:pt idx="4346">
                  <c:v>1007.75</c:v>
                </c:pt>
                <c:pt idx="4347">
                  <c:v>1015.75</c:v>
                </c:pt>
                <c:pt idx="4348">
                  <c:v>1014.43</c:v>
                </c:pt>
                <c:pt idx="4349">
                  <c:v>1012.59</c:v>
                </c:pt>
                <c:pt idx="4350">
                  <c:v>1015.11</c:v>
                </c:pt>
                <c:pt idx="4351">
                  <c:v>1017.87</c:v>
                </c:pt>
                <c:pt idx="4352">
                  <c:v>1011.83</c:v>
                </c:pt>
                <c:pt idx="4353">
                  <c:v>1010.58</c:v>
                </c:pt>
                <c:pt idx="4354">
                  <c:v>1009.4</c:v>
                </c:pt>
                <c:pt idx="4355">
                  <c:v>1023.22</c:v>
                </c:pt>
                <c:pt idx="4356">
                  <c:v>1013.63</c:v>
                </c:pt>
                <c:pt idx="4357">
                  <c:v>1015.82</c:v>
                </c:pt>
                <c:pt idx="4358">
                  <c:v>1005</c:v>
                </c:pt>
                <c:pt idx="4359">
                  <c:v>1015.11</c:v>
                </c:pt>
                <c:pt idx="4360">
                  <c:v>1015.51</c:v>
                </c:pt>
                <c:pt idx="4361">
                  <c:v>1006.72</c:v>
                </c:pt>
                <c:pt idx="4362">
                  <c:v>1015.05</c:v>
                </c:pt>
                <c:pt idx="4363">
                  <c:v>1010.09</c:v>
                </c:pt>
                <c:pt idx="4364">
                  <c:v>1010.99</c:v>
                </c:pt>
                <c:pt idx="4365">
                  <c:v>1013.43</c:v>
                </c:pt>
                <c:pt idx="4366">
                  <c:v>1014.61</c:v>
                </c:pt>
                <c:pt idx="4367">
                  <c:v>1008.53</c:v>
                </c:pt>
                <c:pt idx="4368">
                  <c:v>1010.62</c:v>
                </c:pt>
                <c:pt idx="4369">
                  <c:v>1013.33</c:v>
                </c:pt>
                <c:pt idx="4370">
                  <c:v>1015.73</c:v>
                </c:pt>
                <c:pt idx="4371">
                  <c:v>1016.62</c:v>
                </c:pt>
                <c:pt idx="4372">
                  <c:v>1007.62</c:v>
                </c:pt>
                <c:pt idx="4373">
                  <c:v>1014.24</c:v>
                </c:pt>
                <c:pt idx="4374">
                  <c:v>1020.38</c:v>
                </c:pt>
                <c:pt idx="4375">
                  <c:v>1014.57</c:v>
                </c:pt>
                <c:pt idx="4376">
                  <c:v>1020.45</c:v>
                </c:pt>
                <c:pt idx="4377">
                  <c:v>1011.33</c:v>
                </c:pt>
                <c:pt idx="4378">
                  <c:v>1006.09</c:v>
                </c:pt>
                <c:pt idx="4379">
                  <c:v>1027.69</c:v>
                </c:pt>
                <c:pt idx="4380">
                  <c:v>1019.56</c:v>
                </c:pt>
                <c:pt idx="4381">
                  <c:v>1004.8</c:v>
                </c:pt>
                <c:pt idx="4382">
                  <c:v>1013.16</c:v>
                </c:pt>
                <c:pt idx="4383">
                  <c:v>1009.23</c:v>
                </c:pt>
                <c:pt idx="4384">
                  <c:v>1016.14</c:v>
                </c:pt>
                <c:pt idx="4385">
                  <c:v>1025.3900000000001</c:v>
                </c:pt>
                <c:pt idx="4386">
                  <c:v>1020.78</c:v>
                </c:pt>
                <c:pt idx="4387">
                  <c:v>1010.22</c:v>
                </c:pt>
                <c:pt idx="4388">
                  <c:v>1002.95</c:v>
                </c:pt>
                <c:pt idx="4389">
                  <c:v>1004.32</c:v>
                </c:pt>
                <c:pt idx="4390">
                  <c:v>1013.37</c:v>
                </c:pt>
                <c:pt idx="4391">
                  <c:v>1019.05</c:v>
                </c:pt>
                <c:pt idx="4392">
                  <c:v>1011.45</c:v>
                </c:pt>
                <c:pt idx="4393">
                  <c:v>1011.84</c:v>
                </c:pt>
                <c:pt idx="4394">
                  <c:v>1010.02</c:v>
                </c:pt>
                <c:pt idx="4395">
                  <c:v>1005.92</c:v>
                </c:pt>
                <c:pt idx="4396">
                  <c:v>1005.83</c:v>
                </c:pt>
                <c:pt idx="4397">
                  <c:v>1016.99</c:v>
                </c:pt>
                <c:pt idx="4398">
                  <c:v>1015.03</c:v>
                </c:pt>
                <c:pt idx="4399">
                  <c:v>1012.91</c:v>
                </c:pt>
                <c:pt idx="4400">
                  <c:v>1013.54</c:v>
                </c:pt>
                <c:pt idx="4401">
                  <c:v>1005.45</c:v>
                </c:pt>
                <c:pt idx="4402">
                  <c:v>1021.22</c:v>
                </c:pt>
                <c:pt idx="4403">
                  <c:v>1008.96</c:v>
                </c:pt>
                <c:pt idx="4404">
                  <c:v>1009.15</c:v>
                </c:pt>
                <c:pt idx="4405">
                  <c:v>1010.99</c:v>
                </c:pt>
                <c:pt idx="4406">
                  <c:v>1010.66</c:v>
                </c:pt>
                <c:pt idx="4407">
                  <c:v>1008.5</c:v>
                </c:pt>
                <c:pt idx="4408">
                  <c:v>1013.98</c:v>
                </c:pt>
                <c:pt idx="4409">
                  <c:v>1015.16</c:v>
                </c:pt>
                <c:pt idx="4410">
                  <c:v>1016.12</c:v>
                </c:pt>
                <c:pt idx="4411">
                  <c:v>1025.21</c:v>
                </c:pt>
                <c:pt idx="4412">
                  <c:v>1009.94</c:v>
                </c:pt>
                <c:pt idx="4413">
                  <c:v>999.08</c:v>
                </c:pt>
                <c:pt idx="4414">
                  <c:v>1018.85</c:v>
                </c:pt>
                <c:pt idx="4415">
                  <c:v>1020.45</c:v>
                </c:pt>
                <c:pt idx="4416">
                  <c:v>1013.12</c:v>
                </c:pt>
                <c:pt idx="4417">
                  <c:v>1013.43</c:v>
                </c:pt>
                <c:pt idx="4418">
                  <c:v>1008.34</c:v>
                </c:pt>
                <c:pt idx="4419">
                  <c:v>1023.55</c:v>
                </c:pt>
                <c:pt idx="4420">
                  <c:v>1012.41</c:v>
                </c:pt>
                <c:pt idx="4421">
                  <c:v>1015.42</c:v>
                </c:pt>
                <c:pt idx="4422">
                  <c:v>1011.67</c:v>
                </c:pt>
                <c:pt idx="4423">
                  <c:v>1023.45</c:v>
                </c:pt>
                <c:pt idx="4424">
                  <c:v>1011.16</c:v>
                </c:pt>
                <c:pt idx="4425">
                  <c:v>1009.92</c:v>
                </c:pt>
                <c:pt idx="4426">
                  <c:v>1009.82</c:v>
                </c:pt>
                <c:pt idx="4427">
                  <c:v>1016.49</c:v>
                </c:pt>
                <c:pt idx="4428">
                  <c:v>1008.51</c:v>
                </c:pt>
                <c:pt idx="4429">
                  <c:v>1017.79</c:v>
                </c:pt>
                <c:pt idx="4430">
                  <c:v>1008.2</c:v>
                </c:pt>
                <c:pt idx="4431">
                  <c:v>1015.9</c:v>
                </c:pt>
                <c:pt idx="4432">
                  <c:v>1015.59</c:v>
                </c:pt>
                <c:pt idx="4433">
                  <c:v>1019.02</c:v>
                </c:pt>
                <c:pt idx="4434">
                  <c:v>1014.84</c:v>
                </c:pt>
                <c:pt idx="4435">
                  <c:v>1009.06</c:v>
                </c:pt>
                <c:pt idx="4436">
                  <c:v>1008.61</c:v>
                </c:pt>
                <c:pt idx="4437">
                  <c:v>1011.39</c:v>
                </c:pt>
                <c:pt idx="4438">
                  <c:v>1008.73</c:v>
                </c:pt>
                <c:pt idx="4439">
                  <c:v>1019.27</c:v>
                </c:pt>
                <c:pt idx="4440">
                  <c:v>1009.83</c:v>
                </c:pt>
                <c:pt idx="4441">
                  <c:v>998.79</c:v>
                </c:pt>
                <c:pt idx="4442">
                  <c:v>1018.96</c:v>
                </c:pt>
                <c:pt idx="4443">
                  <c:v>1005.67</c:v>
                </c:pt>
                <c:pt idx="4444">
                  <c:v>1015.27</c:v>
                </c:pt>
                <c:pt idx="4445">
                  <c:v>1009.72</c:v>
                </c:pt>
                <c:pt idx="4446">
                  <c:v>1002.92</c:v>
                </c:pt>
                <c:pt idx="4447">
                  <c:v>1019.94</c:v>
                </c:pt>
                <c:pt idx="4448">
                  <c:v>1012</c:v>
                </c:pt>
                <c:pt idx="4449">
                  <c:v>1005.34</c:v>
                </c:pt>
                <c:pt idx="4450">
                  <c:v>1009.56</c:v>
                </c:pt>
                <c:pt idx="4451">
                  <c:v>1009.86</c:v>
                </c:pt>
                <c:pt idx="4452">
                  <c:v>1011.81</c:v>
                </c:pt>
                <c:pt idx="4453">
                  <c:v>1019.92</c:v>
                </c:pt>
                <c:pt idx="4454">
                  <c:v>1016.06</c:v>
                </c:pt>
                <c:pt idx="4455">
                  <c:v>1020.58</c:v>
                </c:pt>
                <c:pt idx="4456">
                  <c:v>1013.39</c:v>
                </c:pt>
                <c:pt idx="4457">
                  <c:v>1007.95</c:v>
                </c:pt>
                <c:pt idx="4458">
                  <c:v>1015.39</c:v>
                </c:pt>
                <c:pt idx="4459">
                  <c:v>1012.97</c:v>
                </c:pt>
                <c:pt idx="4460">
                  <c:v>1016.12</c:v>
                </c:pt>
                <c:pt idx="4461">
                  <c:v>1014.8</c:v>
                </c:pt>
                <c:pt idx="4462">
                  <c:v>1018.47</c:v>
                </c:pt>
                <c:pt idx="4463">
                  <c:v>1003.83</c:v>
                </c:pt>
                <c:pt idx="4464">
                  <c:v>1015.57</c:v>
                </c:pt>
                <c:pt idx="4465">
                  <c:v>1027.2</c:v>
                </c:pt>
                <c:pt idx="4466">
                  <c:v>1011.74</c:v>
                </c:pt>
                <c:pt idx="4467">
                  <c:v>1017.79</c:v>
                </c:pt>
                <c:pt idx="4468">
                  <c:v>1019.31</c:v>
                </c:pt>
                <c:pt idx="4469">
                  <c:v>1005.97</c:v>
                </c:pt>
                <c:pt idx="4470">
                  <c:v>1024.3</c:v>
                </c:pt>
                <c:pt idx="4471">
                  <c:v>1005.37</c:v>
                </c:pt>
                <c:pt idx="4472">
                  <c:v>1004.52</c:v>
                </c:pt>
                <c:pt idx="4473">
                  <c:v>1007.41</c:v>
                </c:pt>
                <c:pt idx="4474">
                  <c:v>1008.05</c:v>
                </c:pt>
                <c:pt idx="4475">
                  <c:v>1008.44</c:v>
                </c:pt>
                <c:pt idx="4476">
                  <c:v>1015.92</c:v>
                </c:pt>
                <c:pt idx="4477">
                  <c:v>1007.59</c:v>
                </c:pt>
                <c:pt idx="4478">
                  <c:v>1017.62</c:v>
                </c:pt>
                <c:pt idx="4479">
                  <c:v>1021.35</c:v>
                </c:pt>
                <c:pt idx="4480">
                  <c:v>1014.33</c:v>
                </c:pt>
                <c:pt idx="4481">
                  <c:v>1015.17</c:v>
                </c:pt>
                <c:pt idx="4482">
                  <c:v>1022.67</c:v>
                </c:pt>
                <c:pt idx="4483">
                  <c:v>1001.31</c:v>
                </c:pt>
                <c:pt idx="4484">
                  <c:v>1010.96</c:v>
                </c:pt>
                <c:pt idx="4485">
                  <c:v>1011.48</c:v>
                </c:pt>
                <c:pt idx="4486">
                  <c:v>1008.26</c:v>
                </c:pt>
                <c:pt idx="4487">
                  <c:v>1019.63</c:v>
                </c:pt>
                <c:pt idx="4488">
                  <c:v>1010.12</c:v>
                </c:pt>
                <c:pt idx="4489">
                  <c:v>1020.6</c:v>
                </c:pt>
                <c:pt idx="4490">
                  <c:v>1011.93</c:v>
                </c:pt>
                <c:pt idx="4491">
                  <c:v>1015.81</c:v>
                </c:pt>
                <c:pt idx="4492">
                  <c:v>1012.46</c:v>
                </c:pt>
                <c:pt idx="4493">
                  <c:v>1008.51</c:v>
                </c:pt>
                <c:pt idx="4494">
                  <c:v>1008.24</c:v>
                </c:pt>
                <c:pt idx="4495">
                  <c:v>1009.75</c:v>
                </c:pt>
                <c:pt idx="4496">
                  <c:v>1011.66</c:v>
                </c:pt>
                <c:pt idx="4497">
                  <c:v>1016.12</c:v>
                </c:pt>
                <c:pt idx="4498">
                  <c:v>1007.01</c:v>
                </c:pt>
                <c:pt idx="4499">
                  <c:v>1014.23</c:v>
                </c:pt>
                <c:pt idx="4500">
                  <c:v>1026</c:v>
                </c:pt>
                <c:pt idx="4501">
                  <c:v>1002.24</c:v>
                </c:pt>
                <c:pt idx="4502">
                  <c:v>1008.34</c:v>
                </c:pt>
                <c:pt idx="4503">
                  <c:v>1016.62</c:v>
                </c:pt>
                <c:pt idx="4504">
                  <c:v>1016.78</c:v>
                </c:pt>
                <c:pt idx="4505">
                  <c:v>1002.26</c:v>
                </c:pt>
                <c:pt idx="4506">
                  <c:v>1013.76</c:v>
                </c:pt>
                <c:pt idx="4507">
                  <c:v>1023.13</c:v>
                </c:pt>
                <c:pt idx="4508">
                  <c:v>1014.32</c:v>
                </c:pt>
                <c:pt idx="4509">
                  <c:v>999.72</c:v>
                </c:pt>
                <c:pt idx="4510">
                  <c:v>1011.29</c:v>
                </c:pt>
                <c:pt idx="4511">
                  <c:v>1010.49</c:v>
                </c:pt>
                <c:pt idx="4512">
                  <c:v>1000.29</c:v>
                </c:pt>
                <c:pt idx="4513">
                  <c:v>1004.45</c:v>
                </c:pt>
                <c:pt idx="4514">
                  <c:v>1010.42</c:v>
                </c:pt>
                <c:pt idx="4515">
                  <c:v>1017.19</c:v>
                </c:pt>
                <c:pt idx="4516">
                  <c:v>1005.8</c:v>
                </c:pt>
                <c:pt idx="4517">
                  <c:v>1010.09</c:v>
                </c:pt>
                <c:pt idx="4518">
                  <c:v>1017.91</c:v>
                </c:pt>
                <c:pt idx="4519">
                  <c:v>1017.41</c:v>
                </c:pt>
                <c:pt idx="4520">
                  <c:v>1009.69</c:v>
                </c:pt>
                <c:pt idx="4521">
                  <c:v>1026.45</c:v>
                </c:pt>
                <c:pt idx="4522">
                  <c:v>1018.56</c:v>
                </c:pt>
                <c:pt idx="4523">
                  <c:v>1014.95</c:v>
                </c:pt>
                <c:pt idx="4524">
                  <c:v>1023.16</c:v>
                </c:pt>
                <c:pt idx="4525">
                  <c:v>1012.03</c:v>
                </c:pt>
                <c:pt idx="4526">
                  <c:v>1013.09</c:v>
                </c:pt>
                <c:pt idx="4527">
                  <c:v>1002.25</c:v>
                </c:pt>
                <c:pt idx="4528">
                  <c:v>1010.45</c:v>
                </c:pt>
                <c:pt idx="4529">
                  <c:v>1014.47</c:v>
                </c:pt>
                <c:pt idx="4530">
                  <c:v>1010.75</c:v>
                </c:pt>
                <c:pt idx="4531">
                  <c:v>1002.4</c:v>
                </c:pt>
                <c:pt idx="4532">
                  <c:v>1007.33</c:v>
                </c:pt>
                <c:pt idx="4533">
                  <c:v>1009.52</c:v>
                </c:pt>
                <c:pt idx="4534">
                  <c:v>1018.87</c:v>
                </c:pt>
                <c:pt idx="4535">
                  <c:v>1009.85</c:v>
                </c:pt>
                <c:pt idx="4536">
                  <c:v>1017.24</c:v>
                </c:pt>
                <c:pt idx="4537">
                  <c:v>1033.19</c:v>
                </c:pt>
                <c:pt idx="4538">
                  <c:v>1010.15</c:v>
                </c:pt>
                <c:pt idx="4539">
                  <c:v>1004.63</c:v>
                </c:pt>
                <c:pt idx="4540">
                  <c:v>1012.9</c:v>
                </c:pt>
                <c:pt idx="4541">
                  <c:v>1022.36</c:v>
                </c:pt>
                <c:pt idx="4542">
                  <c:v>1026.44</c:v>
                </c:pt>
                <c:pt idx="4543">
                  <c:v>1027.99</c:v>
                </c:pt>
                <c:pt idx="4544">
                  <c:v>1027.29</c:v>
                </c:pt>
                <c:pt idx="4545">
                  <c:v>1012.4</c:v>
                </c:pt>
                <c:pt idx="4546">
                  <c:v>1017.05</c:v>
                </c:pt>
                <c:pt idx="4547">
                  <c:v>1009.06</c:v>
                </c:pt>
                <c:pt idx="4548">
                  <c:v>1013.09</c:v>
                </c:pt>
                <c:pt idx="4549">
                  <c:v>1026.17</c:v>
                </c:pt>
                <c:pt idx="4550">
                  <c:v>1022.23</c:v>
                </c:pt>
                <c:pt idx="4551">
                  <c:v>1005.86</c:v>
                </c:pt>
                <c:pt idx="4552">
                  <c:v>1007.76</c:v>
                </c:pt>
                <c:pt idx="4553">
                  <c:v>1010.31</c:v>
                </c:pt>
                <c:pt idx="4554">
                  <c:v>1011.14</c:v>
                </c:pt>
                <c:pt idx="4555">
                  <c:v>1008</c:v>
                </c:pt>
                <c:pt idx="4556">
                  <c:v>1016.2</c:v>
                </c:pt>
                <c:pt idx="4557">
                  <c:v>1009.61</c:v>
                </c:pt>
                <c:pt idx="4558">
                  <c:v>1011.83</c:v>
                </c:pt>
                <c:pt idx="4559">
                  <c:v>1014.61</c:v>
                </c:pt>
                <c:pt idx="4560">
                  <c:v>1006.66</c:v>
                </c:pt>
                <c:pt idx="4561">
                  <c:v>1018.85</c:v>
                </c:pt>
                <c:pt idx="4562">
                  <c:v>1018.78</c:v>
                </c:pt>
                <c:pt idx="4563">
                  <c:v>1005.46</c:v>
                </c:pt>
                <c:pt idx="4564">
                  <c:v>1011.28</c:v>
                </c:pt>
                <c:pt idx="4565">
                  <c:v>1007.14</c:v>
                </c:pt>
                <c:pt idx="4566">
                  <c:v>1016.11</c:v>
                </c:pt>
                <c:pt idx="4567">
                  <c:v>1017.6</c:v>
                </c:pt>
                <c:pt idx="4568">
                  <c:v>1009.44</c:v>
                </c:pt>
                <c:pt idx="4569">
                  <c:v>1017.98</c:v>
                </c:pt>
                <c:pt idx="4570">
                  <c:v>1012.92</c:v>
                </c:pt>
                <c:pt idx="4571">
                  <c:v>1014.81</c:v>
                </c:pt>
                <c:pt idx="4572">
                  <c:v>1011.71</c:v>
                </c:pt>
                <c:pt idx="4573">
                  <c:v>1009.01</c:v>
                </c:pt>
                <c:pt idx="4574">
                  <c:v>1014.34</c:v>
                </c:pt>
                <c:pt idx="4575">
                  <c:v>1010.01</c:v>
                </c:pt>
                <c:pt idx="4576">
                  <c:v>1007.69</c:v>
                </c:pt>
                <c:pt idx="4577">
                  <c:v>1004.92</c:v>
                </c:pt>
                <c:pt idx="4578">
                  <c:v>1015.05</c:v>
                </c:pt>
                <c:pt idx="4579">
                  <c:v>1020.71</c:v>
                </c:pt>
                <c:pt idx="4580">
                  <c:v>1013.66</c:v>
                </c:pt>
                <c:pt idx="4581">
                  <c:v>1019.54</c:v>
                </c:pt>
                <c:pt idx="4582">
                  <c:v>1009.66</c:v>
                </c:pt>
                <c:pt idx="4583">
                  <c:v>1001.07</c:v>
                </c:pt>
                <c:pt idx="4584">
                  <c:v>1013.25</c:v>
                </c:pt>
                <c:pt idx="4585">
                  <c:v>1012.78</c:v>
                </c:pt>
                <c:pt idx="4586">
                  <c:v>1018.79</c:v>
                </c:pt>
                <c:pt idx="4587">
                  <c:v>1014.18</c:v>
                </c:pt>
                <c:pt idx="4588">
                  <c:v>1019.81</c:v>
                </c:pt>
                <c:pt idx="4589">
                  <c:v>1008.57</c:v>
                </c:pt>
                <c:pt idx="4590">
                  <c:v>1011.63</c:v>
                </c:pt>
                <c:pt idx="4591">
                  <c:v>1013.16</c:v>
                </c:pt>
                <c:pt idx="4592">
                  <c:v>1016.44</c:v>
                </c:pt>
                <c:pt idx="4593">
                  <c:v>1018.16</c:v>
                </c:pt>
                <c:pt idx="4594">
                  <c:v>1020.88</c:v>
                </c:pt>
                <c:pt idx="4595">
                  <c:v>1016.12</c:v>
                </c:pt>
                <c:pt idx="4596">
                  <c:v>1016.7</c:v>
                </c:pt>
                <c:pt idx="4597">
                  <c:v>1015.41</c:v>
                </c:pt>
                <c:pt idx="4598">
                  <c:v>1012.73</c:v>
                </c:pt>
                <c:pt idx="4599">
                  <c:v>1015.29</c:v>
                </c:pt>
                <c:pt idx="4600">
                  <c:v>1009.81</c:v>
                </c:pt>
                <c:pt idx="4601">
                  <c:v>1003.3</c:v>
                </c:pt>
                <c:pt idx="4602">
                  <c:v>1002.14</c:v>
                </c:pt>
                <c:pt idx="4603">
                  <c:v>1004.02</c:v>
                </c:pt>
                <c:pt idx="4604">
                  <c:v>1009.93</c:v>
                </c:pt>
                <c:pt idx="4605">
                  <c:v>1002.71</c:v>
                </c:pt>
                <c:pt idx="4606">
                  <c:v>1012.6</c:v>
                </c:pt>
                <c:pt idx="4607">
                  <c:v>1026.81</c:v>
                </c:pt>
                <c:pt idx="4608">
                  <c:v>1008.22</c:v>
                </c:pt>
                <c:pt idx="4609">
                  <c:v>1021.19</c:v>
                </c:pt>
                <c:pt idx="4610">
                  <c:v>1017.36</c:v>
                </c:pt>
                <c:pt idx="4611">
                  <c:v>1010.28</c:v>
                </c:pt>
                <c:pt idx="4612">
                  <c:v>1015.75</c:v>
                </c:pt>
                <c:pt idx="4613">
                  <c:v>1019.15</c:v>
                </c:pt>
                <c:pt idx="4614">
                  <c:v>1025.49</c:v>
                </c:pt>
                <c:pt idx="4615">
                  <c:v>1002.54</c:v>
                </c:pt>
                <c:pt idx="4616">
                  <c:v>1018.84</c:v>
                </c:pt>
                <c:pt idx="4617">
                  <c:v>1013</c:v>
                </c:pt>
                <c:pt idx="4618">
                  <c:v>1005.68</c:v>
                </c:pt>
                <c:pt idx="4619">
                  <c:v>1009.59</c:v>
                </c:pt>
                <c:pt idx="4620">
                  <c:v>1008.29</c:v>
                </c:pt>
                <c:pt idx="4621">
                  <c:v>1002.71</c:v>
                </c:pt>
                <c:pt idx="4622">
                  <c:v>1023.19</c:v>
                </c:pt>
                <c:pt idx="4623">
                  <c:v>1003.72</c:v>
                </c:pt>
                <c:pt idx="4624">
                  <c:v>1007.45</c:v>
                </c:pt>
                <c:pt idx="4625">
                  <c:v>1010.92</c:v>
                </c:pt>
                <c:pt idx="4626">
                  <c:v>1018.3</c:v>
                </c:pt>
                <c:pt idx="4627">
                  <c:v>1014.49</c:v>
                </c:pt>
                <c:pt idx="4628">
                  <c:v>1012.26</c:v>
                </c:pt>
                <c:pt idx="4629">
                  <c:v>1006.71</c:v>
                </c:pt>
                <c:pt idx="4630">
                  <c:v>1012.51</c:v>
                </c:pt>
                <c:pt idx="4631">
                  <c:v>1026.7</c:v>
                </c:pt>
                <c:pt idx="4632">
                  <c:v>1001.7</c:v>
                </c:pt>
                <c:pt idx="4633">
                  <c:v>1017.36</c:v>
                </c:pt>
                <c:pt idx="4634">
                  <c:v>1012.67</c:v>
                </c:pt>
                <c:pt idx="4635">
                  <c:v>1013.7</c:v>
                </c:pt>
                <c:pt idx="4636">
                  <c:v>1015.17</c:v>
                </c:pt>
                <c:pt idx="4637">
                  <c:v>1005.24</c:v>
                </c:pt>
                <c:pt idx="4638">
                  <c:v>1018.4</c:v>
                </c:pt>
                <c:pt idx="4639">
                  <c:v>1003.31</c:v>
                </c:pt>
                <c:pt idx="4640">
                  <c:v>1010.48</c:v>
                </c:pt>
                <c:pt idx="4641">
                  <c:v>1010.94</c:v>
                </c:pt>
                <c:pt idx="4642">
                  <c:v>1012.75</c:v>
                </c:pt>
                <c:pt idx="4643">
                  <c:v>1032.8599999999999</c:v>
                </c:pt>
                <c:pt idx="4644">
                  <c:v>1013.61</c:v>
                </c:pt>
                <c:pt idx="4645">
                  <c:v>1016.28</c:v>
                </c:pt>
                <c:pt idx="4646">
                  <c:v>1010.97</c:v>
                </c:pt>
                <c:pt idx="4647">
                  <c:v>1008.81</c:v>
                </c:pt>
                <c:pt idx="4648">
                  <c:v>1012.78</c:v>
                </c:pt>
                <c:pt idx="4649">
                  <c:v>1025.3699999999999</c:v>
                </c:pt>
                <c:pt idx="4650">
                  <c:v>1008.46</c:v>
                </c:pt>
                <c:pt idx="4651">
                  <c:v>1008.46</c:v>
                </c:pt>
                <c:pt idx="4652">
                  <c:v>1019.44</c:v>
                </c:pt>
                <c:pt idx="4653">
                  <c:v>1021.59</c:v>
                </c:pt>
                <c:pt idx="4654">
                  <c:v>1007.81</c:v>
                </c:pt>
                <c:pt idx="4655">
                  <c:v>1012.8</c:v>
                </c:pt>
                <c:pt idx="4656">
                  <c:v>1015.35</c:v>
                </c:pt>
                <c:pt idx="4657">
                  <c:v>1011.55</c:v>
                </c:pt>
                <c:pt idx="4658">
                  <c:v>1009.82</c:v>
                </c:pt>
                <c:pt idx="4659">
                  <c:v>1015.05</c:v>
                </c:pt>
                <c:pt idx="4660">
                  <c:v>1008.52</c:v>
                </c:pt>
                <c:pt idx="4661">
                  <c:v>1013.18</c:v>
                </c:pt>
                <c:pt idx="4662">
                  <c:v>1013.64</c:v>
                </c:pt>
                <c:pt idx="4663">
                  <c:v>1009.6</c:v>
                </c:pt>
                <c:pt idx="4664">
                  <c:v>1010.52</c:v>
                </c:pt>
                <c:pt idx="4665">
                  <c:v>1000.89</c:v>
                </c:pt>
                <c:pt idx="4666">
                  <c:v>1029.08</c:v>
                </c:pt>
                <c:pt idx="4667">
                  <c:v>1013.27</c:v>
                </c:pt>
                <c:pt idx="4668">
                  <c:v>1004.45</c:v>
                </c:pt>
                <c:pt idx="4669">
                  <c:v>1019.47</c:v>
                </c:pt>
                <c:pt idx="4670">
                  <c:v>1006.96</c:v>
                </c:pt>
                <c:pt idx="4671">
                  <c:v>1007.56</c:v>
                </c:pt>
                <c:pt idx="4672">
                  <c:v>1003.79</c:v>
                </c:pt>
                <c:pt idx="4673">
                  <c:v>1021.27</c:v>
                </c:pt>
                <c:pt idx="4674">
                  <c:v>1013.26</c:v>
                </c:pt>
                <c:pt idx="4675">
                  <c:v>1017.81</c:v>
                </c:pt>
                <c:pt idx="4676">
                  <c:v>1020.88</c:v>
                </c:pt>
                <c:pt idx="4677">
                  <c:v>1009.59</c:v>
                </c:pt>
                <c:pt idx="4678">
                  <c:v>1012.36</c:v>
                </c:pt>
                <c:pt idx="4679">
                  <c:v>1021.05</c:v>
                </c:pt>
                <c:pt idx="4680">
                  <c:v>1008.63</c:v>
                </c:pt>
                <c:pt idx="4681">
                  <c:v>1013.64</c:v>
                </c:pt>
                <c:pt idx="4682">
                  <c:v>1011.33</c:v>
                </c:pt>
                <c:pt idx="4683">
                  <c:v>1005.37</c:v>
                </c:pt>
                <c:pt idx="4684">
                  <c:v>1007.59</c:v>
                </c:pt>
                <c:pt idx="4685">
                  <c:v>1008.93</c:v>
                </c:pt>
                <c:pt idx="4686">
                  <c:v>1011.13</c:v>
                </c:pt>
                <c:pt idx="4687">
                  <c:v>1013.99</c:v>
                </c:pt>
                <c:pt idx="4688">
                  <c:v>1021.76</c:v>
                </c:pt>
                <c:pt idx="4689">
                  <c:v>1007.48</c:v>
                </c:pt>
                <c:pt idx="4690">
                  <c:v>1020.32</c:v>
                </c:pt>
                <c:pt idx="4691">
                  <c:v>1030.46</c:v>
                </c:pt>
                <c:pt idx="4692">
                  <c:v>1014.8</c:v>
                </c:pt>
                <c:pt idx="4693">
                  <c:v>1018.69</c:v>
                </c:pt>
                <c:pt idx="4694">
                  <c:v>1009.58</c:v>
                </c:pt>
                <c:pt idx="4695">
                  <c:v>1006.59</c:v>
                </c:pt>
                <c:pt idx="4696">
                  <c:v>1012.5</c:v>
                </c:pt>
                <c:pt idx="4697">
                  <c:v>1009.48</c:v>
                </c:pt>
                <c:pt idx="4698">
                  <c:v>1010.44</c:v>
                </c:pt>
                <c:pt idx="4699">
                  <c:v>1011.75</c:v>
                </c:pt>
                <c:pt idx="4700">
                  <c:v>1016.77</c:v>
                </c:pt>
                <c:pt idx="4701">
                  <c:v>1009.36</c:v>
                </c:pt>
                <c:pt idx="4702">
                  <c:v>1012.53</c:v>
                </c:pt>
                <c:pt idx="4703">
                  <c:v>1015.29</c:v>
                </c:pt>
                <c:pt idx="4704">
                  <c:v>1008.48</c:v>
                </c:pt>
                <c:pt idx="4705">
                  <c:v>1008.78</c:v>
                </c:pt>
                <c:pt idx="4706">
                  <c:v>1011.31</c:v>
                </c:pt>
                <c:pt idx="4707">
                  <c:v>1013.14</c:v>
                </c:pt>
                <c:pt idx="4708">
                  <c:v>1015.77</c:v>
                </c:pt>
                <c:pt idx="4709">
                  <c:v>1011.71</c:v>
                </c:pt>
                <c:pt idx="4710">
                  <c:v>1010.88</c:v>
                </c:pt>
                <c:pt idx="4711">
                  <c:v>1009.04</c:v>
                </c:pt>
                <c:pt idx="4712">
                  <c:v>1007.75</c:v>
                </c:pt>
                <c:pt idx="4713">
                  <c:v>1018.34</c:v>
                </c:pt>
                <c:pt idx="4714">
                  <c:v>1012.45</c:v>
                </c:pt>
                <c:pt idx="4715">
                  <c:v>1002.46</c:v>
                </c:pt>
                <c:pt idx="4716">
                  <c:v>1022.15</c:v>
                </c:pt>
                <c:pt idx="4717">
                  <c:v>1006.92</c:v>
                </c:pt>
                <c:pt idx="4718">
                  <c:v>1006.73</c:v>
                </c:pt>
                <c:pt idx="4719">
                  <c:v>1014.24</c:v>
                </c:pt>
                <c:pt idx="4720">
                  <c:v>1007.67</c:v>
                </c:pt>
                <c:pt idx="4721">
                  <c:v>1004.47</c:v>
                </c:pt>
                <c:pt idx="4722">
                  <c:v>1008.59</c:v>
                </c:pt>
                <c:pt idx="4723">
                  <c:v>1013.62</c:v>
                </c:pt>
                <c:pt idx="4724">
                  <c:v>1009.23</c:v>
                </c:pt>
                <c:pt idx="4725">
                  <c:v>1013.83</c:v>
                </c:pt>
                <c:pt idx="4726">
                  <c:v>1012.97</c:v>
                </c:pt>
                <c:pt idx="4727">
                  <c:v>1021.23</c:v>
                </c:pt>
                <c:pt idx="4728">
                  <c:v>1013.13</c:v>
                </c:pt>
                <c:pt idx="4729">
                  <c:v>1005.78</c:v>
                </c:pt>
                <c:pt idx="4730">
                  <c:v>1006.37</c:v>
                </c:pt>
                <c:pt idx="4731">
                  <c:v>1020.85</c:v>
                </c:pt>
                <c:pt idx="4732">
                  <c:v>1006.36</c:v>
                </c:pt>
                <c:pt idx="4733">
                  <c:v>1014.65</c:v>
                </c:pt>
                <c:pt idx="4734">
                  <c:v>1022.35</c:v>
                </c:pt>
                <c:pt idx="4735">
                  <c:v>1017.52</c:v>
                </c:pt>
                <c:pt idx="4736">
                  <c:v>1015.56</c:v>
                </c:pt>
                <c:pt idx="4737">
                  <c:v>1010.74</c:v>
                </c:pt>
                <c:pt idx="4738">
                  <c:v>1020.91</c:v>
                </c:pt>
                <c:pt idx="4739">
                  <c:v>1004.76</c:v>
                </c:pt>
                <c:pt idx="4740">
                  <c:v>1013.56</c:v>
                </c:pt>
                <c:pt idx="4741">
                  <c:v>1020.33</c:v>
                </c:pt>
                <c:pt idx="4742">
                  <c:v>1017.73</c:v>
                </c:pt>
                <c:pt idx="4743">
                  <c:v>1013.32</c:v>
                </c:pt>
                <c:pt idx="4744">
                  <c:v>1023.97</c:v>
                </c:pt>
                <c:pt idx="4745">
                  <c:v>1000.91</c:v>
                </c:pt>
                <c:pt idx="4746">
                  <c:v>1025.24</c:v>
                </c:pt>
                <c:pt idx="4747">
                  <c:v>1013.81</c:v>
                </c:pt>
                <c:pt idx="4748">
                  <c:v>1004.97</c:v>
                </c:pt>
                <c:pt idx="4749">
                  <c:v>1017.84</c:v>
                </c:pt>
                <c:pt idx="4750">
                  <c:v>1005.2</c:v>
                </c:pt>
                <c:pt idx="4751">
                  <c:v>1020.57</c:v>
                </c:pt>
                <c:pt idx="4752">
                  <c:v>1013.57</c:v>
                </c:pt>
                <c:pt idx="4753">
                  <c:v>1009.58</c:v>
                </c:pt>
                <c:pt idx="4754">
                  <c:v>1000.93</c:v>
                </c:pt>
                <c:pt idx="4755">
                  <c:v>1001.2</c:v>
                </c:pt>
                <c:pt idx="4756">
                  <c:v>1008.61</c:v>
                </c:pt>
                <c:pt idx="4757">
                  <c:v>1009.35</c:v>
                </c:pt>
                <c:pt idx="4758">
                  <c:v>1004.24</c:v>
                </c:pt>
                <c:pt idx="4759">
                  <c:v>1004.16</c:v>
                </c:pt>
                <c:pt idx="4760">
                  <c:v>1004.66</c:v>
                </c:pt>
                <c:pt idx="4761">
                  <c:v>1008.94</c:v>
                </c:pt>
                <c:pt idx="4762">
                  <c:v>1015.62</c:v>
                </c:pt>
                <c:pt idx="4763">
                  <c:v>1009.66</c:v>
                </c:pt>
                <c:pt idx="4764">
                  <c:v>1007.82</c:v>
                </c:pt>
                <c:pt idx="4765">
                  <c:v>1006.48</c:v>
                </c:pt>
                <c:pt idx="4766">
                  <c:v>1011.46</c:v>
                </c:pt>
                <c:pt idx="4767">
                  <c:v>1004.34</c:v>
                </c:pt>
                <c:pt idx="4768">
                  <c:v>1008.12</c:v>
                </c:pt>
                <c:pt idx="4769">
                  <c:v>1005.47</c:v>
                </c:pt>
                <c:pt idx="4770">
                  <c:v>1018.09</c:v>
                </c:pt>
                <c:pt idx="4771">
                  <c:v>1004.87</c:v>
                </c:pt>
                <c:pt idx="4772">
                  <c:v>1016.87</c:v>
                </c:pt>
                <c:pt idx="4773">
                  <c:v>1010.79</c:v>
                </c:pt>
                <c:pt idx="4774">
                  <c:v>1011.19</c:v>
                </c:pt>
                <c:pt idx="4775">
                  <c:v>1016.92</c:v>
                </c:pt>
                <c:pt idx="4776">
                  <c:v>1002.7</c:v>
                </c:pt>
                <c:pt idx="4777">
                  <c:v>1017.83</c:v>
                </c:pt>
                <c:pt idx="4778">
                  <c:v>1010.96</c:v>
                </c:pt>
                <c:pt idx="4779">
                  <c:v>1015.94</c:v>
                </c:pt>
                <c:pt idx="4780">
                  <c:v>1008.5</c:v>
                </c:pt>
                <c:pt idx="4781">
                  <c:v>1026.57</c:v>
                </c:pt>
                <c:pt idx="4782">
                  <c:v>1013.08</c:v>
                </c:pt>
                <c:pt idx="4783">
                  <c:v>1013.94</c:v>
                </c:pt>
                <c:pt idx="4784">
                  <c:v>1008.79</c:v>
                </c:pt>
                <c:pt idx="4785">
                  <c:v>993.31</c:v>
                </c:pt>
                <c:pt idx="4786">
                  <c:v>1009.73</c:v>
                </c:pt>
                <c:pt idx="4787">
                  <c:v>1005.49</c:v>
                </c:pt>
                <c:pt idx="4788">
                  <c:v>1008.58</c:v>
                </c:pt>
                <c:pt idx="4789">
                  <c:v>1003.54</c:v>
                </c:pt>
                <c:pt idx="4790">
                  <c:v>1022.61</c:v>
                </c:pt>
                <c:pt idx="4791">
                  <c:v>1009.44</c:v>
                </c:pt>
                <c:pt idx="4792">
                  <c:v>1020.77</c:v>
                </c:pt>
                <c:pt idx="4793">
                  <c:v>1022.45</c:v>
                </c:pt>
                <c:pt idx="4794">
                  <c:v>1011.05</c:v>
                </c:pt>
                <c:pt idx="4795">
                  <c:v>1018.01</c:v>
                </c:pt>
                <c:pt idx="4796">
                  <c:v>1004.9</c:v>
                </c:pt>
                <c:pt idx="4797">
                  <c:v>1014.63</c:v>
                </c:pt>
                <c:pt idx="4798">
                  <c:v>1010.84</c:v>
                </c:pt>
                <c:pt idx="4799">
                  <c:v>1019.05</c:v>
                </c:pt>
                <c:pt idx="4800">
                  <c:v>1010.66</c:v>
                </c:pt>
                <c:pt idx="4801">
                  <c:v>1009.26</c:v>
                </c:pt>
                <c:pt idx="4802">
                  <c:v>1009.65</c:v>
                </c:pt>
                <c:pt idx="4803">
                  <c:v>1013.88</c:v>
                </c:pt>
                <c:pt idx="4804">
                  <c:v>1019.04</c:v>
                </c:pt>
                <c:pt idx="4805">
                  <c:v>1016.73</c:v>
                </c:pt>
                <c:pt idx="4806">
                  <c:v>1009.93</c:v>
                </c:pt>
                <c:pt idx="4807">
                  <c:v>1016.64</c:v>
                </c:pt>
                <c:pt idx="4808">
                  <c:v>1017.51</c:v>
                </c:pt>
                <c:pt idx="4809">
                  <c:v>1012.38</c:v>
                </c:pt>
                <c:pt idx="4810">
                  <c:v>1005.7</c:v>
                </c:pt>
                <c:pt idx="4811">
                  <c:v>1008.37</c:v>
                </c:pt>
                <c:pt idx="4812">
                  <c:v>1015.63</c:v>
                </c:pt>
                <c:pt idx="4813">
                  <c:v>1009.11</c:v>
                </c:pt>
                <c:pt idx="4814">
                  <c:v>1014.92</c:v>
                </c:pt>
                <c:pt idx="4815">
                  <c:v>1010.57</c:v>
                </c:pt>
                <c:pt idx="4816">
                  <c:v>1003.31</c:v>
                </c:pt>
                <c:pt idx="4817">
                  <c:v>1013.15</c:v>
                </c:pt>
                <c:pt idx="4818">
                  <c:v>1016.02</c:v>
                </c:pt>
                <c:pt idx="4819">
                  <c:v>1004.02</c:v>
                </c:pt>
                <c:pt idx="4820">
                  <c:v>1014.23</c:v>
                </c:pt>
                <c:pt idx="4821">
                  <c:v>1015.43</c:v>
                </c:pt>
                <c:pt idx="4822">
                  <c:v>1012.55</c:v>
                </c:pt>
                <c:pt idx="4823">
                  <c:v>1016.33</c:v>
                </c:pt>
                <c:pt idx="4824">
                  <c:v>1023.51</c:v>
                </c:pt>
                <c:pt idx="4825">
                  <c:v>1007.16</c:v>
                </c:pt>
                <c:pt idx="4826">
                  <c:v>1011.43</c:v>
                </c:pt>
                <c:pt idx="4827">
                  <c:v>1022.89</c:v>
                </c:pt>
                <c:pt idx="4828">
                  <c:v>1015.82</c:v>
                </c:pt>
                <c:pt idx="4829">
                  <c:v>1013.03</c:v>
                </c:pt>
                <c:pt idx="4830">
                  <c:v>1011.91</c:v>
                </c:pt>
                <c:pt idx="4831">
                  <c:v>1001.63</c:v>
                </c:pt>
                <c:pt idx="4832">
                  <c:v>1008.08</c:v>
                </c:pt>
                <c:pt idx="4833">
                  <c:v>1016.17</c:v>
                </c:pt>
                <c:pt idx="4834">
                  <c:v>1009.74</c:v>
                </c:pt>
                <c:pt idx="4835">
                  <c:v>1008.48</c:v>
                </c:pt>
                <c:pt idx="4836">
                  <c:v>1012.95</c:v>
                </c:pt>
                <c:pt idx="4837">
                  <c:v>1013.36</c:v>
                </c:pt>
                <c:pt idx="4838">
                  <c:v>1015.34</c:v>
                </c:pt>
                <c:pt idx="4839">
                  <c:v>1006.08</c:v>
                </c:pt>
                <c:pt idx="4840">
                  <c:v>1016.52</c:v>
                </c:pt>
                <c:pt idx="4841">
                  <c:v>1013.76</c:v>
                </c:pt>
                <c:pt idx="4842">
                  <c:v>1020.18</c:v>
                </c:pt>
                <c:pt idx="4843">
                  <c:v>1014.93</c:v>
                </c:pt>
                <c:pt idx="4844">
                  <c:v>1002.42</c:v>
                </c:pt>
                <c:pt idx="4845">
                  <c:v>1028.81</c:v>
                </c:pt>
                <c:pt idx="4846">
                  <c:v>1015.21</c:v>
                </c:pt>
                <c:pt idx="4847">
                  <c:v>1015.41</c:v>
                </c:pt>
                <c:pt idx="4848">
                  <c:v>1011.54</c:v>
                </c:pt>
                <c:pt idx="4849">
                  <c:v>1005.06</c:v>
                </c:pt>
                <c:pt idx="4850">
                  <c:v>1011.98</c:v>
                </c:pt>
                <c:pt idx="4851">
                  <c:v>1012.73</c:v>
                </c:pt>
                <c:pt idx="4852">
                  <c:v>1013.95</c:v>
                </c:pt>
                <c:pt idx="4853">
                  <c:v>1006.64</c:v>
                </c:pt>
                <c:pt idx="4854">
                  <c:v>1003.02</c:v>
                </c:pt>
                <c:pt idx="4855">
                  <c:v>1008</c:v>
                </c:pt>
                <c:pt idx="4856">
                  <c:v>1008.48</c:v>
                </c:pt>
                <c:pt idx="4857">
                  <c:v>1021.2</c:v>
                </c:pt>
                <c:pt idx="4858">
                  <c:v>1005</c:v>
                </c:pt>
                <c:pt idx="4859">
                  <c:v>1014.93</c:v>
                </c:pt>
                <c:pt idx="4860">
                  <c:v>1016.36</c:v>
                </c:pt>
                <c:pt idx="4861">
                  <c:v>1015.07</c:v>
                </c:pt>
                <c:pt idx="4862">
                  <c:v>1005.96</c:v>
                </c:pt>
                <c:pt idx="4863">
                  <c:v>1008.64</c:v>
                </c:pt>
                <c:pt idx="4864">
                  <c:v>1006.96</c:v>
                </c:pt>
                <c:pt idx="4865">
                  <c:v>1017.16</c:v>
                </c:pt>
                <c:pt idx="4866">
                  <c:v>1002.44</c:v>
                </c:pt>
                <c:pt idx="4867">
                  <c:v>1007.1</c:v>
                </c:pt>
                <c:pt idx="4868">
                  <c:v>1013.19</c:v>
                </c:pt>
                <c:pt idx="4869">
                  <c:v>1025.6400000000001</c:v>
                </c:pt>
                <c:pt idx="4870">
                  <c:v>1007.11</c:v>
                </c:pt>
                <c:pt idx="4871">
                  <c:v>999.96</c:v>
                </c:pt>
                <c:pt idx="4872">
                  <c:v>1017.28</c:v>
                </c:pt>
                <c:pt idx="4873">
                  <c:v>1015.63</c:v>
                </c:pt>
                <c:pt idx="4874">
                  <c:v>1013.11</c:v>
                </c:pt>
                <c:pt idx="4875">
                  <c:v>1013.39</c:v>
                </c:pt>
                <c:pt idx="4876">
                  <c:v>1018.58</c:v>
                </c:pt>
                <c:pt idx="4877">
                  <c:v>1009.58</c:v>
                </c:pt>
                <c:pt idx="4878">
                  <c:v>1014.54</c:v>
                </c:pt>
                <c:pt idx="4879">
                  <c:v>1013.23</c:v>
                </c:pt>
                <c:pt idx="4880">
                  <c:v>1014.04</c:v>
                </c:pt>
                <c:pt idx="4881">
                  <c:v>1010.83</c:v>
                </c:pt>
                <c:pt idx="4882">
                  <c:v>1014.07</c:v>
                </c:pt>
                <c:pt idx="4883">
                  <c:v>1019.94</c:v>
                </c:pt>
                <c:pt idx="4884">
                  <c:v>1017.99</c:v>
                </c:pt>
                <c:pt idx="4885">
                  <c:v>1012.34</c:v>
                </c:pt>
                <c:pt idx="4886">
                  <c:v>1003.51</c:v>
                </c:pt>
                <c:pt idx="4887">
                  <c:v>1020.19</c:v>
                </c:pt>
                <c:pt idx="4888">
                  <c:v>1018.05</c:v>
                </c:pt>
                <c:pt idx="4889">
                  <c:v>1017.81</c:v>
                </c:pt>
                <c:pt idx="4890">
                  <c:v>997.39</c:v>
                </c:pt>
                <c:pt idx="4891">
                  <c:v>1025.98</c:v>
                </c:pt>
                <c:pt idx="4892">
                  <c:v>1017.73</c:v>
                </c:pt>
                <c:pt idx="4893">
                  <c:v>1007.34</c:v>
                </c:pt>
                <c:pt idx="4894">
                  <c:v>1021.14</c:v>
                </c:pt>
                <c:pt idx="4895">
                  <c:v>1018.42</c:v>
                </c:pt>
                <c:pt idx="4896">
                  <c:v>1012.57</c:v>
                </c:pt>
                <c:pt idx="4897">
                  <c:v>1016.53</c:v>
                </c:pt>
                <c:pt idx="4898">
                  <c:v>1016.92</c:v>
                </c:pt>
                <c:pt idx="4899">
                  <c:v>1014.52</c:v>
                </c:pt>
                <c:pt idx="4900">
                  <c:v>1018.98</c:v>
                </c:pt>
                <c:pt idx="4901">
                  <c:v>1010.97</c:v>
                </c:pt>
                <c:pt idx="4902">
                  <c:v>1020.52</c:v>
                </c:pt>
                <c:pt idx="4903">
                  <c:v>1007.88</c:v>
                </c:pt>
                <c:pt idx="4904">
                  <c:v>1009.92</c:v>
                </c:pt>
                <c:pt idx="4905">
                  <c:v>1018.26</c:v>
                </c:pt>
                <c:pt idx="4906">
                  <c:v>1009.81</c:v>
                </c:pt>
                <c:pt idx="4907">
                  <c:v>1013.73</c:v>
                </c:pt>
                <c:pt idx="4908">
                  <c:v>1012.29</c:v>
                </c:pt>
                <c:pt idx="4909">
                  <c:v>1004.76</c:v>
                </c:pt>
                <c:pt idx="4910">
                  <c:v>1017.97</c:v>
                </c:pt>
                <c:pt idx="4911">
                  <c:v>1008.56</c:v>
                </c:pt>
                <c:pt idx="4912">
                  <c:v>1008.68</c:v>
                </c:pt>
                <c:pt idx="4913">
                  <c:v>1030.6099999999999</c:v>
                </c:pt>
                <c:pt idx="4914">
                  <c:v>1013.19</c:v>
                </c:pt>
                <c:pt idx="4915">
                  <c:v>1013.89</c:v>
                </c:pt>
                <c:pt idx="4916">
                  <c:v>1016.15</c:v>
                </c:pt>
                <c:pt idx="4917">
                  <c:v>1009.8</c:v>
                </c:pt>
                <c:pt idx="4918">
                  <c:v>1016.31</c:v>
                </c:pt>
                <c:pt idx="4919">
                  <c:v>1013.84</c:v>
                </c:pt>
                <c:pt idx="4920">
                  <c:v>1005.63</c:v>
                </c:pt>
                <c:pt idx="4921">
                  <c:v>1012.68</c:v>
                </c:pt>
                <c:pt idx="4922">
                  <c:v>1018.94</c:v>
                </c:pt>
                <c:pt idx="4923">
                  <c:v>1014.76</c:v>
                </c:pt>
                <c:pt idx="4924">
                  <c:v>1008.39</c:v>
                </c:pt>
                <c:pt idx="4925">
                  <c:v>1009.11</c:v>
                </c:pt>
                <c:pt idx="4926">
                  <c:v>1006.64</c:v>
                </c:pt>
                <c:pt idx="4927">
                  <c:v>1009.85</c:v>
                </c:pt>
                <c:pt idx="4928">
                  <c:v>1007.68</c:v>
                </c:pt>
                <c:pt idx="4929">
                  <c:v>1014.09</c:v>
                </c:pt>
                <c:pt idx="4930">
                  <c:v>1012.31</c:v>
                </c:pt>
                <c:pt idx="4931">
                  <c:v>1009.78</c:v>
                </c:pt>
                <c:pt idx="4932">
                  <c:v>1017.04</c:v>
                </c:pt>
                <c:pt idx="4933">
                  <c:v>1009.03</c:v>
                </c:pt>
                <c:pt idx="4934">
                  <c:v>1010.06</c:v>
                </c:pt>
                <c:pt idx="4935">
                  <c:v>1002.71</c:v>
                </c:pt>
                <c:pt idx="4936">
                  <c:v>1006.68</c:v>
                </c:pt>
                <c:pt idx="4937">
                  <c:v>1008.67</c:v>
                </c:pt>
                <c:pt idx="4938">
                  <c:v>1010.89</c:v>
                </c:pt>
                <c:pt idx="4939">
                  <c:v>1006.63</c:v>
                </c:pt>
                <c:pt idx="4940">
                  <c:v>1013.26</c:v>
                </c:pt>
                <c:pt idx="4941">
                  <c:v>1016.04</c:v>
                </c:pt>
                <c:pt idx="4942">
                  <c:v>1007.62</c:v>
                </c:pt>
                <c:pt idx="4943">
                  <c:v>1010.15</c:v>
                </c:pt>
                <c:pt idx="4944">
                  <c:v>1013.96</c:v>
                </c:pt>
                <c:pt idx="4945">
                  <c:v>1007.39</c:v>
                </c:pt>
                <c:pt idx="4946">
                  <c:v>1007.64</c:v>
                </c:pt>
                <c:pt idx="4947">
                  <c:v>1007.27</c:v>
                </c:pt>
                <c:pt idx="4948">
                  <c:v>1010.84</c:v>
                </c:pt>
                <c:pt idx="4949">
                  <c:v>1011.92</c:v>
                </c:pt>
                <c:pt idx="4950">
                  <c:v>1002.12</c:v>
                </c:pt>
                <c:pt idx="4951">
                  <c:v>1006.97</c:v>
                </c:pt>
                <c:pt idx="4952">
                  <c:v>1012.16</c:v>
                </c:pt>
                <c:pt idx="4953">
                  <c:v>1010.5</c:v>
                </c:pt>
                <c:pt idx="4954">
                  <c:v>1005.59</c:v>
                </c:pt>
                <c:pt idx="4955">
                  <c:v>1008.98</c:v>
                </c:pt>
                <c:pt idx="4956">
                  <c:v>1013.81</c:v>
                </c:pt>
                <c:pt idx="4957">
                  <c:v>1021.69</c:v>
                </c:pt>
                <c:pt idx="4958">
                  <c:v>1010.18</c:v>
                </c:pt>
                <c:pt idx="4959">
                  <c:v>1014.35</c:v>
                </c:pt>
                <c:pt idx="4960">
                  <c:v>1005.5</c:v>
                </c:pt>
                <c:pt idx="4961">
                  <c:v>1020.28</c:v>
                </c:pt>
                <c:pt idx="4962">
                  <c:v>1017.75</c:v>
                </c:pt>
                <c:pt idx="4963">
                  <c:v>1009.77</c:v>
                </c:pt>
                <c:pt idx="4964">
                  <c:v>1010.58</c:v>
                </c:pt>
                <c:pt idx="4965">
                  <c:v>1015.3</c:v>
                </c:pt>
                <c:pt idx="4966">
                  <c:v>1010.86</c:v>
                </c:pt>
                <c:pt idx="4967">
                  <c:v>1016.46</c:v>
                </c:pt>
                <c:pt idx="4968">
                  <c:v>1011.57</c:v>
                </c:pt>
                <c:pt idx="4969">
                  <c:v>1006.66</c:v>
                </c:pt>
                <c:pt idx="4970">
                  <c:v>1016.03</c:v>
                </c:pt>
                <c:pt idx="4971">
                  <c:v>1026.1099999999999</c:v>
                </c:pt>
                <c:pt idx="4972">
                  <c:v>1012.8</c:v>
                </c:pt>
                <c:pt idx="4973">
                  <c:v>1017.63</c:v>
                </c:pt>
                <c:pt idx="4974">
                  <c:v>1011.95</c:v>
                </c:pt>
                <c:pt idx="4975">
                  <c:v>1012.37</c:v>
                </c:pt>
                <c:pt idx="4976">
                  <c:v>1009.73</c:v>
                </c:pt>
                <c:pt idx="4977">
                  <c:v>1023.44</c:v>
                </c:pt>
                <c:pt idx="4978">
                  <c:v>1021.11</c:v>
                </c:pt>
                <c:pt idx="4979">
                  <c:v>1017.17</c:v>
                </c:pt>
                <c:pt idx="4980">
                  <c:v>1008.38</c:v>
                </c:pt>
                <c:pt idx="4981">
                  <c:v>1024.44</c:v>
                </c:pt>
                <c:pt idx="4982">
                  <c:v>1023.07</c:v>
                </c:pt>
                <c:pt idx="4983">
                  <c:v>1008.4</c:v>
                </c:pt>
                <c:pt idx="4984">
                  <c:v>1010.51</c:v>
                </c:pt>
                <c:pt idx="4985">
                  <c:v>1008.51</c:v>
                </c:pt>
                <c:pt idx="4986">
                  <c:v>1019.87</c:v>
                </c:pt>
                <c:pt idx="4987">
                  <c:v>1011.75</c:v>
                </c:pt>
                <c:pt idx="4988">
                  <c:v>1014.13</c:v>
                </c:pt>
                <c:pt idx="4989">
                  <c:v>1006.5</c:v>
                </c:pt>
                <c:pt idx="4990">
                  <c:v>1001.78</c:v>
                </c:pt>
                <c:pt idx="4991">
                  <c:v>1017.71</c:v>
                </c:pt>
                <c:pt idx="4992">
                  <c:v>1009.3</c:v>
                </c:pt>
                <c:pt idx="4993">
                  <c:v>1014.56</c:v>
                </c:pt>
                <c:pt idx="4994">
                  <c:v>1014.66</c:v>
                </c:pt>
                <c:pt idx="4995">
                  <c:v>1015</c:v>
                </c:pt>
                <c:pt idx="4996">
                  <c:v>1020.11</c:v>
                </c:pt>
                <c:pt idx="4997">
                  <c:v>1012.41</c:v>
                </c:pt>
                <c:pt idx="4998">
                  <c:v>1004.11</c:v>
                </c:pt>
                <c:pt idx="4999">
                  <c:v>1010.96</c:v>
                </c:pt>
                <c:pt idx="5000">
                  <c:v>1013.89</c:v>
                </c:pt>
                <c:pt idx="5001">
                  <c:v>1018.37</c:v>
                </c:pt>
                <c:pt idx="5002">
                  <c:v>1007.82</c:v>
                </c:pt>
                <c:pt idx="5003">
                  <c:v>1006.09</c:v>
                </c:pt>
                <c:pt idx="5004">
                  <c:v>1007.12</c:v>
                </c:pt>
                <c:pt idx="5005">
                  <c:v>1006.36</c:v>
                </c:pt>
                <c:pt idx="5006">
                  <c:v>1005.7</c:v>
                </c:pt>
                <c:pt idx="5007">
                  <c:v>1025.6300000000001</c:v>
                </c:pt>
                <c:pt idx="5008">
                  <c:v>1012.97</c:v>
                </c:pt>
                <c:pt idx="5009">
                  <c:v>1021.47</c:v>
                </c:pt>
                <c:pt idx="5010">
                  <c:v>1006.58</c:v>
                </c:pt>
                <c:pt idx="5011">
                  <c:v>1013.95</c:v>
                </c:pt>
                <c:pt idx="5012">
                  <c:v>1011.81</c:v>
                </c:pt>
                <c:pt idx="5013">
                  <c:v>1018.85</c:v>
                </c:pt>
                <c:pt idx="5014">
                  <c:v>1023.78</c:v>
                </c:pt>
                <c:pt idx="5015">
                  <c:v>1009.7</c:v>
                </c:pt>
                <c:pt idx="5016">
                  <c:v>1011.72</c:v>
                </c:pt>
                <c:pt idx="5017">
                  <c:v>1009.38</c:v>
                </c:pt>
                <c:pt idx="5018">
                  <c:v>1007.24</c:v>
                </c:pt>
                <c:pt idx="5019">
                  <c:v>1020.77</c:v>
                </c:pt>
                <c:pt idx="5020">
                  <c:v>1021.06</c:v>
                </c:pt>
                <c:pt idx="5021">
                  <c:v>1007.74</c:v>
                </c:pt>
                <c:pt idx="5022">
                  <c:v>1010.91</c:v>
                </c:pt>
                <c:pt idx="5023">
                  <c:v>1012.7</c:v>
                </c:pt>
                <c:pt idx="5024">
                  <c:v>1011.28</c:v>
                </c:pt>
                <c:pt idx="5025">
                  <c:v>1009.78</c:v>
                </c:pt>
                <c:pt idx="5026">
                  <c:v>1009.61</c:v>
                </c:pt>
                <c:pt idx="5027">
                  <c:v>1013.61</c:v>
                </c:pt>
                <c:pt idx="5028">
                  <c:v>1016.05</c:v>
                </c:pt>
                <c:pt idx="5029">
                  <c:v>1012.73</c:v>
                </c:pt>
                <c:pt idx="5030">
                  <c:v>1013.36</c:v>
                </c:pt>
                <c:pt idx="5031">
                  <c:v>1023.25</c:v>
                </c:pt>
                <c:pt idx="5032">
                  <c:v>1020.47</c:v>
                </c:pt>
                <c:pt idx="5033">
                  <c:v>1011.11</c:v>
                </c:pt>
                <c:pt idx="5034">
                  <c:v>1010.11</c:v>
                </c:pt>
                <c:pt idx="5035">
                  <c:v>1012.48</c:v>
                </c:pt>
                <c:pt idx="5036">
                  <c:v>1016.32</c:v>
                </c:pt>
                <c:pt idx="5037">
                  <c:v>1011.34</c:v>
                </c:pt>
                <c:pt idx="5038">
                  <c:v>1020.25</c:v>
                </c:pt>
                <c:pt idx="5039">
                  <c:v>1023.26</c:v>
                </c:pt>
                <c:pt idx="5040">
                  <c:v>1012.73</c:v>
                </c:pt>
                <c:pt idx="5041">
                  <c:v>1010.09</c:v>
                </c:pt>
                <c:pt idx="5042">
                  <c:v>1013.21</c:v>
                </c:pt>
                <c:pt idx="5043">
                  <c:v>1000.67</c:v>
                </c:pt>
                <c:pt idx="5044">
                  <c:v>1017.46</c:v>
                </c:pt>
                <c:pt idx="5045">
                  <c:v>1019.39</c:v>
                </c:pt>
                <c:pt idx="5046">
                  <c:v>1014.73</c:v>
                </c:pt>
                <c:pt idx="5047">
                  <c:v>1013.4</c:v>
                </c:pt>
                <c:pt idx="5048">
                  <c:v>1010.09</c:v>
                </c:pt>
                <c:pt idx="5049">
                  <c:v>1016.22</c:v>
                </c:pt>
                <c:pt idx="5050">
                  <c:v>1017.74</c:v>
                </c:pt>
                <c:pt idx="5051">
                  <c:v>1002.29</c:v>
                </c:pt>
                <c:pt idx="5052">
                  <c:v>1008.97</c:v>
                </c:pt>
                <c:pt idx="5053">
                  <c:v>1014.22</c:v>
                </c:pt>
                <c:pt idx="5054">
                  <c:v>1027.46</c:v>
                </c:pt>
                <c:pt idx="5055">
                  <c:v>1010.91</c:v>
                </c:pt>
                <c:pt idx="5056">
                  <c:v>1005.03</c:v>
                </c:pt>
                <c:pt idx="5057">
                  <c:v>1011.33</c:v>
                </c:pt>
                <c:pt idx="5058">
                  <c:v>1026.19</c:v>
                </c:pt>
                <c:pt idx="5059">
                  <c:v>1014.29</c:v>
                </c:pt>
                <c:pt idx="5060">
                  <c:v>1010.5</c:v>
                </c:pt>
                <c:pt idx="5061">
                  <c:v>1016.48</c:v>
                </c:pt>
                <c:pt idx="5062">
                  <c:v>1019.28</c:v>
                </c:pt>
                <c:pt idx="5063">
                  <c:v>1018.5</c:v>
                </c:pt>
                <c:pt idx="5064">
                  <c:v>1017.48</c:v>
                </c:pt>
                <c:pt idx="5065">
                  <c:v>1020.18</c:v>
                </c:pt>
                <c:pt idx="5066">
                  <c:v>1016.76</c:v>
                </c:pt>
                <c:pt idx="5067">
                  <c:v>1015.57</c:v>
                </c:pt>
                <c:pt idx="5068">
                  <c:v>1007.31</c:v>
                </c:pt>
                <c:pt idx="5069">
                  <c:v>1007.44</c:v>
                </c:pt>
                <c:pt idx="5070">
                  <c:v>1023.61</c:v>
                </c:pt>
                <c:pt idx="5071">
                  <c:v>1009.5</c:v>
                </c:pt>
                <c:pt idx="5072">
                  <c:v>1013.87</c:v>
                </c:pt>
                <c:pt idx="5073">
                  <c:v>1007.98</c:v>
                </c:pt>
                <c:pt idx="5074">
                  <c:v>1009.48</c:v>
                </c:pt>
                <c:pt idx="5075">
                  <c:v>1010.99</c:v>
                </c:pt>
                <c:pt idx="5076">
                  <c:v>1016.55</c:v>
                </c:pt>
                <c:pt idx="5077">
                  <c:v>1022.32</c:v>
                </c:pt>
                <c:pt idx="5078">
                  <c:v>1012.72</c:v>
                </c:pt>
                <c:pt idx="5079">
                  <c:v>1003.47</c:v>
                </c:pt>
                <c:pt idx="5080">
                  <c:v>1010.15</c:v>
                </c:pt>
                <c:pt idx="5081">
                  <c:v>1008.78</c:v>
                </c:pt>
                <c:pt idx="5082">
                  <c:v>1015.23</c:v>
                </c:pt>
                <c:pt idx="5083">
                  <c:v>1004.82</c:v>
                </c:pt>
                <c:pt idx="5084">
                  <c:v>1017.42</c:v>
                </c:pt>
                <c:pt idx="5085">
                  <c:v>1012.91</c:v>
                </c:pt>
                <c:pt idx="5086">
                  <c:v>1018.24</c:v>
                </c:pt>
                <c:pt idx="5087">
                  <c:v>1020.55</c:v>
                </c:pt>
                <c:pt idx="5088">
                  <c:v>1021.5</c:v>
                </c:pt>
                <c:pt idx="5089">
                  <c:v>1005.69</c:v>
                </c:pt>
                <c:pt idx="5090">
                  <c:v>1006.83</c:v>
                </c:pt>
                <c:pt idx="5091">
                  <c:v>1019.4</c:v>
                </c:pt>
                <c:pt idx="5092">
                  <c:v>1007.44</c:v>
                </c:pt>
                <c:pt idx="5093">
                  <c:v>1011.66</c:v>
                </c:pt>
                <c:pt idx="5094">
                  <c:v>1024.99</c:v>
                </c:pt>
                <c:pt idx="5095">
                  <c:v>1001.26</c:v>
                </c:pt>
                <c:pt idx="5096">
                  <c:v>1012.16</c:v>
                </c:pt>
                <c:pt idx="5097">
                  <c:v>1026.8699999999999</c:v>
                </c:pt>
                <c:pt idx="5098">
                  <c:v>1026.67</c:v>
                </c:pt>
                <c:pt idx="5099">
                  <c:v>1010.22</c:v>
                </c:pt>
                <c:pt idx="5100">
                  <c:v>1001.53</c:v>
                </c:pt>
                <c:pt idx="5101">
                  <c:v>1013.13</c:v>
                </c:pt>
                <c:pt idx="5102">
                  <c:v>1015.23</c:v>
                </c:pt>
                <c:pt idx="5103">
                  <c:v>1006.29</c:v>
                </c:pt>
                <c:pt idx="5104">
                  <c:v>1014.68</c:v>
                </c:pt>
                <c:pt idx="5105">
                  <c:v>1009.25</c:v>
                </c:pt>
                <c:pt idx="5106">
                  <c:v>1017.13</c:v>
                </c:pt>
                <c:pt idx="5107">
                  <c:v>1013.06</c:v>
                </c:pt>
                <c:pt idx="5108">
                  <c:v>1024.8399999999999</c:v>
                </c:pt>
                <c:pt idx="5109">
                  <c:v>1011.11</c:v>
                </c:pt>
                <c:pt idx="5110">
                  <c:v>1011.88</c:v>
                </c:pt>
                <c:pt idx="5111">
                  <c:v>1012.94</c:v>
                </c:pt>
                <c:pt idx="5112">
                  <c:v>1009.91</c:v>
                </c:pt>
                <c:pt idx="5113">
                  <c:v>1011.9</c:v>
                </c:pt>
                <c:pt idx="5114">
                  <c:v>1007.58</c:v>
                </c:pt>
                <c:pt idx="5115">
                  <c:v>1024.6400000000001</c:v>
                </c:pt>
                <c:pt idx="5116">
                  <c:v>1022.36</c:v>
                </c:pt>
                <c:pt idx="5117">
                  <c:v>1004.44</c:v>
                </c:pt>
                <c:pt idx="5118">
                  <c:v>1013.7</c:v>
                </c:pt>
                <c:pt idx="5119">
                  <c:v>1019.21</c:v>
                </c:pt>
                <c:pt idx="5120">
                  <c:v>1009.16</c:v>
                </c:pt>
                <c:pt idx="5121">
                  <c:v>1009.85</c:v>
                </c:pt>
                <c:pt idx="5122">
                  <c:v>1012.89</c:v>
                </c:pt>
                <c:pt idx="5123">
                  <c:v>1016.82</c:v>
                </c:pt>
                <c:pt idx="5124">
                  <c:v>1003.02</c:v>
                </c:pt>
                <c:pt idx="5125">
                  <c:v>1020.56</c:v>
                </c:pt>
                <c:pt idx="5126">
                  <c:v>1014.24</c:v>
                </c:pt>
                <c:pt idx="5127">
                  <c:v>1027.17</c:v>
                </c:pt>
                <c:pt idx="5128">
                  <c:v>1023.72</c:v>
                </c:pt>
                <c:pt idx="5129">
                  <c:v>1005.98</c:v>
                </c:pt>
                <c:pt idx="5130">
                  <c:v>1000.23</c:v>
                </c:pt>
                <c:pt idx="5131">
                  <c:v>1019.57</c:v>
                </c:pt>
                <c:pt idx="5132">
                  <c:v>1017.23</c:v>
                </c:pt>
                <c:pt idx="5133">
                  <c:v>1013.54</c:v>
                </c:pt>
                <c:pt idx="5134">
                  <c:v>1013.07</c:v>
                </c:pt>
                <c:pt idx="5135">
                  <c:v>1008.38</c:v>
                </c:pt>
                <c:pt idx="5136">
                  <c:v>1011.52</c:v>
                </c:pt>
                <c:pt idx="5137">
                  <c:v>1005.33</c:v>
                </c:pt>
                <c:pt idx="5138">
                  <c:v>1025.49</c:v>
                </c:pt>
                <c:pt idx="5139">
                  <c:v>1017.45</c:v>
                </c:pt>
                <c:pt idx="5140">
                  <c:v>1012.74</c:v>
                </c:pt>
                <c:pt idx="5141">
                  <c:v>1010.15</c:v>
                </c:pt>
                <c:pt idx="5142">
                  <c:v>1020</c:v>
                </c:pt>
                <c:pt idx="5143">
                  <c:v>1017.17</c:v>
                </c:pt>
                <c:pt idx="5144">
                  <c:v>1019.18</c:v>
                </c:pt>
                <c:pt idx="5145">
                  <c:v>1016.45</c:v>
                </c:pt>
                <c:pt idx="5146">
                  <c:v>1021.79</c:v>
                </c:pt>
                <c:pt idx="5147">
                  <c:v>1010.89</c:v>
                </c:pt>
                <c:pt idx="5148">
                  <c:v>1010.64</c:v>
                </c:pt>
                <c:pt idx="5149">
                  <c:v>1011.89</c:v>
                </c:pt>
                <c:pt idx="5150">
                  <c:v>1020.64</c:v>
                </c:pt>
                <c:pt idx="5151">
                  <c:v>1001.27</c:v>
                </c:pt>
                <c:pt idx="5152">
                  <c:v>1019.47</c:v>
                </c:pt>
                <c:pt idx="5153">
                  <c:v>1015.18</c:v>
                </c:pt>
                <c:pt idx="5154">
                  <c:v>1024.32</c:v>
                </c:pt>
                <c:pt idx="5155">
                  <c:v>1013.54</c:v>
                </c:pt>
                <c:pt idx="5156">
                  <c:v>1003.97</c:v>
                </c:pt>
                <c:pt idx="5157">
                  <c:v>1007.27</c:v>
                </c:pt>
                <c:pt idx="5158">
                  <c:v>1012.89</c:v>
                </c:pt>
                <c:pt idx="5159">
                  <c:v>1018.52</c:v>
                </c:pt>
                <c:pt idx="5160">
                  <c:v>1010.96</c:v>
                </c:pt>
                <c:pt idx="5161">
                  <c:v>1012.48</c:v>
                </c:pt>
                <c:pt idx="5162">
                  <c:v>1008.58</c:v>
                </c:pt>
                <c:pt idx="5163">
                  <c:v>1010.49</c:v>
                </c:pt>
                <c:pt idx="5164">
                  <c:v>1011.01</c:v>
                </c:pt>
                <c:pt idx="5165">
                  <c:v>1014.74</c:v>
                </c:pt>
                <c:pt idx="5166">
                  <c:v>1008.43</c:v>
                </c:pt>
                <c:pt idx="5167">
                  <c:v>1015.53</c:v>
                </c:pt>
                <c:pt idx="5168">
                  <c:v>1011.4</c:v>
                </c:pt>
                <c:pt idx="5169">
                  <c:v>1016.75</c:v>
                </c:pt>
                <c:pt idx="5170">
                  <c:v>994.6</c:v>
                </c:pt>
                <c:pt idx="5171">
                  <c:v>1012.93</c:v>
                </c:pt>
                <c:pt idx="5172">
                  <c:v>1008.08</c:v>
                </c:pt>
                <c:pt idx="5173">
                  <c:v>1014.53</c:v>
                </c:pt>
                <c:pt idx="5174">
                  <c:v>1009.51</c:v>
                </c:pt>
                <c:pt idx="5175">
                  <c:v>1015.46</c:v>
                </c:pt>
                <c:pt idx="5176">
                  <c:v>1028.18</c:v>
                </c:pt>
                <c:pt idx="5177">
                  <c:v>1011.48</c:v>
                </c:pt>
                <c:pt idx="5178">
                  <c:v>1015.15</c:v>
                </c:pt>
                <c:pt idx="5179">
                  <c:v>1015.47</c:v>
                </c:pt>
                <c:pt idx="5180">
                  <c:v>1025.6300000000001</c:v>
                </c:pt>
                <c:pt idx="5181">
                  <c:v>1013.04</c:v>
                </c:pt>
                <c:pt idx="5182">
                  <c:v>1016.23</c:v>
                </c:pt>
                <c:pt idx="5183">
                  <c:v>1006.74</c:v>
                </c:pt>
                <c:pt idx="5184">
                  <c:v>1033.04</c:v>
                </c:pt>
                <c:pt idx="5185">
                  <c:v>1017.9</c:v>
                </c:pt>
                <c:pt idx="5186">
                  <c:v>1017.25</c:v>
                </c:pt>
                <c:pt idx="5187">
                  <c:v>1014.18</c:v>
                </c:pt>
                <c:pt idx="5188">
                  <c:v>1006.86</c:v>
                </c:pt>
                <c:pt idx="5189">
                  <c:v>1005.57</c:v>
                </c:pt>
                <c:pt idx="5190">
                  <c:v>1017.61</c:v>
                </c:pt>
                <c:pt idx="5191">
                  <c:v>1009.55</c:v>
                </c:pt>
                <c:pt idx="5192">
                  <c:v>1009.77</c:v>
                </c:pt>
                <c:pt idx="5193">
                  <c:v>1014.81</c:v>
                </c:pt>
                <c:pt idx="5194">
                  <c:v>1005.31</c:v>
                </c:pt>
                <c:pt idx="5195">
                  <c:v>1007.62</c:v>
                </c:pt>
                <c:pt idx="5196">
                  <c:v>1007.03</c:v>
                </c:pt>
                <c:pt idx="5197">
                  <c:v>1005.24</c:v>
                </c:pt>
                <c:pt idx="5198">
                  <c:v>1000.89</c:v>
                </c:pt>
                <c:pt idx="5199">
                  <c:v>1019.45</c:v>
                </c:pt>
                <c:pt idx="5200">
                  <c:v>1010.46</c:v>
                </c:pt>
                <c:pt idx="5201">
                  <c:v>1012.52</c:v>
                </c:pt>
                <c:pt idx="5202">
                  <c:v>1016</c:v>
                </c:pt>
                <c:pt idx="5203">
                  <c:v>1007.51</c:v>
                </c:pt>
                <c:pt idx="5204">
                  <c:v>1011.08</c:v>
                </c:pt>
                <c:pt idx="5205">
                  <c:v>1010.1</c:v>
                </c:pt>
                <c:pt idx="5206">
                  <c:v>1004.82</c:v>
                </c:pt>
                <c:pt idx="5207">
                  <c:v>1012.06</c:v>
                </c:pt>
                <c:pt idx="5208">
                  <c:v>1017.24</c:v>
                </c:pt>
                <c:pt idx="5209">
                  <c:v>1019.18</c:v>
                </c:pt>
                <c:pt idx="5210">
                  <c:v>1021.02</c:v>
                </c:pt>
                <c:pt idx="5211">
                  <c:v>1020.95</c:v>
                </c:pt>
                <c:pt idx="5212">
                  <c:v>1013.21</c:v>
                </c:pt>
                <c:pt idx="5213">
                  <c:v>1007.63</c:v>
                </c:pt>
                <c:pt idx="5214">
                  <c:v>1003.27</c:v>
                </c:pt>
                <c:pt idx="5215">
                  <c:v>1014.03</c:v>
                </c:pt>
                <c:pt idx="5216">
                  <c:v>1007.43</c:v>
                </c:pt>
                <c:pt idx="5217">
                  <c:v>1011.93</c:v>
                </c:pt>
                <c:pt idx="5218">
                  <c:v>1007.36</c:v>
                </c:pt>
                <c:pt idx="5219">
                  <c:v>1023.13</c:v>
                </c:pt>
                <c:pt idx="5220">
                  <c:v>1013.88</c:v>
                </c:pt>
                <c:pt idx="5221">
                  <c:v>1021.9</c:v>
                </c:pt>
                <c:pt idx="5222">
                  <c:v>1014.21</c:v>
                </c:pt>
                <c:pt idx="5223">
                  <c:v>1013.33</c:v>
                </c:pt>
                <c:pt idx="5224">
                  <c:v>1013.4</c:v>
                </c:pt>
                <c:pt idx="5225">
                  <c:v>1008.25</c:v>
                </c:pt>
                <c:pt idx="5226">
                  <c:v>1006.43</c:v>
                </c:pt>
                <c:pt idx="5227">
                  <c:v>1016.52</c:v>
                </c:pt>
                <c:pt idx="5228">
                  <c:v>1011.48</c:v>
                </c:pt>
                <c:pt idx="5229">
                  <c:v>1019.65</c:v>
                </c:pt>
                <c:pt idx="5230">
                  <c:v>1018.14</c:v>
                </c:pt>
                <c:pt idx="5231">
                  <c:v>1007.21</c:v>
                </c:pt>
                <c:pt idx="5232">
                  <c:v>1012.72</c:v>
                </c:pt>
                <c:pt idx="5233">
                  <c:v>1013</c:v>
                </c:pt>
                <c:pt idx="5234">
                  <c:v>1010.29</c:v>
                </c:pt>
                <c:pt idx="5235">
                  <c:v>1009.61</c:v>
                </c:pt>
                <c:pt idx="5236">
                  <c:v>1021</c:v>
                </c:pt>
                <c:pt idx="5237">
                  <c:v>1007.44</c:v>
                </c:pt>
                <c:pt idx="5238">
                  <c:v>1008.67</c:v>
                </c:pt>
                <c:pt idx="5239">
                  <c:v>1013.53</c:v>
                </c:pt>
                <c:pt idx="5240">
                  <c:v>1024.55</c:v>
                </c:pt>
                <c:pt idx="5241">
                  <c:v>1021.58</c:v>
                </c:pt>
                <c:pt idx="5242">
                  <c:v>1009.42</c:v>
                </c:pt>
                <c:pt idx="5243">
                  <c:v>1013.58</c:v>
                </c:pt>
                <c:pt idx="5244">
                  <c:v>1011.2</c:v>
                </c:pt>
                <c:pt idx="5245">
                  <c:v>1021.36</c:v>
                </c:pt>
                <c:pt idx="5246">
                  <c:v>1011.33</c:v>
                </c:pt>
                <c:pt idx="5247">
                  <c:v>1012.52</c:v>
                </c:pt>
                <c:pt idx="5248">
                  <c:v>1004.02</c:v>
                </c:pt>
                <c:pt idx="5249">
                  <c:v>1009.29</c:v>
                </c:pt>
                <c:pt idx="5250">
                  <c:v>1012.41</c:v>
                </c:pt>
                <c:pt idx="5251">
                  <c:v>1009.26</c:v>
                </c:pt>
                <c:pt idx="5252">
                  <c:v>1009.26</c:v>
                </c:pt>
                <c:pt idx="5253">
                  <c:v>1012.23</c:v>
                </c:pt>
                <c:pt idx="5254">
                  <c:v>1013.3</c:v>
                </c:pt>
                <c:pt idx="5255">
                  <c:v>1017.91</c:v>
                </c:pt>
                <c:pt idx="5256">
                  <c:v>999.71</c:v>
                </c:pt>
                <c:pt idx="5257">
                  <c:v>1012.25</c:v>
                </c:pt>
                <c:pt idx="5258">
                  <c:v>1012.13</c:v>
                </c:pt>
                <c:pt idx="5259">
                  <c:v>1017.86</c:v>
                </c:pt>
                <c:pt idx="5260">
                  <c:v>1015.71</c:v>
                </c:pt>
                <c:pt idx="5261">
                  <c:v>1007.39</c:v>
                </c:pt>
                <c:pt idx="5262">
                  <c:v>1012.89</c:v>
                </c:pt>
                <c:pt idx="5263">
                  <c:v>1020.02</c:v>
                </c:pt>
                <c:pt idx="5264">
                  <c:v>1015.21</c:v>
                </c:pt>
                <c:pt idx="5265">
                  <c:v>1013.19</c:v>
                </c:pt>
                <c:pt idx="5266">
                  <c:v>1019.18</c:v>
                </c:pt>
                <c:pt idx="5267">
                  <c:v>1024.3399999999999</c:v>
                </c:pt>
                <c:pt idx="5268">
                  <c:v>1018.94</c:v>
                </c:pt>
                <c:pt idx="5269">
                  <c:v>1015.77</c:v>
                </c:pt>
                <c:pt idx="5270">
                  <c:v>1015.13</c:v>
                </c:pt>
                <c:pt idx="5271">
                  <c:v>1005.67</c:v>
                </c:pt>
                <c:pt idx="5272">
                  <c:v>1010.54</c:v>
                </c:pt>
                <c:pt idx="5273">
                  <c:v>1020.09</c:v>
                </c:pt>
                <c:pt idx="5274">
                  <c:v>1014.95</c:v>
                </c:pt>
                <c:pt idx="5275">
                  <c:v>1012.96</c:v>
                </c:pt>
                <c:pt idx="5276">
                  <c:v>1013.84</c:v>
                </c:pt>
                <c:pt idx="5277">
                  <c:v>1001.47</c:v>
                </c:pt>
                <c:pt idx="5278">
                  <c:v>1007.3</c:v>
                </c:pt>
                <c:pt idx="5279">
                  <c:v>1016</c:v>
                </c:pt>
                <c:pt idx="5280">
                  <c:v>1015.13</c:v>
                </c:pt>
                <c:pt idx="5281">
                  <c:v>1019.78</c:v>
                </c:pt>
                <c:pt idx="5282">
                  <c:v>1020.27</c:v>
                </c:pt>
                <c:pt idx="5283">
                  <c:v>1020.11</c:v>
                </c:pt>
                <c:pt idx="5284">
                  <c:v>1007.67</c:v>
                </c:pt>
                <c:pt idx="5285">
                  <c:v>1019.16</c:v>
                </c:pt>
                <c:pt idx="5286">
                  <c:v>1014.07</c:v>
                </c:pt>
                <c:pt idx="5287">
                  <c:v>1020.04</c:v>
                </c:pt>
                <c:pt idx="5288">
                  <c:v>1011.88</c:v>
                </c:pt>
                <c:pt idx="5289">
                  <c:v>1016.49</c:v>
                </c:pt>
                <c:pt idx="5290">
                  <c:v>1010.4</c:v>
                </c:pt>
                <c:pt idx="5291">
                  <c:v>1008.72</c:v>
                </c:pt>
                <c:pt idx="5292">
                  <c:v>995.24</c:v>
                </c:pt>
                <c:pt idx="5293">
                  <c:v>1003.93</c:v>
                </c:pt>
                <c:pt idx="5294">
                  <c:v>1000.51</c:v>
                </c:pt>
                <c:pt idx="5295">
                  <c:v>1006.24</c:v>
                </c:pt>
                <c:pt idx="5296">
                  <c:v>1021.78</c:v>
                </c:pt>
                <c:pt idx="5297">
                  <c:v>1009.81</c:v>
                </c:pt>
                <c:pt idx="5298">
                  <c:v>1011.44</c:v>
                </c:pt>
                <c:pt idx="5299">
                  <c:v>1011.99</c:v>
                </c:pt>
                <c:pt idx="5300">
                  <c:v>1018.71</c:v>
                </c:pt>
                <c:pt idx="5301">
                  <c:v>1009.87</c:v>
                </c:pt>
                <c:pt idx="5302">
                  <c:v>1017.83</c:v>
                </c:pt>
                <c:pt idx="5303">
                  <c:v>1023.37</c:v>
                </c:pt>
                <c:pt idx="5304">
                  <c:v>1009.72</c:v>
                </c:pt>
                <c:pt idx="5305">
                  <c:v>1006.31</c:v>
                </c:pt>
                <c:pt idx="5306">
                  <c:v>1008.55</c:v>
                </c:pt>
                <c:pt idx="5307">
                  <c:v>1008.52</c:v>
                </c:pt>
                <c:pt idx="5308">
                  <c:v>1020.12</c:v>
                </c:pt>
                <c:pt idx="5309">
                  <c:v>1008.87</c:v>
                </c:pt>
                <c:pt idx="5310">
                  <c:v>1020.17</c:v>
                </c:pt>
                <c:pt idx="5311">
                  <c:v>1010.2</c:v>
                </c:pt>
                <c:pt idx="5312">
                  <c:v>1011.02</c:v>
                </c:pt>
                <c:pt idx="5313">
                  <c:v>1014.3</c:v>
                </c:pt>
                <c:pt idx="5314">
                  <c:v>1008.28</c:v>
                </c:pt>
                <c:pt idx="5315">
                  <c:v>1004.56</c:v>
                </c:pt>
                <c:pt idx="5316">
                  <c:v>1013.99</c:v>
                </c:pt>
                <c:pt idx="5317">
                  <c:v>1009.67</c:v>
                </c:pt>
                <c:pt idx="5318">
                  <c:v>1006.36</c:v>
                </c:pt>
                <c:pt idx="5319">
                  <c:v>1022.92</c:v>
                </c:pt>
                <c:pt idx="5320">
                  <c:v>1010.9</c:v>
                </c:pt>
                <c:pt idx="5321">
                  <c:v>1010.18</c:v>
                </c:pt>
                <c:pt idx="5322">
                  <c:v>1008.32</c:v>
                </c:pt>
                <c:pt idx="5323">
                  <c:v>1006.38</c:v>
                </c:pt>
                <c:pt idx="5324">
                  <c:v>1012.14</c:v>
                </c:pt>
                <c:pt idx="5325">
                  <c:v>1006.19</c:v>
                </c:pt>
                <c:pt idx="5326">
                  <c:v>1011.23</c:v>
                </c:pt>
                <c:pt idx="5327">
                  <c:v>1014.75</c:v>
                </c:pt>
                <c:pt idx="5328">
                  <c:v>1010.8</c:v>
                </c:pt>
                <c:pt idx="5329">
                  <c:v>1008.74</c:v>
                </c:pt>
                <c:pt idx="5330">
                  <c:v>1003.8</c:v>
                </c:pt>
                <c:pt idx="5331">
                  <c:v>1006.94</c:v>
                </c:pt>
                <c:pt idx="5332">
                  <c:v>1003.88</c:v>
                </c:pt>
                <c:pt idx="5333">
                  <c:v>1007.61</c:v>
                </c:pt>
                <c:pt idx="5334">
                  <c:v>1014.05</c:v>
                </c:pt>
                <c:pt idx="5335">
                  <c:v>1009.32</c:v>
                </c:pt>
                <c:pt idx="5336">
                  <c:v>1020.96</c:v>
                </c:pt>
                <c:pt idx="5337">
                  <c:v>1019.06</c:v>
                </c:pt>
                <c:pt idx="5338">
                  <c:v>1014.07</c:v>
                </c:pt>
                <c:pt idx="5339">
                  <c:v>1011.51</c:v>
                </c:pt>
                <c:pt idx="5340">
                  <c:v>1014.36</c:v>
                </c:pt>
                <c:pt idx="5341">
                  <c:v>1017</c:v>
                </c:pt>
                <c:pt idx="5342">
                  <c:v>1004.88</c:v>
                </c:pt>
                <c:pt idx="5343">
                  <c:v>1019.39</c:v>
                </c:pt>
                <c:pt idx="5344">
                  <c:v>1017.28</c:v>
                </c:pt>
                <c:pt idx="5345">
                  <c:v>1015.13</c:v>
                </c:pt>
                <c:pt idx="5346">
                  <c:v>1012.09</c:v>
                </c:pt>
                <c:pt idx="5347">
                  <c:v>1012.18</c:v>
                </c:pt>
                <c:pt idx="5348">
                  <c:v>1009.43</c:v>
                </c:pt>
                <c:pt idx="5349">
                  <c:v>1008.92</c:v>
                </c:pt>
                <c:pt idx="5350">
                  <c:v>1007.47</c:v>
                </c:pt>
                <c:pt idx="5351">
                  <c:v>1007.71</c:v>
                </c:pt>
                <c:pt idx="5352">
                  <c:v>1014.29</c:v>
                </c:pt>
                <c:pt idx="5353">
                  <c:v>1019.83</c:v>
                </c:pt>
                <c:pt idx="5354">
                  <c:v>1019.81</c:v>
                </c:pt>
                <c:pt idx="5355">
                  <c:v>1011.02</c:v>
                </c:pt>
                <c:pt idx="5356">
                  <c:v>1025.28</c:v>
                </c:pt>
                <c:pt idx="5357">
                  <c:v>1013.96</c:v>
                </c:pt>
                <c:pt idx="5358">
                  <c:v>1002.17</c:v>
                </c:pt>
                <c:pt idx="5359">
                  <c:v>1008.72</c:v>
                </c:pt>
                <c:pt idx="5360">
                  <c:v>1016</c:v>
                </c:pt>
                <c:pt idx="5361">
                  <c:v>1020.47</c:v>
                </c:pt>
                <c:pt idx="5362">
                  <c:v>1005.47</c:v>
                </c:pt>
                <c:pt idx="5363">
                  <c:v>1018.31</c:v>
                </c:pt>
                <c:pt idx="5364">
                  <c:v>1010.94</c:v>
                </c:pt>
                <c:pt idx="5365">
                  <c:v>1016.63</c:v>
                </c:pt>
                <c:pt idx="5366">
                  <c:v>1016.53</c:v>
                </c:pt>
                <c:pt idx="5367">
                  <c:v>999.51</c:v>
                </c:pt>
                <c:pt idx="5368">
                  <c:v>1014.32</c:v>
                </c:pt>
                <c:pt idx="5369">
                  <c:v>1011.76</c:v>
                </c:pt>
                <c:pt idx="5370">
                  <c:v>1018.97</c:v>
                </c:pt>
                <c:pt idx="5371">
                  <c:v>1016.66</c:v>
                </c:pt>
                <c:pt idx="5372">
                  <c:v>1016.01</c:v>
                </c:pt>
                <c:pt idx="5373">
                  <c:v>1003.46</c:v>
                </c:pt>
                <c:pt idx="5374">
                  <c:v>1008.64</c:v>
                </c:pt>
                <c:pt idx="5375">
                  <c:v>1013.4</c:v>
                </c:pt>
                <c:pt idx="5376">
                  <c:v>1014.42</c:v>
                </c:pt>
                <c:pt idx="5377">
                  <c:v>1011.07</c:v>
                </c:pt>
                <c:pt idx="5378">
                  <c:v>1012.26</c:v>
                </c:pt>
                <c:pt idx="5379">
                  <c:v>1013.36</c:v>
                </c:pt>
                <c:pt idx="5380">
                  <c:v>1023.22</c:v>
                </c:pt>
                <c:pt idx="5381">
                  <c:v>1018.4</c:v>
                </c:pt>
                <c:pt idx="5382">
                  <c:v>1015.74</c:v>
                </c:pt>
                <c:pt idx="5383">
                  <c:v>1015.46</c:v>
                </c:pt>
                <c:pt idx="5384">
                  <c:v>1015.64</c:v>
                </c:pt>
                <c:pt idx="5385">
                  <c:v>1007.6</c:v>
                </c:pt>
                <c:pt idx="5386">
                  <c:v>1019.78</c:v>
                </c:pt>
                <c:pt idx="5387">
                  <c:v>1010.28</c:v>
                </c:pt>
                <c:pt idx="5388">
                  <c:v>1006.09</c:v>
                </c:pt>
                <c:pt idx="5389">
                  <c:v>1010.73</c:v>
                </c:pt>
                <c:pt idx="5390">
                  <c:v>1017.8</c:v>
                </c:pt>
                <c:pt idx="5391">
                  <c:v>1002.75</c:v>
                </c:pt>
                <c:pt idx="5392">
                  <c:v>1013.26</c:v>
                </c:pt>
                <c:pt idx="5393">
                  <c:v>1011.1</c:v>
                </c:pt>
                <c:pt idx="5394">
                  <c:v>1023.44</c:v>
                </c:pt>
                <c:pt idx="5395">
                  <c:v>1010.67</c:v>
                </c:pt>
                <c:pt idx="5396">
                  <c:v>1019.12</c:v>
                </c:pt>
                <c:pt idx="5397">
                  <c:v>1007.5</c:v>
                </c:pt>
                <c:pt idx="5398">
                  <c:v>1007.57</c:v>
                </c:pt>
                <c:pt idx="5399">
                  <c:v>1019.97</c:v>
                </c:pt>
                <c:pt idx="5400">
                  <c:v>1007.55</c:v>
                </c:pt>
                <c:pt idx="5401">
                  <c:v>1031.01</c:v>
                </c:pt>
                <c:pt idx="5402">
                  <c:v>1011.75</c:v>
                </c:pt>
                <c:pt idx="5403">
                  <c:v>1008.54</c:v>
                </c:pt>
                <c:pt idx="5404">
                  <c:v>1026.72</c:v>
                </c:pt>
                <c:pt idx="5405">
                  <c:v>1016.05</c:v>
                </c:pt>
                <c:pt idx="5406">
                  <c:v>1016.61</c:v>
                </c:pt>
                <c:pt idx="5407">
                  <c:v>1022.14</c:v>
                </c:pt>
                <c:pt idx="5408">
                  <c:v>1014.36</c:v>
                </c:pt>
                <c:pt idx="5409">
                  <c:v>1005.31</c:v>
                </c:pt>
                <c:pt idx="5410">
                  <c:v>1014.49</c:v>
                </c:pt>
                <c:pt idx="5411">
                  <c:v>1013.05</c:v>
                </c:pt>
                <c:pt idx="5412">
                  <c:v>1004.88</c:v>
                </c:pt>
                <c:pt idx="5413">
                  <c:v>1011.86</c:v>
                </c:pt>
                <c:pt idx="5414">
                  <c:v>1008.09</c:v>
                </c:pt>
                <c:pt idx="5415">
                  <c:v>1032.8800000000001</c:v>
                </c:pt>
                <c:pt idx="5416">
                  <c:v>1015.94</c:v>
                </c:pt>
                <c:pt idx="5417">
                  <c:v>1006.82</c:v>
                </c:pt>
                <c:pt idx="5418">
                  <c:v>1017.04</c:v>
                </c:pt>
                <c:pt idx="5419">
                  <c:v>1007.57</c:v>
                </c:pt>
                <c:pt idx="5420">
                  <c:v>1017.39</c:v>
                </c:pt>
                <c:pt idx="5421">
                  <c:v>1008.41</c:v>
                </c:pt>
                <c:pt idx="5422">
                  <c:v>1024.0899999999999</c:v>
                </c:pt>
                <c:pt idx="5423">
                  <c:v>1010.66</c:v>
                </c:pt>
                <c:pt idx="5424">
                  <c:v>1003.4</c:v>
                </c:pt>
                <c:pt idx="5425">
                  <c:v>1006.34</c:v>
                </c:pt>
                <c:pt idx="5426">
                  <c:v>1018.23</c:v>
                </c:pt>
                <c:pt idx="5427">
                  <c:v>1020.72</c:v>
                </c:pt>
                <c:pt idx="5428">
                  <c:v>1007.9</c:v>
                </c:pt>
                <c:pt idx="5429">
                  <c:v>1011.38</c:v>
                </c:pt>
                <c:pt idx="5430">
                  <c:v>1009.9</c:v>
                </c:pt>
                <c:pt idx="5431">
                  <c:v>1016.21</c:v>
                </c:pt>
                <c:pt idx="5432">
                  <c:v>1022.36</c:v>
                </c:pt>
                <c:pt idx="5433">
                  <c:v>1022.46</c:v>
                </c:pt>
                <c:pt idx="5434">
                  <c:v>1020.18</c:v>
                </c:pt>
                <c:pt idx="5435">
                  <c:v>1017.91</c:v>
                </c:pt>
                <c:pt idx="5436">
                  <c:v>1007.38</c:v>
                </c:pt>
                <c:pt idx="5437">
                  <c:v>1029.9100000000001</c:v>
                </c:pt>
                <c:pt idx="5438">
                  <c:v>1016.5</c:v>
                </c:pt>
                <c:pt idx="5439">
                  <c:v>1017.73</c:v>
                </c:pt>
                <c:pt idx="5440">
                  <c:v>1017.51</c:v>
                </c:pt>
                <c:pt idx="5441">
                  <c:v>1015.21</c:v>
                </c:pt>
                <c:pt idx="5442">
                  <c:v>1002.13</c:v>
                </c:pt>
                <c:pt idx="5443">
                  <c:v>1018.31</c:v>
                </c:pt>
                <c:pt idx="5444">
                  <c:v>1009.7</c:v>
                </c:pt>
                <c:pt idx="5445">
                  <c:v>1006.14</c:v>
                </c:pt>
                <c:pt idx="5446">
                  <c:v>1011.33</c:v>
                </c:pt>
                <c:pt idx="5447">
                  <c:v>1012.14</c:v>
                </c:pt>
                <c:pt idx="5448">
                  <c:v>1021.59</c:v>
                </c:pt>
                <c:pt idx="5449">
                  <c:v>1020.58</c:v>
                </c:pt>
                <c:pt idx="5450">
                  <c:v>1007.45</c:v>
                </c:pt>
                <c:pt idx="5451">
                  <c:v>1013.73</c:v>
                </c:pt>
                <c:pt idx="5452">
                  <c:v>1013.97</c:v>
                </c:pt>
                <c:pt idx="5453">
                  <c:v>1011.87</c:v>
                </c:pt>
                <c:pt idx="5454">
                  <c:v>1016.05</c:v>
                </c:pt>
                <c:pt idx="5455">
                  <c:v>1006.71</c:v>
                </c:pt>
                <c:pt idx="5456">
                  <c:v>1011.88</c:v>
                </c:pt>
                <c:pt idx="5457">
                  <c:v>1017.17</c:v>
                </c:pt>
                <c:pt idx="5458">
                  <c:v>1011.15</c:v>
                </c:pt>
                <c:pt idx="5459">
                  <c:v>1015.74</c:v>
                </c:pt>
                <c:pt idx="5460">
                  <c:v>1001.71</c:v>
                </c:pt>
                <c:pt idx="5461">
                  <c:v>1010.97</c:v>
                </c:pt>
                <c:pt idx="5462">
                  <c:v>1023.41</c:v>
                </c:pt>
                <c:pt idx="5463">
                  <c:v>1020.02</c:v>
                </c:pt>
                <c:pt idx="5464">
                  <c:v>1018.58</c:v>
                </c:pt>
                <c:pt idx="5465">
                  <c:v>1010.98</c:v>
                </c:pt>
                <c:pt idx="5466">
                  <c:v>1021.47</c:v>
                </c:pt>
                <c:pt idx="5467">
                  <c:v>1012.47</c:v>
                </c:pt>
                <c:pt idx="5468">
                  <c:v>1005.83</c:v>
                </c:pt>
                <c:pt idx="5469">
                  <c:v>1013.57</c:v>
                </c:pt>
                <c:pt idx="5470">
                  <c:v>1012.15</c:v>
                </c:pt>
                <c:pt idx="5471">
                  <c:v>1013.14</c:v>
                </c:pt>
                <c:pt idx="5472">
                  <c:v>1014.55</c:v>
                </c:pt>
                <c:pt idx="5473">
                  <c:v>1009.44</c:v>
                </c:pt>
                <c:pt idx="5474">
                  <c:v>1003.97</c:v>
                </c:pt>
                <c:pt idx="5475">
                  <c:v>1011.91</c:v>
                </c:pt>
                <c:pt idx="5476">
                  <c:v>1012.1</c:v>
                </c:pt>
                <c:pt idx="5477">
                  <c:v>1011.7</c:v>
                </c:pt>
                <c:pt idx="5478">
                  <c:v>1017.18</c:v>
                </c:pt>
                <c:pt idx="5479">
                  <c:v>1016.94</c:v>
                </c:pt>
                <c:pt idx="5480">
                  <c:v>1021.95</c:v>
                </c:pt>
                <c:pt idx="5481">
                  <c:v>1017.49</c:v>
                </c:pt>
                <c:pt idx="5482">
                  <c:v>1004.99</c:v>
                </c:pt>
                <c:pt idx="5483">
                  <c:v>1015.61</c:v>
                </c:pt>
                <c:pt idx="5484">
                  <c:v>1005.79</c:v>
                </c:pt>
                <c:pt idx="5485">
                  <c:v>1000.19</c:v>
                </c:pt>
                <c:pt idx="5486">
                  <c:v>1011.43</c:v>
                </c:pt>
                <c:pt idx="5487">
                  <c:v>1018.36</c:v>
                </c:pt>
                <c:pt idx="5488">
                  <c:v>1011.49</c:v>
                </c:pt>
                <c:pt idx="5489">
                  <c:v>1005.04</c:v>
                </c:pt>
                <c:pt idx="5490">
                  <c:v>1006.84</c:v>
                </c:pt>
                <c:pt idx="5491">
                  <c:v>1017.22</c:v>
                </c:pt>
                <c:pt idx="5492">
                  <c:v>1011.89</c:v>
                </c:pt>
                <c:pt idx="5493">
                  <c:v>1010.74</c:v>
                </c:pt>
                <c:pt idx="5494">
                  <c:v>1012.31</c:v>
                </c:pt>
                <c:pt idx="5495">
                  <c:v>1007.63</c:v>
                </c:pt>
                <c:pt idx="5496">
                  <c:v>1018.41</c:v>
                </c:pt>
                <c:pt idx="5497">
                  <c:v>1011.18</c:v>
                </c:pt>
                <c:pt idx="5498">
                  <c:v>1013.02</c:v>
                </c:pt>
                <c:pt idx="5499">
                  <c:v>1014.15</c:v>
                </c:pt>
                <c:pt idx="5500">
                  <c:v>1022.47</c:v>
                </c:pt>
                <c:pt idx="5501">
                  <c:v>1012.9</c:v>
                </c:pt>
                <c:pt idx="5502">
                  <c:v>1024.1300000000001</c:v>
                </c:pt>
                <c:pt idx="5503">
                  <c:v>1015.99</c:v>
                </c:pt>
                <c:pt idx="5504">
                  <c:v>1023.17</c:v>
                </c:pt>
                <c:pt idx="5505">
                  <c:v>1032.1600000000001</c:v>
                </c:pt>
                <c:pt idx="5506">
                  <c:v>1002.84</c:v>
                </c:pt>
                <c:pt idx="5507">
                  <c:v>1007.37</c:v>
                </c:pt>
                <c:pt idx="5508">
                  <c:v>1011.85</c:v>
                </c:pt>
                <c:pt idx="5509">
                  <c:v>1005.66</c:v>
                </c:pt>
                <c:pt idx="5510">
                  <c:v>1015.79</c:v>
                </c:pt>
                <c:pt idx="5511">
                  <c:v>1011.84</c:v>
                </c:pt>
                <c:pt idx="5512">
                  <c:v>1017.99</c:v>
                </c:pt>
                <c:pt idx="5513">
                  <c:v>1015.84</c:v>
                </c:pt>
                <c:pt idx="5514">
                  <c:v>1006.82</c:v>
                </c:pt>
                <c:pt idx="5515">
                  <c:v>1006.36</c:v>
                </c:pt>
                <c:pt idx="5516">
                  <c:v>1011.91</c:v>
                </c:pt>
                <c:pt idx="5517">
                  <c:v>1014.94</c:v>
                </c:pt>
                <c:pt idx="5518">
                  <c:v>1014.74</c:v>
                </c:pt>
                <c:pt idx="5519">
                  <c:v>1014.82</c:v>
                </c:pt>
                <c:pt idx="5520">
                  <c:v>1006.64</c:v>
                </c:pt>
                <c:pt idx="5521">
                  <c:v>1014.77</c:v>
                </c:pt>
                <c:pt idx="5522">
                  <c:v>1010.95</c:v>
                </c:pt>
                <c:pt idx="5523">
                  <c:v>1010.99</c:v>
                </c:pt>
                <c:pt idx="5524">
                  <c:v>1023.71</c:v>
                </c:pt>
                <c:pt idx="5525">
                  <c:v>1011.76</c:v>
                </c:pt>
                <c:pt idx="5526">
                  <c:v>1007.47</c:v>
                </c:pt>
                <c:pt idx="5527">
                  <c:v>1005.69</c:v>
                </c:pt>
                <c:pt idx="5528">
                  <c:v>1020.7</c:v>
                </c:pt>
                <c:pt idx="5529">
                  <c:v>1016.65</c:v>
                </c:pt>
                <c:pt idx="5530">
                  <c:v>1016.14</c:v>
                </c:pt>
                <c:pt idx="5531">
                  <c:v>1016.02</c:v>
                </c:pt>
                <c:pt idx="5532">
                  <c:v>1014.04</c:v>
                </c:pt>
                <c:pt idx="5533">
                  <c:v>1013.92</c:v>
                </c:pt>
                <c:pt idx="5534">
                  <c:v>1008.12</c:v>
                </c:pt>
                <c:pt idx="5535">
                  <c:v>1008.18</c:v>
                </c:pt>
                <c:pt idx="5536">
                  <c:v>1021.5</c:v>
                </c:pt>
                <c:pt idx="5537">
                  <c:v>1014.51</c:v>
                </c:pt>
                <c:pt idx="5538">
                  <c:v>1009.76</c:v>
                </c:pt>
                <c:pt idx="5539">
                  <c:v>1008.72</c:v>
                </c:pt>
                <c:pt idx="5540">
                  <c:v>1005.09</c:v>
                </c:pt>
                <c:pt idx="5541">
                  <c:v>1010.91</c:v>
                </c:pt>
                <c:pt idx="5542">
                  <c:v>1005.45</c:v>
                </c:pt>
                <c:pt idx="5543">
                  <c:v>1017.32</c:v>
                </c:pt>
                <c:pt idx="5544">
                  <c:v>1016.45</c:v>
                </c:pt>
                <c:pt idx="5545">
                  <c:v>1006.17</c:v>
                </c:pt>
                <c:pt idx="5546">
                  <c:v>1006.26</c:v>
                </c:pt>
                <c:pt idx="5547">
                  <c:v>1009.31</c:v>
                </c:pt>
                <c:pt idx="5548">
                  <c:v>1021.71</c:v>
                </c:pt>
                <c:pt idx="5549">
                  <c:v>1013.14</c:v>
                </c:pt>
                <c:pt idx="5550">
                  <c:v>1005.32</c:v>
                </c:pt>
                <c:pt idx="5551">
                  <c:v>998.43</c:v>
                </c:pt>
                <c:pt idx="5552">
                  <c:v>1009.32</c:v>
                </c:pt>
                <c:pt idx="5553">
                  <c:v>1002.13</c:v>
                </c:pt>
                <c:pt idx="5554">
                  <c:v>1003.87</c:v>
                </c:pt>
                <c:pt idx="5555">
                  <c:v>1008.87</c:v>
                </c:pt>
                <c:pt idx="5556">
                  <c:v>1019.33</c:v>
                </c:pt>
                <c:pt idx="5557">
                  <c:v>1007.45</c:v>
                </c:pt>
                <c:pt idx="5558">
                  <c:v>1009.75</c:v>
                </c:pt>
                <c:pt idx="5559">
                  <c:v>1013.78</c:v>
                </c:pt>
                <c:pt idx="5560">
                  <c:v>1009.99</c:v>
                </c:pt>
                <c:pt idx="5561">
                  <c:v>1005.27</c:v>
                </c:pt>
                <c:pt idx="5562">
                  <c:v>1025.03</c:v>
                </c:pt>
                <c:pt idx="5563">
                  <c:v>1017</c:v>
                </c:pt>
                <c:pt idx="5564">
                  <c:v>1019.5</c:v>
                </c:pt>
                <c:pt idx="5565">
                  <c:v>992.89</c:v>
                </c:pt>
                <c:pt idx="5566">
                  <c:v>1014.28</c:v>
                </c:pt>
                <c:pt idx="5567">
                  <c:v>1014.19</c:v>
                </c:pt>
                <c:pt idx="5568">
                  <c:v>1020.79</c:v>
                </c:pt>
                <c:pt idx="5569">
                  <c:v>1012.18</c:v>
                </c:pt>
                <c:pt idx="5570">
                  <c:v>1010.83</c:v>
                </c:pt>
                <c:pt idx="5571">
                  <c:v>1016.44</c:v>
                </c:pt>
                <c:pt idx="5572">
                  <c:v>1005.08</c:v>
                </c:pt>
                <c:pt idx="5573">
                  <c:v>1012.92</c:v>
                </c:pt>
                <c:pt idx="5574">
                  <c:v>1007.19</c:v>
                </c:pt>
                <c:pt idx="5575">
                  <c:v>1013.25</c:v>
                </c:pt>
                <c:pt idx="5576">
                  <c:v>1012.88</c:v>
                </c:pt>
                <c:pt idx="5577">
                  <c:v>1019.06</c:v>
                </c:pt>
                <c:pt idx="5578">
                  <c:v>1016.31</c:v>
                </c:pt>
                <c:pt idx="5579">
                  <c:v>1018.1</c:v>
                </c:pt>
                <c:pt idx="5580">
                  <c:v>1017.7</c:v>
                </c:pt>
                <c:pt idx="5581">
                  <c:v>1010.75</c:v>
                </c:pt>
                <c:pt idx="5582">
                  <c:v>1005.23</c:v>
                </c:pt>
                <c:pt idx="5583">
                  <c:v>1009.02</c:v>
                </c:pt>
                <c:pt idx="5584">
                  <c:v>1017.05</c:v>
                </c:pt>
                <c:pt idx="5585">
                  <c:v>1014.76</c:v>
                </c:pt>
                <c:pt idx="5586">
                  <c:v>1001.15</c:v>
                </c:pt>
                <c:pt idx="5587">
                  <c:v>1012.07</c:v>
                </c:pt>
                <c:pt idx="5588">
                  <c:v>1010.78</c:v>
                </c:pt>
                <c:pt idx="5589">
                  <c:v>1020.52</c:v>
                </c:pt>
                <c:pt idx="5590">
                  <c:v>1020.5</c:v>
                </c:pt>
                <c:pt idx="5591">
                  <c:v>1007.56</c:v>
                </c:pt>
                <c:pt idx="5592">
                  <c:v>1015.04</c:v>
                </c:pt>
                <c:pt idx="5593">
                  <c:v>1001.16</c:v>
                </c:pt>
                <c:pt idx="5594">
                  <c:v>1013.44</c:v>
                </c:pt>
                <c:pt idx="5595">
                  <c:v>1024.3599999999999</c:v>
                </c:pt>
                <c:pt idx="5596">
                  <c:v>1010.28</c:v>
                </c:pt>
                <c:pt idx="5597">
                  <c:v>1014.09</c:v>
                </c:pt>
                <c:pt idx="5598">
                  <c:v>1006.67</c:v>
                </c:pt>
                <c:pt idx="5599">
                  <c:v>1022.02</c:v>
                </c:pt>
                <c:pt idx="5600">
                  <c:v>1025.44</c:v>
                </c:pt>
                <c:pt idx="5601">
                  <c:v>1025.53</c:v>
                </c:pt>
                <c:pt idx="5602">
                  <c:v>1012.48</c:v>
                </c:pt>
                <c:pt idx="5603">
                  <c:v>1021.62</c:v>
                </c:pt>
                <c:pt idx="5604">
                  <c:v>1013.02</c:v>
                </c:pt>
                <c:pt idx="5605">
                  <c:v>1013.38</c:v>
                </c:pt>
                <c:pt idx="5606">
                  <c:v>1006.49</c:v>
                </c:pt>
                <c:pt idx="5607">
                  <c:v>1010</c:v>
                </c:pt>
                <c:pt idx="5608">
                  <c:v>1011.32</c:v>
                </c:pt>
                <c:pt idx="5609">
                  <c:v>1020.5</c:v>
                </c:pt>
                <c:pt idx="5610">
                  <c:v>1007.01</c:v>
                </c:pt>
                <c:pt idx="5611">
                  <c:v>1017.34</c:v>
                </c:pt>
                <c:pt idx="5612">
                  <c:v>1016.96</c:v>
                </c:pt>
                <c:pt idx="5613">
                  <c:v>1015.11</c:v>
                </c:pt>
                <c:pt idx="5614">
                  <c:v>1013.64</c:v>
                </c:pt>
                <c:pt idx="5615">
                  <c:v>1014.45</c:v>
                </c:pt>
                <c:pt idx="5616">
                  <c:v>1007.45</c:v>
                </c:pt>
                <c:pt idx="5617">
                  <c:v>1001.43</c:v>
                </c:pt>
                <c:pt idx="5618">
                  <c:v>1006.75</c:v>
                </c:pt>
                <c:pt idx="5619">
                  <c:v>1017.91</c:v>
                </c:pt>
                <c:pt idx="5620">
                  <c:v>1007.78</c:v>
                </c:pt>
                <c:pt idx="5621">
                  <c:v>1011.99</c:v>
                </c:pt>
                <c:pt idx="5622">
                  <c:v>1015.86</c:v>
                </c:pt>
                <c:pt idx="5623">
                  <c:v>1011.42</c:v>
                </c:pt>
                <c:pt idx="5624">
                  <c:v>1029.1400000000001</c:v>
                </c:pt>
                <c:pt idx="5625">
                  <c:v>1016.18</c:v>
                </c:pt>
                <c:pt idx="5626">
                  <c:v>1009.96</c:v>
                </c:pt>
                <c:pt idx="5627">
                  <c:v>1007.16</c:v>
                </c:pt>
                <c:pt idx="5628">
                  <c:v>1010.85</c:v>
                </c:pt>
                <c:pt idx="5629">
                  <c:v>1020.62</c:v>
                </c:pt>
                <c:pt idx="5630">
                  <c:v>1006.61</c:v>
                </c:pt>
                <c:pt idx="5631">
                  <c:v>1009.5</c:v>
                </c:pt>
                <c:pt idx="5632">
                  <c:v>1008.36</c:v>
                </c:pt>
                <c:pt idx="5633">
                  <c:v>1017.72</c:v>
                </c:pt>
                <c:pt idx="5634">
                  <c:v>1020.74</c:v>
                </c:pt>
                <c:pt idx="5635">
                  <c:v>1006.75</c:v>
                </c:pt>
                <c:pt idx="5636">
                  <c:v>1022.98</c:v>
                </c:pt>
                <c:pt idx="5637">
                  <c:v>1009.82</c:v>
                </c:pt>
                <c:pt idx="5638">
                  <c:v>1012.55</c:v>
                </c:pt>
                <c:pt idx="5639">
                  <c:v>1007.53</c:v>
                </c:pt>
                <c:pt idx="5640">
                  <c:v>1008.65</c:v>
                </c:pt>
                <c:pt idx="5641">
                  <c:v>1007.75</c:v>
                </c:pt>
                <c:pt idx="5642">
                  <c:v>1022.26</c:v>
                </c:pt>
                <c:pt idx="5643">
                  <c:v>1012.1</c:v>
                </c:pt>
                <c:pt idx="5644">
                  <c:v>1011.9</c:v>
                </c:pt>
                <c:pt idx="5645">
                  <c:v>1010.65</c:v>
                </c:pt>
                <c:pt idx="5646">
                  <c:v>1018.34</c:v>
                </c:pt>
                <c:pt idx="5647">
                  <c:v>1025.75</c:v>
                </c:pt>
                <c:pt idx="5648">
                  <c:v>1012.32</c:v>
                </c:pt>
                <c:pt idx="5649">
                  <c:v>1008.58</c:v>
                </c:pt>
                <c:pt idx="5650">
                  <c:v>1003.36</c:v>
                </c:pt>
                <c:pt idx="5651">
                  <c:v>1013.82</c:v>
                </c:pt>
                <c:pt idx="5652">
                  <c:v>1012.16</c:v>
                </c:pt>
                <c:pt idx="5653">
                  <c:v>1022.33</c:v>
                </c:pt>
                <c:pt idx="5654">
                  <c:v>1012.44</c:v>
                </c:pt>
                <c:pt idx="5655">
                  <c:v>1010.21</c:v>
                </c:pt>
                <c:pt idx="5656">
                  <c:v>1019.06</c:v>
                </c:pt>
                <c:pt idx="5657">
                  <c:v>1013.15</c:v>
                </c:pt>
                <c:pt idx="5658">
                  <c:v>1012.23</c:v>
                </c:pt>
                <c:pt idx="5659">
                  <c:v>1023.13</c:v>
                </c:pt>
                <c:pt idx="5660">
                  <c:v>1012.67</c:v>
                </c:pt>
                <c:pt idx="5661">
                  <c:v>1020.44</c:v>
                </c:pt>
                <c:pt idx="5662">
                  <c:v>1002.49</c:v>
                </c:pt>
                <c:pt idx="5663">
                  <c:v>1007.69</c:v>
                </c:pt>
                <c:pt idx="5664">
                  <c:v>1011.65</c:v>
                </c:pt>
                <c:pt idx="5665">
                  <c:v>1011.05</c:v>
                </c:pt>
                <c:pt idx="5666">
                  <c:v>1014.1</c:v>
                </c:pt>
                <c:pt idx="5667">
                  <c:v>1016.46</c:v>
                </c:pt>
                <c:pt idx="5668">
                  <c:v>1018.68</c:v>
                </c:pt>
                <c:pt idx="5669">
                  <c:v>1010.22</c:v>
                </c:pt>
                <c:pt idx="5670">
                  <c:v>1008.85</c:v>
                </c:pt>
                <c:pt idx="5671">
                  <c:v>1004.86</c:v>
                </c:pt>
                <c:pt idx="5672">
                  <c:v>1010.75</c:v>
                </c:pt>
                <c:pt idx="5673">
                  <c:v>1011.37</c:v>
                </c:pt>
                <c:pt idx="5674">
                  <c:v>1005.94</c:v>
                </c:pt>
                <c:pt idx="5675">
                  <c:v>1007.36</c:v>
                </c:pt>
                <c:pt idx="5676">
                  <c:v>1020.23</c:v>
                </c:pt>
                <c:pt idx="5677">
                  <c:v>1016.42</c:v>
                </c:pt>
                <c:pt idx="5678">
                  <c:v>1007.6</c:v>
                </c:pt>
                <c:pt idx="5679">
                  <c:v>1011.6</c:v>
                </c:pt>
                <c:pt idx="5680">
                  <c:v>1011.05</c:v>
                </c:pt>
                <c:pt idx="5681">
                  <c:v>1010.61</c:v>
                </c:pt>
                <c:pt idx="5682">
                  <c:v>1013.25</c:v>
                </c:pt>
                <c:pt idx="5683">
                  <c:v>1010.67</c:v>
                </c:pt>
                <c:pt idx="5684">
                  <c:v>1005.67</c:v>
                </c:pt>
                <c:pt idx="5685">
                  <c:v>998.23</c:v>
                </c:pt>
                <c:pt idx="5686">
                  <c:v>1011.95</c:v>
                </c:pt>
                <c:pt idx="5687">
                  <c:v>1008.88</c:v>
                </c:pt>
                <c:pt idx="5688">
                  <c:v>1007.58</c:v>
                </c:pt>
                <c:pt idx="5689">
                  <c:v>1013.91</c:v>
                </c:pt>
                <c:pt idx="5690">
                  <c:v>1017.55</c:v>
                </c:pt>
                <c:pt idx="5691">
                  <c:v>1018.22</c:v>
                </c:pt>
                <c:pt idx="5692">
                  <c:v>1014.96</c:v>
                </c:pt>
                <c:pt idx="5693">
                  <c:v>1011.6</c:v>
                </c:pt>
                <c:pt idx="5694">
                  <c:v>1023.43</c:v>
                </c:pt>
                <c:pt idx="5695">
                  <c:v>1012.17</c:v>
                </c:pt>
                <c:pt idx="5696">
                  <c:v>1014.31</c:v>
                </c:pt>
                <c:pt idx="5697">
                  <c:v>1010.18</c:v>
                </c:pt>
                <c:pt idx="5698">
                  <c:v>1012.28</c:v>
                </c:pt>
                <c:pt idx="5699">
                  <c:v>1007.13</c:v>
                </c:pt>
                <c:pt idx="5700">
                  <c:v>1008.85</c:v>
                </c:pt>
                <c:pt idx="5701">
                  <c:v>1007.29</c:v>
                </c:pt>
                <c:pt idx="5702">
                  <c:v>1008.92</c:v>
                </c:pt>
                <c:pt idx="5703">
                  <c:v>1012</c:v>
                </c:pt>
                <c:pt idx="5704">
                  <c:v>1018.76</c:v>
                </c:pt>
                <c:pt idx="5705">
                  <c:v>1011.21</c:v>
                </c:pt>
                <c:pt idx="5706">
                  <c:v>1012.09</c:v>
                </c:pt>
                <c:pt idx="5707">
                  <c:v>1012.75</c:v>
                </c:pt>
                <c:pt idx="5708">
                  <c:v>1004.65</c:v>
                </c:pt>
                <c:pt idx="5709">
                  <c:v>1009.88</c:v>
                </c:pt>
                <c:pt idx="5710">
                  <c:v>1004.72</c:v>
                </c:pt>
                <c:pt idx="5711">
                  <c:v>1007.61</c:v>
                </c:pt>
                <c:pt idx="5712">
                  <c:v>1007.44</c:v>
                </c:pt>
                <c:pt idx="5713">
                  <c:v>1012.72</c:v>
                </c:pt>
                <c:pt idx="5714">
                  <c:v>1013.05</c:v>
                </c:pt>
                <c:pt idx="5715">
                  <c:v>1007.5</c:v>
                </c:pt>
                <c:pt idx="5716">
                  <c:v>1017.06</c:v>
                </c:pt>
                <c:pt idx="5717">
                  <c:v>1008.98</c:v>
                </c:pt>
                <c:pt idx="5718">
                  <c:v>1017.44</c:v>
                </c:pt>
                <c:pt idx="5719">
                  <c:v>1015.18</c:v>
                </c:pt>
                <c:pt idx="5720">
                  <c:v>1012.87</c:v>
                </c:pt>
                <c:pt idx="5721">
                  <c:v>1013.35</c:v>
                </c:pt>
                <c:pt idx="5722">
                  <c:v>1007.07</c:v>
                </c:pt>
                <c:pt idx="5723">
                  <c:v>1026.06</c:v>
                </c:pt>
                <c:pt idx="5724">
                  <c:v>1005.11</c:v>
                </c:pt>
                <c:pt idx="5725">
                  <c:v>1018.12</c:v>
                </c:pt>
                <c:pt idx="5726">
                  <c:v>1007.84</c:v>
                </c:pt>
                <c:pt idx="5727">
                  <c:v>1007.21</c:v>
                </c:pt>
                <c:pt idx="5728">
                  <c:v>1019.73</c:v>
                </c:pt>
                <c:pt idx="5729">
                  <c:v>1013.49</c:v>
                </c:pt>
                <c:pt idx="5730">
                  <c:v>1016.72</c:v>
                </c:pt>
                <c:pt idx="5731">
                  <c:v>1022.72</c:v>
                </c:pt>
                <c:pt idx="5732">
                  <c:v>1000.48</c:v>
                </c:pt>
                <c:pt idx="5733">
                  <c:v>1027.45</c:v>
                </c:pt>
                <c:pt idx="5734">
                  <c:v>1010.3</c:v>
                </c:pt>
                <c:pt idx="5735">
                  <c:v>1022.09</c:v>
                </c:pt>
                <c:pt idx="5736">
                  <c:v>1005.36</c:v>
                </c:pt>
                <c:pt idx="5737">
                  <c:v>1013.23</c:v>
                </c:pt>
                <c:pt idx="5738">
                  <c:v>1006.95</c:v>
                </c:pt>
                <c:pt idx="5739">
                  <c:v>1023.36</c:v>
                </c:pt>
                <c:pt idx="5740">
                  <c:v>1013.05</c:v>
                </c:pt>
                <c:pt idx="5741">
                  <c:v>1019.81</c:v>
                </c:pt>
                <c:pt idx="5742">
                  <c:v>1007.62</c:v>
                </c:pt>
                <c:pt idx="5743">
                  <c:v>1013.06</c:v>
                </c:pt>
                <c:pt idx="5744">
                  <c:v>1017.39</c:v>
                </c:pt>
                <c:pt idx="5745">
                  <c:v>1015.1</c:v>
                </c:pt>
                <c:pt idx="5746">
                  <c:v>1013.62</c:v>
                </c:pt>
                <c:pt idx="5747">
                  <c:v>1015.56</c:v>
                </c:pt>
                <c:pt idx="5748">
                  <c:v>1020.61</c:v>
                </c:pt>
                <c:pt idx="5749">
                  <c:v>1009.76</c:v>
                </c:pt>
                <c:pt idx="5750">
                  <c:v>1023.52</c:v>
                </c:pt>
                <c:pt idx="5751">
                  <c:v>1020.41</c:v>
                </c:pt>
                <c:pt idx="5752">
                  <c:v>1010.45</c:v>
                </c:pt>
                <c:pt idx="5753">
                  <c:v>1016.5</c:v>
                </c:pt>
                <c:pt idx="5754">
                  <c:v>1016.26</c:v>
                </c:pt>
                <c:pt idx="5755">
                  <c:v>1009.99</c:v>
                </c:pt>
                <c:pt idx="5756">
                  <c:v>1007.97</c:v>
                </c:pt>
                <c:pt idx="5757">
                  <c:v>1014.58</c:v>
                </c:pt>
                <c:pt idx="5758">
                  <c:v>1017.02</c:v>
                </c:pt>
                <c:pt idx="5759">
                  <c:v>1016.2</c:v>
                </c:pt>
                <c:pt idx="5760">
                  <c:v>1020.39</c:v>
                </c:pt>
                <c:pt idx="5761">
                  <c:v>1007.3</c:v>
                </c:pt>
                <c:pt idx="5762">
                  <c:v>1013.81</c:v>
                </c:pt>
                <c:pt idx="5763">
                  <c:v>1017.47</c:v>
                </c:pt>
                <c:pt idx="5764">
                  <c:v>1012.2</c:v>
                </c:pt>
                <c:pt idx="5765">
                  <c:v>1011.6</c:v>
                </c:pt>
                <c:pt idx="5766">
                  <c:v>1019.69</c:v>
                </c:pt>
                <c:pt idx="5767">
                  <c:v>1008.01</c:v>
                </c:pt>
                <c:pt idx="5768">
                  <c:v>1016.05</c:v>
                </c:pt>
                <c:pt idx="5769">
                  <c:v>1018.12</c:v>
                </c:pt>
                <c:pt idx="5770">
                  <c:v>1013.12</c:v>
                </c:pt>
                <c:pt idx="5771">
                  <c:v>1009.22</c:v>
                </c:pt>
                <c:pt idx="5772">
                  <c:v>1008.56</c:v>
                </c:pt>
                <c:pt idx="5773">
                  <c:v>1005.75</c:v>
                </c:pt>
                <c:pt idx="5774">
                  <c:v>1010.33</c:v>
                </c:pt>
                <c:pt idx="5775">
                  <c:v>1023.84</c:v>
                </c:pt>
                <c:pt idx="5776">
                  <c:v>1011.01</c:v>
                </c:pt>
                <c:pt idx="5777">
                  <c:v>1016.86</c:v>
                </c:pt>
                <c:pt idx="5778">
                  <c:v>1021.86</c:v>
                </c:pt>
                <c:pt idx="5779">
                  <c:v>1020.09</c:v>
                </c:pt>
                <c:pt idx="5780">
                  <c:v>1014.49</c:v>
                </c:pt>
                <c:pt idx="5781">
                  <c:v>1009.61</c:v>
                </c:pt>
                <c:pt idx="5782">
                  <c:v>1003.18</c:v>
                </c:pt>
                <c:pt idx="5783">
                  <c:v>1017.57</c:v>
                </c:pt>
                <c:pt idx="5784">
                  <c:v>1020.4</c:v>
                </c:pt>
                <c:pt idx="5785">
                  <c:v>1005.2</c:v>
                </c:pt>
                <c:pt idx="5786">
                  <c:v>1019.86</c:v>
                </c:pt>
                <c:pt idx="5787">
                  <c:v>1005.89</c:v>
                </c:pt>
                <c:pt idx="5788">
                  <c:v>1020.03</c:v>
                </c:pt>
                <c:pt idx="5789">
                  <c:v>1016.56</c:v>
                </c:pt>
                <c:pt idx="5790">
                  <c:v>1011.51</c:v>
                </c:pt>
                <c:pt idx="5791">
                  <c:v>1013.18</c:v>
                </c:pt>
                <c:pt idx="5792">
                  <c:v>1006.43</c:v>
                </c:pt>
                <c:pt idx="5793">
                  <c:v>1000.47</c:v>
                </c:pt>
                <c:pt idx="5794">
                  <c:v>1017.91</c:v>
                </c:pt>
                <c:pt idx="5795">
                  <c:v>1019.81</c:v>
                </c:pt>
                <c:pt idx="5796">
                  <c:v>1005.12</c:v>
                </c:pt>
                <c:pt idx="5797">
                  <c:v>1014.5</c:v>
                </c:pt>
                <c:pt idx="5798">
                  <c:v>1004.24</c:v>
                </c:pt>
                <c:pt idx="5799">
                  <c:v>1005.9</c:v>
                </c:pt>
                <c:pt idx="5800">
                  <c:v>1013.55</c:v>
                </c:pt>
                <c:pt idx="5801">
                  <c:v>1007.61</c:v>
                </c:pt>
                <c:pt idx="5802">
                  <c:v>1004.88</c:v>
                </c:pt>
                <c:pt idx="5803">
                  <c:v>1011.83</c:v>
                </c:pt>
                <c:pt idx="5804">
                  <c:v>1012.5</c:v>
                </c:pt>
                <c:pt idx="5805">
                  <c:v>1015.95</c:v>
                </c:pt>
                <c:pt idx="5806">
                  <c:v>1005.35</c:v>
                </c:pt>
                <c:pt idx="5807">
                  <c:v>1019.61</c:v>
                </c:pt>
                <c:pt idx="5808">
                  <c:v>1020.25</c:v>
                </c:pt>
                <c:pt idx="5809">
                  <c:v>1012.86</c:v>
                </c:pt>
                <c:pt idx="5810">
                  <c:v>1016.72</c:v>
                </c:pt>
                <c:pt idx="5811">
                  <c:v>1003.35</c:v>
                </c:pt>
                <c:pt idx="5812">
                  <c:v>1017.19</c:v>
                </c:pt>
                <c:pt idx="5813">
                  <c:v>1012.63</c:v>
                </c:pt>
                <c:pt idx="5814">
                  <c:v>1012.9</c:v>
                </c:pt>
                <c:pt idx="5815">
                  <c:v>1007.12</c:v>
                </c:pt>
                <c:pt idx="5816">
                  <c:v>1020.92</c:v>
                </c:pt>
                <c:pt idx="5817">
                  <c:v>1017.17</c:v>
                </c:pt>
                <c:pt idx="5818">
                  <c:v>1014.19</c:v>
                </c:pt>
                <c:pt idx="5819">
                  <c:v>1015.91</c:v>
                </c:pt>
                <c:pt idx="5820">
                  <c:v>1011.66</c:v>
                </c:pt>
                <c:pt idx="5821">
                  <c:v>1016.51</c:v>
                </c:pt>
                <c:pt idx="5822">
                  <c:v>1011.52</c:v>
                </c:pt>
                <c:pt idx="5823">
                  <c:v>1014.66</c:v>
                </c:pt>
                <c:pt idx="5824">
                  <c:v>1011.78</c:v>
                </c:pt>
                <c:pt idx="5825">
                  <c:v>1019.69</c:v>
                </c:pt>
                <c:pt idx="5826">
                  <c:v>1013.04</c:v>
                </c:pt>
                <c:pt idx="5827">
                  <c:v>1003.11</c:v>
                </c:pt>
                <c:pt idx="5828">
                  <c:v>1012.22</c:v>
                </c:pt>
                <c:pt idx="5829">
                  <c:v>1017.26</c:v>
                </c:pt>
                <c:pt idx="5830">
                  <c:v>1008.79</c:v>
                </c:pt>
                <c:pt idx="5831">
                  <c:v>1011.12</c:v>
                </c:pt>
                <c:pt idx="5832">
                  <c:v>1017.8</c:v>
                </c:pt>
                <c:pt idx="5833">
                  <c:v>1010.21</c:v>
                </c:pt>
                <c:pt idx="5834">
                  <c:v>1020.36</c:v>
                </c:pt>
                <c:pt idx="5835">
                  <c:v>1018.61</c:v>
                </c:pt>
                <c:pt idx="5836">
                  <c:v>1012.6</c:v>
                </c:pt>
                <c:pt idx="5837">
                  <c:v>1011.52</c:v>
                </c:pt>
                <c:pt idx="5838">
                  <c:v>1018.94</c:v>
                </c:pt>
                <c:pt idx="5839">
                  <c:v>1019.94</c:v>
                </c:pt>
                <c:pt idx="5840">
                  <c:v>1009.82</c:v>
                </c:pt>
                <c:pt idx="5841">
                  <c:v>1009.9</c:v>
                </c:pt>
                <c:pt idx="5842">
                  <c:v>1009.14</c:v>
                </c:pt>
                <c:pt idx="5843">
                  <c:v>1017.63</c:v>
                </c:pt>
                <c:pt idx="5844">
                  <c:v>1009.38</c:v>
                </c:pt>
                <c:pt idx="5845">
                  <c:v>1019.5</c:v>
                </c:pt>
                <c:pt idx="5846">
                  <c:v>1008.84</c:v>
                </c:pt>
                <c:pt idx="5847">
                  <c:v>1011.64</c:v>
                </c:pt>
                <c:pt idx="5848">
                  <c:v>1009.23</c:v>
                </c:pt>
                <c:pt idx="5849">
                  <c:v>1008.46</c:v>
                </c:pt>
                <c:pt idx="5850">
                  <c:v>1015.03</c:v>
                </c:pt>
                <c:pt idx="5851">
                  <c:v>1006.81</c:v>
                </c:pt>
                <c:pt idx="5852">
                  <c:v>1012.83</c:v>
                </c:pt>
                <c:pt idx="5853">
                  <c:v>1017.42</c:v>
                </c:pt>
                <c:pt idx="5854">
                  <c:v>1022.03</c:v>
                </c:pt>
                <c:pt idx="5855">
                  <c:v>1010.06</c:v>
                </c:pt>
                <c:pt idx="5856">
                  <c:v>1021.14</c:v>
                </c:pt>
                <c:pt idx="5857">
                  <c:v>1003.69</c:v>
                </c:pt>
                <c:pt idx="5858">
                  <c:v>1011.9</c:v>
                </c:pt>
                <c:pt idx="5859">
                  <c:v>1012.67</c:v>
                </c:pt>
                <c:pt idx="5860">
                  <c:v>1012.39</c:v>
                </c:pt>
                <c:pt idx="5861">
                  <c:v>1020.42</c:v>
                </c:pt>
                <c:pt idx="5862">
                  <c:v>1016.56</c:v>
                </c:pt>
                <c:pt idx="5863">
                  <c:v>1008.28</c:v>
                </c:pt>
                <c:pt idx="5864">
                  <c:v>1017.17</c:v>
                </c:pt>
                <c:pt idx="5865">
                  <c:v>1016.56</c:v>
                </c:pt>
                <c:pt idx="5866">
                  <c:v>1013.55</c:v>
                </c:pt>
                <c:pt idx="5867">
                  <c:v>1017.59</c:v>
                </c:pt>
                <c:pt idx="5868">
                  <c:v>1020.86</c:v>
                </c:pt>
                <c:pt idx="5869">
                  <c:v>1016.91</c:v>
                </c:pt>
                <c:pt idx="5870">
                  <c:v>1016.25</c:v>
                </c:pt>
                <c:pt idx="5871">
                  <c:v>1022.24</c:v>
                </c:pt>
                <c:pt idx="5872">
                  <c:v>1016.17</c:v>
                </c:pt>
                <c:pt idx="5873">
                  <c:v>1007.93</c:v>
                </c:pt>
                <c:pt idx="5874">
                  <c:v>1013.58</c:v>
                </c:pt>
                <c:pt idx="5875">
                  <c:v>1024.57</c:v>
                </c:pt>
                <c:pt idx="5876">
                  <c:v>1007.99</c:v>
                </c:pt>
                <c:pt idx="5877">
                  <c:v>1008.43</c:v>
                </c:pt>
                <c:pt idx="5878">
                  <c:v>1016.98</c:v>
                </c:pt>
                <c:pt idx="5879">
                  <c:v>1015.87</c:v>
                </c:pt>
                <c:pt idx="5880">
                  <c:v>1010.98</c:v>
                </c:pt>
                <c:pt idx="5881">
                  <c:v>1016.72</c:v>
                </c:pt>
                <c:pt idx="5882">
                  <c:v>1003.26</c:v>
                </c:pt>
                <c:pt idx="5883">
                  <c:v>1016.5</c:v>
                </c:pt>
                <c:pt idx="5884">
                  <c:v>1005.29</c:v>
                </c:pt>
                <c:pt idx="5885">
                  <c:v>1017.71</c:v>
                </c:pt>
                <c:pt idx="5886">
                  <c:v>1016.94</c:v>
                </c:pt>
                <c:pt idx="5887">
                  <c:v>1011.18</c:v>
                </c:pt>
                <c:pt idx="5888">
                  <c:v>1010.27</c:v>
                </c:pt>
                <c:pt idx="5889">
                  <c:v>1006.75</c:v>
                </c:pt>
                <c:pt idx="5890">
                  <c:v>996.32</c:v>
                </c:pt>
                <c:pt idx="5891">
                  <c:v>1012.22</c:v>
                </c:pt>
                <c:pt idx="5892">
                  <c:v>1019.94</c:v>
                </c:pt>
                <c:pt idx="5893">
                  <c:v>1010.28</c:v>
                </c:pt>
                <c:pt idx="5894">
                  <c:v>1003.18</c:v>
                </c:pt>
                <c:pt idx="5895">
                  <c:v>1014.66</c:v>
                </c:pt>
                <c:pt idx="5896">
                  <c:v>1016.58</c:v>
                </c:pt>
                <c:pt idx="5897">
                  <c:v>1008.66</c:v>
                </c:pt>
                <c:pt idx="5898">
                  <c:v>1008.46</c:v>
                </c:pt>
                <c:pt idx="5899">
                  <c:v>1017.99</c:v>
                </c:pt>
                <c:pt idx="5900">
                  <c:v>1013.82</c:v>
                </c:pt>
                <c:pt idx="5901">
                  <c:v>1023.13</c:v>
                </c:pt>
                <c:pt idx="5902">
                  <c:v>1008.02</c:v>
                </c:pt>
                <c:pt idx="5903">
                  <c:v>1015.2</c:v>
                </c:pt>
                <c:pt idx="5904">
                  <c:v>1012.87</c:v>
                </c:pt>
                <c:pt idx="5905">
                  <c:v>1010.34</c:v>
                </c:pt>
                <c:pt idx="5906">
                  <c:v>1009.78</c:v>
                </c:pt>
                <c:pt idx="5907">
                  <c:v>1014.34</c:v>
                </c:pt>
                <c:pt idx="5908">
                  <c:v>1014.21</c:v>
                </c:pt>
                <c:pt idx="5909">
                  <c:v>1012.99</c:v>
                </c:pt>
                <c:pt idx="5910">
                  <c:v>999.4</c:v>
                </c:pt>
                <c:pt idx="5911">
                  <c:v>1015.8</c:v>
                </c:pt>
                <c:pt idx="5912">
                  <c:v>1012.74</c:v>
                </c:pt>
                <c:pt idx="5913">
                  <c:v>1007.11</c:v>
                </c:pt>
                <c:pt idx="5914">
                  <c:v>1017.7</c:v>
                </c:pt>
                <c:pt idx="5915">
                  <c:v>1013.07</c:v>
                </c:pt>
                <c:pt idx="5916">
                  <c:v>1013.95</c:v>
                </c:pt>
                <c:pt idx="5917">
                  <c:v>1023.31</c:v>
                </c:pt>
                <c:pt idx="5918">
                  <c:v>1005.17</c:v>
                </c:pt>
                <c:pt idx="5919">
                  <c:v>1011.73</c:v>
                </c:pt>
                <c:pt idx="5920">
                  <c:v>1025.3699999999999</c:v>
                </c:pt>
                <c:pt idx="5921">
                  <c:v>1009.76</c:v>
                </c:pt>
                <c:pt idx="5922">
                  <c:v>1009.97</c:v>
                </c:pt>
                <c:pt idx="5923">
                  <c:v>1006.57</c:v>
                </c:pt>
                <c:pt idx="5924">
                  <c:v>1003.79</c:v>
                </c:pt>
                <c:pt idx="5925">
                  <c:v>1005.88</c:v>
                </c:pt>
                <c:pt idx="5926">
                  <c:v>1013.96</c:v>
                </c:pt>
                <c:pt idx="5927">
                  <c:v>1015.4</c:v>
                </c:pt>
                <c:pt idx="5928">
                  <c:v>1011.81</c:v>
                </c:pt>
                <c:pt idx="5929">
                  <c:v>1014.14</c:v>
                </c:pt>
                <c:pt idx="5930">
                  <c:v>1006.71</c:v>
                </c:pt>
                <c:pt idx="5931">
                  <c:v>1003.61</c:v>
                </c:pt>
                <c:pt idx="5932">
                  <c:v>1019.36</c:v>
                </c:pt>
                <c:pt idx="5933">
                  <c:v>1007.76</c:v>
                </c:pt>
                <c:pt idx="5934">
                  <c:v>1018.66</c:v>
                </c:pt>
                <c:pt idx="5935">
                  <c:v>1012.78</c:v>
                </c:pt>
                <c:pt idx="5936">
                  <c:v>1013.11</c:v>
                </c:pt>
                <c:pt idx="5937">
                  <c:v>1014.96</c:v>
                </c:pt>
                <c:pt idx="5938">
                  <c:v>1019.6</c:v>
                </c:pt>
                <c:pt idx="5939">
                  <c:v>1021.98</c:v>
                </c:pt>
                <c:pt idx="5940">
                  <c:v>1006.47</c:v>
                </c:pt>
                <c:pt idx="5941">
                  <c:v>1019.95</c:v>
                </c:pt>
                <c:pt idx="5942">
                  <c:v>1001.95</c:v>
                </c:pt>
                <c:pt idx="5943">
                  <c:v>1012.92</c:v>
                </c:pt>
                <c:pt idx="5944">
                  <c:v>1008.46</c:v>
                </c:pt>
                <c:pt idx="5945">
                  <c:v>1014.34</c:v>
                </c:pt>
                <c:pt idx="5946">
                  <c:v>1020.8</c:v>
                </c:pt>
                <c:pt idx="5947">
                  <c:v>1023.08</c:v>
                </c:pt>
                <c:pt idx="5948">
                  <c:v>1014.94</c:v>
                </c:pt>
                <c:pt idx="5949">
                  <c:v>1010.3</c:v>
                </c:pt>
                <c:pt idx="5950">
                  <c:v>1023.04</c:v>
                </c:pt>
                <c:pt idx="5951">
                  <c:v>1012.25</c:v>
                </c:pt>
                <c:pt idx="5952">
                  <c:v>1007.11</c:v>
                </c:pt>
                <c:pt idx="5953">
                  <c:v>1015.41</c:v>
                </c:pt>
                <c:pt idx="5954">
                  <c:v>1007.65</c:v>
                </c:pt>
                <c:pt idx="5955">
                  <c:v>1018.49</c:v>
                </c:pt>
                <c:pt idx="5956">
                  <c:v>1020.84</c:v>
                </c:pt>
                <c:pt idx="5957">
                  <c:v>1028.31</c:v>
                </c:pt>
                <c:pt idx="5958">
                  <c:v>1013.96</c:v>
                </c:pt>
                <c:pt idx="5959">
                  <c:v>1024.8</c:v>
                </c:pt>
                <c:pt idx="5960">
                  <c:v>1007.73</c:v>
                </c:pt>
                <c:pt idx="5961">
                  <c:v>1005.13</c:v>
                </c:pt>
                <c:pt idx="5962">
                  <c:v>1006.25</c:v>
                </c:pt>
                <c:pt idx="5963">
                  <c:v>1025.3599999999999</c:v>
                </c:pt>
                <c:pt idx="5964">
                  <c:v>1015.48</c:v>
                </c:pt>
                <c:pt idx="5965">
                  <c:v>1014.64</c:v>
                </c:pt>
                <c:pt idx="5966">
                  <c:v>1019.08</c:v>
                </c:pt>
                <c:pt idx="5967">
                  <c:v>999.62</c:v>
                </c:pt>
                <c:pt idx="5968">
                  <c:v>1008.7</c:v>
                </c:pt>
                <c:pt idx="5969">
                  <c:v>1012.32</c:v>
                </c:pt>
                <c:pt idx="5970">
                  <c:v>1025.8599999999999</c:v>
                </c:pt>
                <c:pt idx="5971">
                  <c:v>1007.27</c:v>
                </c:pt>
                <c:pt idx="5972">
                  <c:v>1011.07</c:v>
                </c:pt>
                <c:pt idx="5973">
                  <c:v>1006.6</c:v>
                </c:pt>
                <c:pt idx="5974">
                  <c:v>1017.76</c:v>
                </c:pt>
                <c:pt idx="5975">
                  <c:v>1020.33</c:v>
                </c:pt>
                <c:pt idx="5976">
                  <c:v>1003.05</c:v>
                </c:pt>
                <c:pt idx="5977">
                  <c:v>1025.5</c:v>
                </c:pt>
                <c:pt idx="5978">
                  <c:v>1004.02</c:v>
                </c:pt>
                <c:pt idx="5979">
                  <c:v>1005.37</c:v>
                </c:pt>
                <c:pt idx="5980">
                  <c:v>1013.47</c:v>
                </c:pt>
                <c:pt idx="5981">
                  <c:v>1010.97</c:v>
                </c:pt>
                <c:pt idx="5982">
                  <c:v>1009.1</c:v>
                </c:pt>
                <c:pt idx="5983">
                  <c:v>1020.12</c:v>
                </c:pt>
                <c:pt idx="5984">
                  <c:v>1016.62</c:v>
                </c:pt>
                <c:pt idx="5985">
                  <c:v>1014.93</c:v>
                </c:pt>
                <c:pt idx="5986">
                  <c:v>1016.16</c:v>
                </c:pt>
                <c:pt idx="5987">
                  <c:v>1015.16</c:v>
                </c:pt>
                <c:pt idx="5988">
                  <c:v>1014.1</c:v>
                </c:pt>
                <c:pt idx="5989">
                  <c:v>1019.91</c:v>
                </c:pt>
                <c:pt idx="5990">
                  <c:v>1010.49</c:v>
                </c:pt>
                <c:pt idx="5991">
                  <c:v>1020.75</c:v>
                </c:pt>
                <c:pt idx="5992">
                  <c:v>1007.89</c:v>
                </c:pt>
                <c:pt idx="5993">
                  <c:v>1016.1</c:v>
                </c:pt>
                <c:pt idx="5994">
                  <c:v>1007.02</c:v>
                </c:pt>
                <c:pt idx="5995">
                  <c:v>1014.57</c:v>
                </c:pt>
                <c:pt idx="5996">
                  <c:v>1017.86</c:v>
                </c:pt>
                <c:pt idx="5997">
                  <c:v>1017.27</c:v>
                </c:pt>
                <c:pt idx="5998">
                  <c:v>1017.48</c:v>
                </c:pt>
                <c:pt idx="5999">
                  <c:v>1019.64</c:v>
                </c:pt>
                <c:pt idx="6000">
                  <c:v>1003.85</c:v>
                </c:pt>
                <c:pt idx="6001">
                  <c:v>1007.98</c:v>
                </c:pt>
                <c:pt idx="6002">
                  <c:v>1006.79</c:v>
                </c:pt>
                <c:pt idx="6003">
                  <c:v>1012.99</c:v>
                </c:pt>
                <c:pt idx="6004">
                  <c:v>1012.65</c:v>
                </c:pt>
                <c:pt idx="6005">
                  <c:v>1013.17</c:v>
                </c:pt>
                <c:pt idx="6006">
                  <c:v>1013.56</c:v>
                </c:pt>
                <c:pt idx="6007">
                  <c:v>1009.34</c:v>
                </c:pt>
                <c:pt idx="6008">
                  <c:v>1020.24</c:v>
                </c:pt>
                <c:pt idx="6009">
                  <c:v>1023.69</c:v>
                </c:pt>
                <c:pt idx="6010">
                  <c:v>1007.99</c:v>
                </c:pt>
                <c:pt idx="6011">
                  <c:v>1014.45</c:v>
                </c:pt>
                <c:pt idx="6012">
                  <c:v>1017.78</c:v>
                </c:pt>
                <c:pt idx="6013">
                  <c:v>1013.83</c:v>
                </c:pt>
                <c:pt idx="6014">
                  <c:v>1012.99</c:v>
                </c:pt>
                <c:pt idx="6015">
                  <c:v>1010.01</c:v>
                </c:pt>
                <c:pt idx="6016">
                  <c:v>1003.83</c:v>
                </c:pt>
                <c:pt idx="6017">
                  <c:v>1020.27</c:v>
                </c:pt>
                <c:pt idx="6018">
                  <c:v>1010.83</c:v>
                </c:pt>
                <c:pt idx="6019">
                  <c:v>1009.25</c:v>
                </c:pt>
                <c:pt idx="6020">
                  <c:v>1001.75</c:v>
                </c:pt>
                <c:pt idx="6021">
                  <c:v>1008.19</c:v>
                </c:pt>
                <c:pt idx="6022">
                  <c:v>1014.36</c:v>
                </c:pt>
                <c:pt idx="6023">
                  <c:v>1009.95</c:v>
                </c:pt>
                <c:pt idx="6024">
                  <c:v>1022.44</c:v>
                </c:pt>
                <c:pt idx="6025">
                  <c:v>1006.22</c:v>
                </c:pt>
                <c:pt idx="6026">
                  <c:v>1017.22</c:v>
                </c:pt>
                <c:pt idx="6027">
                  <c:v>1005.47</c:v>
                </c:pt>
                <c:pt idx="6028">
                  <c:v>1008.27</c:v>
                </c:pt>
                <c:pt idx="6029">
                  <c:v>1013.09</c:v>
                </c:pt>
                <c:pt idx="6030">
                  <c:v>1018.58</c:v>
                </c:pt>
                <c:pt idx="6031">
                  <c:v>1020.85</c:v>
                </c:pt>
                <c:pt idx="6032">
                  <c:v>1009.14</c:v>
                </c:pt>
                <c:pt idx="6033">
                  <c:v>1011.55</c:v>
                </c:pt>
                <c:pt idx="6034">
                  <c:v>1010.03</c:v>
                </c:pt>
                <c:pt idx="6035">
                  <c:v>1027.51</c:v>
                </c:pt>
                <c:pt idx="6036">
                  <c:v>1016.23</c:v>
                </c:pt>
                <c:pt idx="6037">
                  <c:v>1017.95</c:v>
                </c:pt>
                <c:pt idx="6038">
                  <c:v>1009.86</c:v>
                </c:pt>
                <c:pt idx="6039">
                  <c:v>1003.55</c:v>
                </c:pt>
                <c:pt idx="6040">
                  <c:v>1013.92</c:v>
                </c:pt>
                <c:pt idx="6041">
                  <c:v>1013.95</c:v>
                </c:pt>
                <c:pt idx="6042">
                  <c:v>1014.02</c:v>
                </c:pt>
                <c:pt idx="6043">
                  <c:v>1009.78</c:v>
                </c:pt>
                <c:pt idx="6044">
                  <c:v>1008.83</c:v>
                </c:pt>
                <c:pt idx="6045">
                  <c:v>1009.23</c:v>
                </c:pt>
                <c:pt idx="6046">
                  <c:v>1012.49</c:v>
                </c:pt>
                <c:pt idx="6047">
                  <c:v>1006.95</c:v>
                </c:pt>
                <c:pt idx="6048">
                  <c:v>1005.87</c:v>
                </c:pt>
                <c:pt idx="6049">
                  <c:v>1003.3</c:v>
                </c:pt>
                <c:pt idx="6050">
                  <c:v>1007.77</c:v>
                </c:pt>
                <c:pt idx="6051">
                  <c:v>1011.45</c:v>
                </c:pt>
                <c:pt idx="6052">
                  <c:v>1012.66</c:v>
                </c:pt>
                <c:pt idx="6053">
                  <c:v>1013</c:v>
                </c:pt>
                <c:pt idx="6054">
                  <c:v>1015.33</c:v>
                </c:pt>
                <c:pt idx="6055">
                  <c:v>1013.86</c:v>
                </c:pt>
                <c:pt idx="6056">
                  <c:v>1011.62</c:v>
                </c:pt>
                <c:pt idx="6057">
                  <c:v>1009.04</c:v>
                </c:pt>
                <c:pt idx="6058">
                  <c:v>1007.19</c:v>
                </c:pt>
                <c:pt idx="6059">
                  <c:v>1013</c:v>
                </c:pt>
                <c:pt idx="6060">
                  <c:v>1006.85</c:v>
                </c:pt>
                <c:pt idx="6061">
                  <c:v>1012.7</c:v>
                </c:pt>
                <c:pt idx="6062">
                  <c:v>1011.43</c:v>
                </c:pt>
                <c:pt idx="6063">
                  <c:v>1005.37</c:v>
                </c:pt>
                <c:pt idx="6064">
                  <c:v>1016.17</c:v>
                </c:pt>
                <c:pt idx="6065">
                  <c:v>1012.57</c:v>
                </c:pt>
                <c:pt idx="6066">
                  <c:v>1010.66</c:v>
                </c:pt>
                <c:pt idx="6067">
                  <c:v>1005.68</c:v>
                </c:pt>
                <c:pt idx="6068">
                  <c:v>1004</c:v>
                </c:pt>
                <c:pt idx="6069">
                  <c:v>1016.41</c:v>
                </c:pt>
                <c:pt idx="6070">
                  <c:v>1019.79</c:v>
                </c:pt>
                <c:pt idx="6071">
                  <c:v>1024.8499999999999</c:v>
                </c:pt>
                <c:pt idx="6072">
                  <c:v>1010.75</c:v>
                </c:pt>
                <c:pt idx="6073">
                  <c:v>1009.05</c:v>
                </c:pt>
                <c:pt idx="6074">
                  <c:v>1007.37</c:v>
                </c:pt>
                <c:pt idx="6075">
                  <c:v>1015.18</c:v>
                </c:pt>
                <c:pt idx="6076">
                  <c:v>1016.24</c:v>
                </c:pt>
                <c:pt idx="6077">
                  <c:v>1020.99</c:v>
                </c:pt>
                <c:pt idx="6078">
                  <c:v>1016.05</c:v>
                </c:pt>
                <c:pt idx="6079">
                  <c:v>1008.11</c:v>
                </c:pt>
                <c:pt idx="6080">
                  <c:v>1007.81</c:v>
                </c:pt>
                <c:pt idx="6081">
                  <c:v>1027.44</c:v>
                </c:pt>
                <c:pt idx="6082">
                  <c:v>1009.33</c:v>
                </c:pt>
                <c:pt idx="6083">
                  <c:v>1011.61</c:v>
                </c:pt>
                <c:pt idx="6084">
                  <c:v>1009.09</c:v>
                </c:pt>
                <c:pt idx="6085">
                  <c:v>1007.05</c:v>
                </c:pt>
                <c:pt idx="6086">
                  <c:v>1014.04</c:v>
                </c:pt>
                <c:pt idx="6087">
                  <c:v>1001.73</c:v>
                </c:pt>
                <c:pt idx="6088">
                  <c:v>1010.51</c:v>
                </c:pt>
                <c:pt idx="6089">
                  <c:v>1008.65</c:v>
                </c:pt>
                <c:pt idx="6090">
                  <c:v>1013.71</c:v>
                </c:pt>
                <c:pt idx="6091">
                  <c:v>1013.08</c:v>
                </c:pt>
                <c:pt idx="6092">
                  <c:v>1003.51</c:v>
                </c:pt>
                <c:pt idx="6093">
                  <c:v>1007.99</c:v>
                </c:pt>
                <c:pt idx="6094">
                  <c:v>1009.68</c:v>
                </c:pt>
                <c:pt idx="6095">
                  <c:v>1008.37</c:v>
                </c:pt>
                <c:pt idx="6096">
                  <c:v>1013.29</c:v>
                </c:pt>
                <c:pt idx="6097">
                  <c:v>1007.5</c:v>
                </c:pt>
                <c:pt idx="6098">
                  <c:v>1021.3</c:v>
                </c:pt>
                <c:pt idx="6099">
                  <c:v>1010.81</c:v>
                </c:pt>
                <c:pt idx="6100">
                  <c:v>1020.48</c:v>
                </c:pt>
                <c:pt idx="6101">
                  <c:v>1008.98</c:v>
                </c:pt>
                <c:pt idx="6102">
                  <c:v>1011.04</c:v>
                </c:pt>
                <c:pt idx="6103">
                  <c:v>1007.16</c:v>
                </c:pt>
                <c:pt idx="6104">
                  <c:v>1018.56</c:v>
                </c:pt>
                <c:pt idx="6105">
                  <c:v>1020.74</c:v>
                </c:pt>
                <c:pt idx="6106">
                  <c:v>1015.37</c:v>
                </c:pt>
                <c:pt idx="6107">
                  <c:v>1016.48</c:v>
                </c:pt>
                <c:pt idx="6108">
                  <c:v>1028.02</c:v>
                </c:pt>
                <c:pt idx="6109">
                  <c:v>1016.79</c:v>
                </c:pt>
                <c:pt idx="6110">
                  <c:v>1012.5</c:v>
                </c:pt>
                <c:pt idx="6111">
                  <c:v>1015</c:v>
                </c:pt>
                <c:pt idx="6112">
                  <c:v>1007.31</c:v>
                </c:pt>
                <c:pt idx="6113">
                  <c:v>1005.78</c:v>
                </c:pt>
                <c:pt idx="6114">
                  <c:v>1013.86</c:v>
                </c:pt>
                <c:pt idx="6115">
                  <c:v>1016.68</c:v>
                </c:pt>
                <c:pt idx="6116">
                  <c:v>1011.23</c:v>
                </c:pt>
                <c:pt idx="6117">
                  <c:v>1002.23</c:v>
                </c:pt>
                <c:pt idx="6118">
                  <c:v>1005.68</c:v>
                </c:pt>
                <c:pt idx="6119">
                  <c:v>999.22</c:v>
                </c:pt>
                <c:pt idx="6120">
                  <c:v>1007.06</c:v>
                </c:pt>
                <c:pt idx="6121">
                  <c:v>1019.94</c:v>
                </c:pt>
                <c:pt idx="6122">
                  <c:v>1014.06</c:v>
                </c:pt>
                <c:pt idx="6123">
                  <c:v>1008.53</c:v>
                </c:pt>
                <c:pt idx="6124">
                  <c:v>1017.74</c:v>
                </c:pt>
                <c:pt idx="6125">
                  <c:v>1011.6</c:v>
                </c:pt>
                <c:pt idx="6126">
                  <c:v>1011.77</c:v>
                </c:pt>
                <c:pt idx="6127">
                  <c:v>1019</c:v>
                </c:pt>
                <c:pt idx="6128">
                  <c:v>1008.43</c:v>
                </c:pt>
                <c:pt idx="6129">
                  <c:v>1011</c:v>
                </c:pt>
                <c:pt idx="6130">
                  <c:v>1007.33</c:v>
                </c:pt>
                <c:pt idx="6131">
                  <c:v>1015.3</c:v>
                </c:pt>
                <c:pt idx="6132">
                  <c:v>1020.68</c:v>
                </c:pt>
                <c:pt idx="6133">
                  <c:v>1012.37</c:v>
                </c:pt>
                <c:pt idx="6134">
                  <c:v>1011.6</c:v>
                </c:pt>
                <c:pt idx="6135">
                  <c:v>1019.08</c:v>
                </c:pt>
                <c:pt idx="6136">
                  <c:v>1022.08</c:v>
                </c:pt>
                <c:pt idx="6137">
                  <c:v>1007.78</c:v>
                </c:pt>
                <c:pt idx="6138">
                  <c:v>1011.1</c:v>
                </c:pt>
                <c:pt idx="6139">
                  <c:v>1011.99</c:v>
                </c:pt>
                <c:pt idx="6140">
                  <c:v>1015.96</c:v>
                </c:pt>
                <c:pt idx="6141">
                  <c:v>1011.44</c:v>
                </c:pt>
                <c:pt idx="6142">
                  <c:v>1003.31</c:v>
                </c:pt>
                <c:pt idx="6143">
                  <c:v>1016.61</c:v>
                </c:pt>
                <c:pt idx="6144">
                  <c:v>1006.55</c:v>
                </c:pt>
                <c:pt idx="6145">
                  <c:v>1019.58</c:v>
                </c:pt>
                <c:pt idx="6146">
                  <c:v>1012.9</c:v>
                </c:pt>
                <c:pt idx="6147">
                  <c:v>1012</c:v>
                </c:pt>
                <c:pt idx="6148">
                  <c:v>1011.11</c:v>
                </c:pt>
                <c:pt idx="6149">
                  <c:v>1030.72</c:v>
                </c:pt>
                <c:pt idx="6150">
                  <c:v>1015.4</c:v>
                </c:pt>
                <c:pt idx="6151">
                  <c:v>1008.94</c:v>
                </c:pt>
                <c:pt idx="6152">
                  <c:v>1019.01</c:v>
                </c:pt>
                <c:pt idx="6153">
                  <c:v>1013.6</c:v>
                </c:pt>
                <c:pt idx="6154">
                  <c:v>1019.49</c:v>
                </c:pt>
                <c:pt idx="6155">
                  <c:v>1006.23</c:v>
                </c:pt>
                <c:pt idx="6156">
                  <c:v>1011.05</c:v>
                </c:pt>
                <c:pt idx="6157">
                  <c:v>1018.99</c:v>
                </c:pt>
                <c:pt idx="6158">
                  <c:v>1011.8</c:v>
                </c:pt>
                <c:pt idx="6159">
                  <c:v>1006.9</c:v>
                </c:pt>
                <c:pt idx="6160">
                  <c:v>1015.34</c:v>
                </c:pt>
                <c:pt idx="6161">
                  <c:v>1004.29</c:v>
                </c:pt>
                <c:pt idx="6162">
                  <c:v>1009.48</c:v>
                </c:pt>
                <c:pt idx="6163">
                  <c:v>1028.42</c:v>
                </c:pt>
                <c:pt idx="6164">
                  <c:v>1019.03</c:v>
                </c:pt>
                <c:pt idx="6165">
                  <c:v>1006.4</c:v>
                </c:pt>
                <c:pt idx="6166">
                  <c:v>1012.9</c:v>
                </c:pt>
                <c:pt idx="6167">
                  <c:v>1017.6</c:v>
                </c:pt>
                <c:pt idx="6168">
                  <c:v>1019.39</c:v>
                </c:pt>
                <c:pt idx="6169">
                  <c:v>1019.03</c:v>
                </c:pt>
                <c:pt idx="6170">
                  <c:v>1009.68</c:v>
                </c:pt>
                <c:pt idx="6171">
                  <c:v>1013.65</c:v>
                </c:pt>
                <c:pt idx="6172">
                  <c:v>1017.89</c:v>
                </c:pt>
                <c:pt idx="6173">
                  <c:v>1006.33</c:v>
                </c:pt>
                <c:pt idx="6174">
                  <c:v>1020.84</c:v>
                </c:pt>
                <c:pt idx="6175">
                  <c:v>1010.4</c:v>
                </c:pt>
                <c:pt idx="6176">
                  <c:v>1025.6300000000001</c:v>
                </c:pt>
                <c:pt idx="6177">
                  <c:v>1018.96</c:v>
                </c:pt>
                <c:pt idx="6178">
                  <c:v>1033.08</c:v>
                </c:pt>
                <c:pt idx="6179">
                  <c:v>1016.13</c:v>
                </c:pt>
                <c:pt idx="6180">
                  <c:v>1008.58</c:v>
                </c:pt>
                <c:pt idx="6181">
                  <c:v>1006.22</c:v>
                </c:pt>
                <c:pt idx="6182">
                  <c:v>1011.09</c:v>
                </c:pt>
                <c:pt idx="6183">
                  <c:v>1021.2</c:v>
                </c:pt>
                <c:pt idx="6184">
                  <c:v>1010.91</c:v>
                </c:pt>
                <c:pt idx="6185">
                  <c:v>1012.92</c:v>
                </c:pt>
                <c:pt idx="6186">
                  <c:v>1023.15</c:v>
                </c:pt>
                <c:pt idx="6187">
                  <c:v>1011.14</c:v>
                </c:pt>
                <c:pt idx="6188">
                  <c:v>1020.44</c:v>
                </c:pt>
                <c:pt idx="6189">
                  <c:v>1026.21</c:v>
                </c:pt>
                <c:pt idx="6190">
                  <c:v>1010.06</c:v>
                </c:pt>
                <c:pt idx="6191">
                  <c:v>1011.13</c:v>
                </c:pt>
                <c:pt idx="6192">
                  <c:v>1008.91</c:v>
                </c:pt>
                <c:pt idx="6193">
                  <c:v>1032.1400000000001</c:v>
                </c:pt>
                <c:pt idx="6194">
                  <c:v>1009.37</c:v>
                </c:pt>
                <c:pt idx="6195">
                  <c:v>998.47</c:v>
                </c:pt>
                <c:pt idx="6196">
                  <c:v>1005.72</c:v>
                </c:pt>
                <c:pt idx="6197">
                  <c:v>1008.45</c:v>
                </c:pt>
                <c:pt idx="6198">
                  <c:v>1000.77</c:v>
                </c:pt>
                <c:pt idx="6199">
                  <c:v>1022.43</c:v>
                </c:pt>
                <c:pt idx="6200">
                  <c:v>1014.48</c:v>
                </c:pt>
                <c:pt idx="6201">
                  <c:v>1010.3</c:v>
                </c:pt>
                <c:pt idx="6202">
                  <c:v>1014.81</c:v>
                </c:pt>
                <c:pt idx="6203">
                  <c:v>1016.27</c:v>
                </c:pt>
                <c:pt idx="6204">
                  <c:v>1010.05</c:v>
                </c:pt>
                <c:pt idx="6205">
                  <c:v>1011.19</c:v>
                </c:pt>
                <c:pt idx="6206">
                  <c:v>1008.3</c:v>
                </c:pt>
                <c:pt idx="6207">
                  <c:v>1020.69</c:v>
                </c:pt>
                <c:pt idx="6208">
                  <c:v>1004.9</c:v>
                </c:pt>
                <c:pt idx="6209">
                  <c:v>1018.44</c:v>
                </c:pt>
                <c:pt idx="6210">
                  <c:v>1007.75</c:v>
                </c:pt>
                <c:pt idx="6211">
                  <c:v>1015.13</c:v>
                </c:pt>
                <c:pt idx="6212">
                  <c:v>1018.23</c:v>
                </c:pt>
                <c:pt idx="6213">
                  <c:v>1011.16</c:v>
                </c:pt>
                <c:pt idx="6214">
                  <c:v>1015.3</c:v>
                </c:pt>
                <c:pt idx="6215">
                  <c:v>1007.84</c:v>
                </c:pt>
                <c:pt idx="6216">
                  <c:v>1009.28</c:v>
                </c:pt>
                <c:pt idx="6217">
                  <c:v>1003.57</c:v>
                </c:pt>
                <c:pt idx="6218">
                  <c:v>1009.43</c:v>
                </c:pt>
                <c:pt idx="6219">
                  <c:v>1019.26</c:v>
                </c:pt>
                <c:pt idx="6220">
                  <c:v>1009.75</c:v>
                </c:pt>
                <c:pt idx="6221">
                  <c:v>1009.14</c:v>
                </c:pt>
                <c:pt idx="6222">
                  <c:v>1020.87</c:v>
                </c:pt>
                <c:pt idx="6223">
                  <c:v>1020.86</c:v>
                </c:pt>
                <c:pt idx="6224">
                  <c:v>1014.37</c:v>
                </c:pt>
                <c:pt idx="6225">
                  <c:v>1007.84</c:v>
                </c:pt>
                <c:pt idx="6226">
                  <c:v>1009.88</c:v>
                </c:pt>
                <c:pt idx="6227">
                  <c:v>1005.72</c:v>
                </c:pt>
                <c:pt idx="6228">
                  <c:v>1030</c:v>
                </c:pt>
                <c:pt idx="6229">
                  <c:v>1010.25</c:v>
                </c:pt>
                <c:pt idx="6230">
                  <c:v>1007.39</c:v>
                </c:pt>
                <c:pt idx="6231">
                  <c:v>1012.27</c:v>
                </c:pt>
                <c:pt idx="6232">
                  <c:v>1025.0999999999999</c:v>
                </c:pt>
                <c:pt idx="6233">
                  <c:v>1020.13</c:v>
                </c:pt>
                <c:pt idx="6234">
                  <c:v>1030.2</c:v>
                </c:pt>
                <c:pt idx="6235">
                  <c:v>1007.56</c:v>
                </c:pt>
                <c:pt idx="6236">
                  <c:v>1009.9</c:v>
                </c:pt>
                <c:pt idx="6237">
                  <c:v>1020.25</c:v>
                </c:pt>
                <c:pt idx="6238">
                  <c:v>1015.91</c:v>
                </c:pt>
                <c:pt idx="6239">
                  <c:v>1006.16</c:v>
                </c:pt>
                <c:pt idx="6240">
                  <c:v>1017.69</c:v>
                </c:pt>
                <c:pt idx="6241">
                  <c:v>1015.46</c:v>
                </c:pt>
                <c:pt idx="6242">
                  <c:v>1008.25</c:v>
                </c:pt>
                <c:pt idx="6243">
                  <c:v>1002.04</c:v>
                </c:pt>
                <c:pt idx="6244">
                  <c:v>1022.46</c:v>
                </c:pt>
                <c:pt idx="6245">
                  <c:v>1017.37</c:v>
                </c:pt>
                <c:pt idx="6246">
                  <c:v>1011.86</c:v>
                </c:pt>
                <c:pt idx="6247">
                  <c:v>1009.05</c:v>
                </c:pt>
                <c:pt idx="6248">
                  <c:v>1007.8</c:v>
                </c:pt>
                <c:pt idx="6249">
                  <c:v>1016.07</c:v>
                </c:pt>
                <c:pt idx="6250">
                  <c:v>1008.97</c:v>
                </c:pt>
                <c:pt idx="6251">
                  <c:v>1009.19</c:v>
                </c:pt>
                <c:pt idx="6252">
                  <c:v>1002</c:v>
                </c:pt>
                <c:pt idx="6253">
                  <c:v>1023.21</c:v>
                </c:pt>
                <c:pt idx="6254">
                  <c:v>1005.74</c:v>
                </c:pt>
                <c:pt idx="6255">
                  <c:v>1010.19</c:v>
                </c:pt>
                <c:pt idx="6256">
                  <c:v>1016.17</c:v>
                </c:pt>
                <c:pt idx="6257">
                  <c:v>1014.54</c:v>
                </c:pt>
                <c:pt idx="6258">
                  <c:v>1013.94</c:v>
                </c:pt>
                <c:pt idx="6259">
                  <c:v>1019.49</c:v>
                </c:pt>
                <c:pt idx="6260">
                  <c:v>1017.97</c:v>
                </c:pt>
                <c:pt idx="6261">
                  <c:v>1007.32</c:v>
                </c:pt>
                <c:pt idx="6262">
                  <c:v>1010.57</c:v>
                </c:pt>
                <c:pt idx="6263">
                  <c:v>1028.1500000000001</c:v>
                </c:pt>
                <c:pt idx="6264">
                  <c:v>1007.84</c:v>
                </c:pt>
                <c:pt idx="6265">
                  <c:v>1021.09</c:v>
                </c:pt>
                <c:pt idx="6266">
                  <c:v>1000.59</c:v>
                </c:pt>
                <c:pt idx="6267">
                  <c:v>1018.32</c:v>
                </c:pt>
                <c:pt idx="6268">
                  <c:v>1012.53</c:v>
                </c:pt>
                <c:pt idx="6269">
                  <c:v>1014.62</c:v>
                </c:pt>
                <c:pt idx="6270">
                  <c:v>1023.42</c:v>
                </c:pt>
                <c:pt idx="6271">
                  <c:v>1003.6</c:v>
                </c:pt>
                <c:pt idx="6272">
                  <c:v>1014.81</c:v>
                </c:pt>
                <c:pt idx="6273">
                  <c:v>1009.06</c:v>
                </c:pt>
                <c:pt idx="6274">
                  <c:v>1007.79</c:v>
                </c:pt>
                <c:pt idx="6275">
                  <c:v>1007.13</c:v>
                </c:pt>
                <c:pt idx="6276">
                  <c:v>1012.04</c:v>
                </c:pt>
                <c:pt idx="6277">
                  <c:v>1010.43</c:v>
                </c:pt>
                <c:pt idx="6278">
                  <c:v>1020.06</c:v>
                </c:pt>
                <c:pt idx="6279">
                  <c:v>1011.93</c:v>
                </c:pt>
                <c:pt idx="6280">
                  <c:v>1016.06</c:v>
                </c:pt>
                <c:pt idx="6281">
                  <c:v>1022.31</c:v>
                </c:pt>
                <c:pt idx="6282">
                  <c:v>1013.29</c:v>
                </c:pt>
                <c:pt idx="6283">
                  <c:v>1019.78</c:v>
                </c:pt>
                <c:pt idx="6284">
                  <c:v>1015.59</c:v>
                </c:pt>
                <c:pt idx="6285">
                  <c:v>1011.31</c:v>
                </c:pt>
                <c:pt idx="6286">
                  <c:v>1011.26</c:v>
                </c:pt>
                <c:pt idx="6287">
                  <c:v>1017.51</c:v>
                </c:pt>
                <c:pt idx="6288">
                  <c:v>1010.85</c:v>
                </c:pt>
                <c:pt idx="6289">
                  <c:v>1011.95</c:v>
                </c:pt>
                <c:pt idx="6290">
                  <c:v>1017.68</c:v>
                </c:pt>
                <c:pt idx="6291">
                  <c:v>1007.44</c:v>
                </c:pt>
                <c:pt idx="6292">
                  <c:v>1009.24</c:v>
                </c:pt>
                <c:pt idx="6293">
                  <c:v>1010.58</c:v>
                </c:pt>
                <c:pt idx="6294">
                  <c:v>1009.19</c:v>
                </c:pt>
                <c:pt idx="6295">
                  <c:v>1004.55</c:v>
                </c:pt>
                <c:pt idx="6296">
                  <c:v>1020.1</c:v>
                </c:pt>
                <c:pt idx="6297">
                  <c:v>1015.12</c:v>
                </c:pt>
                <c:pt idx="6298">
                  <c:v>1013.2</c:v>
                </c:pt>
                <c:pt idx="6299">
                  <c:v>1012.77</c:v>
                </c:pt>
                <c:pt idx="6300">
                  <c:v>1017.56</c:v>
                </c:pt>
                <c:pt idx="6301">
                  <c:v>1018.03</c:v>
                </c:pt>
                <c:pt idx="6302">
                  <c:v>1028.8599999999999</c:v>
                </c:pt>
                <c:pt idx="6303">
                  <c:v>1011.05</c:v>
                </c:pt>
                <c:pt idx="6304">
                  <c:v>1009.03</c:v>
                </c:pt>
                <c:pt idx="6305">
                  <c:v>1014.38</c:v>
                </c:pt>
                <c:pt idx="6306">
                  <c:v>1010.53</c:v>
                </c:pt>
                <c:pt idx="6307">
                  <c:v>1011.03</c:v>
                </c:pt>
                <c:pt idx="6308">
                  <c:v>1006.37</c:v>
                </c:pt>
                <c:pt idx="6309">
                  <c:v>1010.46</c:v>
                </c:pt>
                <c:pt idx="6310">
                  <c:v>1013.83</c:v>
                </c:pt>
                <c:pt idx="6311">
                  <c:v>1009.06</c:v>
                </c:pt>
                <c:pt idx="6312">
                  <c:v>1018.35</c:v>
                </c:pt>
                <c:pt idx="6313">
                  <c:v>1014.55</c:v>
                </c:pt>
                <c:pt idx="6314">
                  <c:v>1006.39</c:v>
                </c:pt>
                <c:pt idx="6315">
                  <c:v>1017.82</c:v>
                </c:pt>
                <c:pt idx="6316">
                  <c:v>1016.77</c:v>
                </c:pt>
                <c:pt idx="6317">
                  <c:v>1007.39</c:v>
                </c:pt>
                <c:pt idx="6318">
                  <c:v>1005.55</c:v>
                </c:pt>
                <c:pt idx="6319">
                  <c:v>1007.12</c:v>
                </c:pt>
                <c:pt idx="6320">
                  <c:v>1020.9</c:v>
                </c:pt>
                <c:pt idx="6321">
                  <c:v>1010.73</c:v>
                </c:pt>
                <c:pt idx="6322">
                  <c:v>1010.33</c:v>
                </c:pt>
                <c:pt idx="6323">
                  <c:v>1012.74</c:v>
                </c:pt>
                <c:pt idx="6324">
                  <c:v>1020.41</c:v>
                </c:pt>
                <c:pt idx="6325">
                  <c:v>1023.51</c:v>
                </c:pt>
                <c:pt idx="6326">
                  <c:v>1020.75</c:v>
                </c:pt>
                <c:pt idx="6327">
                  <c:v>1011.29</c:v>
                </c:pt>
                <c:pt idx="6328">
                  <c:v>1013.88</c:v>
                </c:pt>
                <c:pt idx="6329">
                  <c:v>1011.28</c:v>
                </c:pt>
                <c:pt idx="6330">
                  <c:v>1013.98</c:v>
                </c:pt>
                <c:pt idx="6331">
                  <c:v>1011.49</c:v>
                </c:pt>
                <c:pt idx="6332">
                  <c:v>1020.07</c:v>
                </c:pt>
                <c:pt idx="6333">
                  <c:v>1011.62</c:v>
                </c:pt>
                <c:pt idx="6334">
                  <c:v>1015.52</c:v>
                </c:pt>
                <c:pt idx="6335">
                  <c:v>1017.26</c:v>
                </c:pt>
                <c:pt idx="6336">
                  <c:v>1014.89</c:v>
                </c:pt>
                <c:pt idx="6337">
                  <c:v>1018.4</c:v>
                </c:pt>
                <c:pt idx="6338">
                  <c:v>1006.79</c:v>
                </c:pt>
                <c:pt idx="6339">
                  <c:v>1021.89</c:v>
                </c:pt>
                <c:pt idx="6340">
                  <c:v>1021.05</c:v>
                </c:pt>
                <c:pt idx="6341">
                  <c:v>1006.24</c:v>
                </c:pt>
                <c:pt idx="6342">
                  <c:v>1016.58</c:v>
                </c:pt>
                <c:pt idx="6343">
                  <c:v>1013.06</c:v>
                </c:pt>
                <c:pt idx="6344">
                  <c:v>1006.24</c:v>
                </c:pt>
                <c:pt idx="6345">
                  <c:v>1010.35</c:v>
                </c:pt>
                <c:pt idx="6346">
                  <c:v>1012.5</c:v>
                </c:pt>
                <c:pt idx="6347">
                  <c:v>1015.15</c:v>
                </c:pt>
                <c:pt idx="6348">
                  <c:v>1002.27</c:v>
                </c:pt>
                <c:pt idx="6349">
                  <c:v>1015.61</c:v>
                </c:pt>
                <c:pt idx="6350">
                  <c:v>1007.27</c:v>
                </c:pt>
                <c:pt idx="6351">
                  <c:v>1011.04</c:v>
                </c:pt>
                <c:pt idx="6352">
                  <c:v>1019.6</c:v>
                </c:pt>
                <c:pt idx="6353">
                  <c:v>1012.84</c:v>
                </c:pt>
                <c:pt idx="6354">
                  <c:v>1009</c:v>
                </c:pt>
                <c:pt idx="6355">
                  <c:v>1014.36</c:v>
                </c:pt>
                <c:pt idx="6356">
                  <c:v>1027.03</c:v>
                </c:pt>
                <c:pt idx="6357">
                  <c:v>1008.94</c:v>
                </c:pt>
                <c:pt idx="6358">
                  <c:v>1010.13</c:v>
                </c:pt>
                <c:pt idx="6359">
                  <c:v>1014.56</c:v>
                </c:pt>
                <c:pt idx="6360">
                  <c:v>1010.87</c:v>
                </c:pt>
                <c:pt idx="6361">
                  <c:v>1012.4</c:v>
                </c:pt>
                <c:pt idx="6362">
                  <c:v>1006.64</c:v>
                </c:pt>
                <c:pt idx="6363">
                  <c:v>1004.29</c:v>
                </c:pt>
                <c:pt idx="6364">
                  <c:v>1027.18</c:v>
                </c:pt>
                <c:pt idx="6365">
                  <c:v>1025.17</c:v>
                </c:pt>
                <c:pt idx="6366">
                  <c:v>1008.9</c:v>
                </c:pt>
                <c:pt idx="6367">
                  <c:v>1014.07</c:v>
                </c:pt>
                <c:pt idx="6368">
                  <c:v>1009</c:v>
                </c:pt>
                <c:pt idx="6369">
                  <c:v>1009.76</c:v>
                </c:pt>
                <c:pt idx="6370">
                  <c:v>1019.03</c:v>
                </c:pt>
                <c:pt idx="6371">
                  <c:v>1011.27</c:v>
                </c:pt>
                <c:pt idx="6372">
                  <c:v>1007.38</c:v>
                </c:pt>
                <c:pt idx="6373">
                  <c:v>1007.91</c:v>
                </c:pt>
                <c:pt idx="6374">
                  <c:v>1018.1</c:v>
                </c:pt>
                <c:pt idx="6375">
                  <c:v>1011.97</c:v>
                </c:pt>
                <c:pt idx="6376">
                  <c:v>1013.19</c:v>
                </c:pt>
                <c:pt idx="6377">
                  <c:v>1007.98</c:v>
                </c:pt>
                <c:pt idx="6378">
                  <c:v>1009.19</c:v>
                </c:pt>
                <c:pt idx="6379">
                  <c:v>1009.59</c:v>
                </c:pt>
                <c:pt idx="6380">
                  <c:v>1013.3</c:v>
                </c:pt>
                <c:pt idx="6381">
                  <c:v>1005.71</c:v>
                </c:pt>
                <c:pt idx="6382">
                  <c:v>1015.12</c:v>
                </c:pt>
                <c:pt idx="6383">
                  <c:v>1000.79</c:v>
                </c:pt>
                <c:pt idx="6384">
                  <c:v>1025.79</c:v>
                </c:pt>
                <c:pt idx="6385">
                  <c:v>1012.88</c:v>
                </c:pt>
                <c:pt idx="6386">
                  <c:v>1014.59</c:v>
                </c:pt>
                <c:pt idx="6387">
                  <c:v>1017.8</c:v>
                </c:pt>
                <c:pt idx="6388">
                  <c:v>1007.25</c:v>
                </c:pt>
                <c:pt idx="6389">
                  <c:v>1011.53</c:v>
                </c:pt>
                <c:pt idx="6390">
                  <c:v>1020.72</c:v>
                </c:pt>
                <c:pt idx="6391">
                  <c:v>1018.4</c:v>
                </c:pt>
                <c:pt idx="6392">
                  <c:v>1000.42</c:v>
                </c:pt>
                <c:pt idx="6393">
                  <c:v>1012.58</c:v>
                </c:pt>
                <c:pt idx="6394">
                  <c:v>1022.28</c:v>
                </c:pt>
                <c:pt idx="6395">
                  <c:v>1019.7</c:v>
                </c:pt>
                <c:pt idx="6396">
                  <c:v>1005.69</c:v>
                </c:pt>
                <c:pt idx="6397">
                  <c:v>1011.24</c:v>
                </c:pt>
                <c:pt idx="6398">
                  <c:v>1012.14</c:v>
                </c:pt>
                <c:pt idx="6399">
                  <c:v>1019.46</c:v>
                </c:pt>
                <c:pt idx="6400">
                  <c:v>1017.9</c:v>
                </c:pt>
                <c:pt idx="6401">
                  <c:v>1013.92</c:v>
                </c:pt>
                <c:pt idx="6402">
                  <c:v>1015.99</c:v>
                </c:pt>
                <c:pt idx="6403">
                  <c:v>1008.41</c:v>
                </c:pt>
                <c:pt idx="6404">
                  <c:v>1006.86</c:v>
                </c:pt>
                <c:pt idx="6405">
                  <c:v>1020.47</c:v>
                </c:pt>
                <c:pt idx="6406">
                  <c:v>1019.12</c:v>
                </c:pt>
                <c:pt idx="6407">
                  <c:v>1024.3900000000001</c:v>
                </c:pt>
                <c:pt idx="6408">
                  <c:v>1010.81</c:v>
                </c:pt>
                <c:pt idx="6409">
                  <c:v>1014.36</c:v>
                </c:pt>
                <c:pt idx="6410">
                  <c:v>1011.21</c:v>
                </c:pt>
                <c:pt idx="6411">
                  <c:v>1010.17</c:v>
                </c:pt>
                <c:pt idx="6412">
                  <c:v>1020.41</c:v>
                </c:pt>
                <c:pt idx="6413">
                  <c:v>1018.41</c:v>
                </c:pt>
                <c:pt idx="6414">
                  <c:v>1022.35</c:v>
                </c:pt>
                <c:pt idx="6415">
                  <c:v>1007.42</c:v>
                </c:pt>
                <c:pt idx="6416">
                  <c:v>1004.26</c:v>
                </c:pt>
                <c:pt idx="6417">
                  <c:v>1007.53</c:v>
                </c:pt>
                <c:pt idx="6418">
                  <c:v>1008.87</c:v>
                </c:pt>
                <c:pt idx="6419">
                  <c:v>1014.22</c:v>
                </c:pt>
                <c:pt idx="6420">
                  <c:v>1007.75</c:v>
                </c:pt>
                <c:pt idx="6421">
                  <c:v>1008.78</c:v>
                </c:pt>
                <c:pt idx="6422">
                  <c:v>1012.34</c:v>
                </c:pt>
                <c:pt idx="6423">
                  <c:v>1011.12</c:v>
                </c:pt>
                <c:pt idx="6424">
                  <c:v>995.88</c:v>
                </c:pt>
                <c:pt idx="6425">
                  <c:v>1012.16</c:v>
                </c:pt>
                <c:pt idx="6426">
                  <c:v>1023.36</c:v>
                </c:pt>
                <c:pt idx="6427">
                  <c:v>1025.53</c:v>
                </c:pt>
                <c:pt idx="6428">
                  <c:v>1009.22</c:v>
                </c:pt>
                <c:pt idx="6429">
                  <c:v>1012.18</c:v>
                </c:pt>
                <c:pt idx="6430">
                  <c:v>1016.08</c:v>
                </c:pt>
                <c:pt idx="6431">
                  <c:v>1008</c:v>
                </c:pt>
                <c:pt idx="6432">
                  <c:v>1007.99</c:v>
                </c:pt>
                <c:pt idx="6433">
                  <c:v>1001.96</c:v>
                </c:pt>
                <c:pt idx="6434">
                  <c:v>1010.86</c:v>
                </c:pt>
                <c:pt idx="6435">
                  <c:v>1014.86</c:v>
                </c:pt>
                <c:pt idx="6436">
                  <c:v>1019.6</c:v>
                </c:pt>
                <c:pt idx="6437">
                  <c:v>1016.39</c:v>
                </c:pt>
                <c:pt idx="6438">
                  <c:v>1017.94</c:v>
                </c:pt>
                <c:pt idx="6439">
                  <c:v>1015.53</c:v>
                </c:pt>
                <c:pt idx="6440">
                  <c:v>1007.94</c:v>
                </c:pt>
                <c:pt idx="6441">
                  <c:v>1014.73</c:v>
                </c:pt>
                <c:pt idx="6442">
                  <c:v>1017.57</c:v>
                </c:pt>
                <c:pt idx="6443">
                  <c:v>1013.64</c:v>
                </c:pt>
                <c:pt idx="6444">
                  <c:v>1008.95</c:v>
                </c:pt>
                <c:pt idx="6445">
                  <c:v>1021.65</c:v>
                </c:pt>
                <c:pt idx="6446">
                  <c:v>1010.26</c:v>
                </c:pt>
                <c:pt idx="6447">
                  <c:v>1027.9000000000001</c:v>
                </c:pt>
                <c:pt idx="6448">
                  <c:v>1024.47</c:v>
                </c:pt>
                <c:pt idx="6449">
                  <c:v>1007.18</c:v>
                </c:pt>
                <c:pt idx="6450">
                  <c:v>1004.78</c:v>
                </c:pt>
                <c:pt idx="6451">
                  <c:v>1004.5</c:v>
                </c:pt>
                <c:pt idx="6452">
                  <c:v>1009.51</c:v>
                </c:pt>
                <c:pt idx="6453">
                  <c:v>1013.84</c:v>
                </c:pt>
                <c:pt idx="6454">
                  <c:v>1008.54</c:v>
                </c:pt>
                <c:pt idx="6455">
                  <c:v>1014.58</c:v>
                </c:pt>
                <c:pt idx="6456">
                  <c:v>1012.26</c:v>
                </c:pt>
                <c:pt idx="6457">
                  <c:v>1008.64</c:v>
                </c:pt>
                <c:pt idx="6458">
                  <c:v>1025.3699999999999</c:v>
                </c:pt>
                <c:pt idx="6459">
                  <c:v>1010.47</c:v>
                </c:pt>
                <c:pt idx="6460">
                  <c:v>1016.18</c:v>
                </c:pt>
                <c:pt idx="6461">
                  <c:v>1015.56</c:v>
                </c:pt>
                <c:pt idx="6462">
                  <c:v>1013.1</c:v>
                </c:pt>
                <c:pt idx="6463">
                  <c:v>1009.61</c:v>
                </c:pt>
                <c:pt idx="6464">
                  <c:v>1017.99</c:v>
                </c:pt>
                <c:pt idx="6465">
                  <c:v>1017.47</c:v>
                </c:pt>
                <c:pt idx="6466">
                  <c:v>1004.65</c:v>
                </c:pt>
                <c:pt idx="6467">
                  <c:v>1015.3</c:v>
                </c:pt>
                <c:pt idx="6468">
                  <c:v>1012.23</c:v>
                </c:pt>
                <c:pt idx="6469">
                  <c:v>1017.84</c:v>
                </c:pt>
                <c:pt idx="6470">
                  <c:v>1021.09</c:v>
                </c:pt>
                <c:pt idx="6471">
                  <c:v>1014.22</c:v>
                </c:pt>
                <c:pt idx="6472">
                  <c:v>1019.31</c:v>
                </c:pt>
                <c:pt idx="6473">
                  <c:v>1016.89</c:v>
                </c:pt>
                <c:pt idx="6474">
                  <c:v>1020.38</c:v>
                </c:pt>
                <c:pt idx="6475">
                  <c:v>1007.8</c:v>
                </c:pt>
                <c:pt idx="6476">
                  <c:v>1019.4</c:v>
                </c:pt>
                <c:pt idx="6477">
                  <c:v>1016.88</c:v>
                </c:pt>
                <c:pt idx="6478">
                  <c:v>1014.68</c:v>
                </c:pt>
                <c:pt idx="6479">
                  <c:v>1018.09</c:v>
                </c:pt>
                <c:pt idx="6480">
                  <c:v>1008.73</c:v>
                </c:pt>
                <c:pt idx="6481">
                  <c:v>1002.64</c:v>
                </c:pt>
                <c:pt idx="6482">
                  <c:v>1007.77</c:v>
                </c:pt>
                <c:pt idx="6483">
                  <c:v>1019.17</c:v>
                </c:pt>
                <c:pt idx="6484">
                  <c:v>1010.4</c:v>
                </c:pt>
                <c:pt idx="6485">
                  <c:v>1007.84</c:v>
                </c:pt>
                <c:pt idx="6486">
                  <c:v>1021.3</c:v>
                </c:pt>
                <c:pt idx="6487">
                  <c:v>1015.39</c:v>
                </c:pt>
                <c:pt idx="6488">
                  <c:v>1019.49</c:v>
                </c:pt>
                <c:pt idx="6489">
                  <c:v>1009.21</c:v>
                </c:pt>
                <c:pt idx="6490">
                  <c:v>1022.63</c:v>
                </c:pt>
                <c:pt idx="6491">
                  <c:v>1001.96</c:v>
                </c:pt>
                <c:pt idx="6492">
                  <c:v>1010.23</c:v>
                </c:pt>
                <c:pt idx="6493">
                  <c:v>1022.12</c:v>
                </c:pt>
                <c:pt idx="6494">
                  <c:v>1010.18</c:v>
                </c:pt>
                <c:pt idx="6495">
                  <c:v>1009.94</c:v>
                </c:pt>
                <c:pt idx="6496">
                  <c:v>1012.76</c:v>
                </c:pt>
                <c:pt idx="6497">
                  <c:v>1017.78</c:v>
                </c:pt>
                <c:pt idx="6498">
                  <c:v>1007.86</c:v>
                </c:pt>
                <c:pt idx="6499">
                  <c:v>1011.63</c:v>
                </c:pt>
                <c:pt idx="6500">
                  <c:v>1010.95</c:v>
                </c:pt>
                <c:pt idx="6501">
                  <c:v>1013.68</c:v>
                </c:pt>
                <c:pt idx="6502">
                  <c:v>1018.98</c:v>
                </c:pt>
                <c:pt idx="6503">
                  <c:v>1016.2</c:v>
                </c:pt>
                <c:pt idx="6504">
                  <c:v>1016.01</c:v>
                </c:pt>
                <c:pt idx="6505">
                  <c:v>1025.8699999999999</c:v>
                </c:pt>
                <c:pt idx="6506">
                  <c:v>1007.02</c:v>
                </c:pt>
                <c:pt idx="6507">
                  <c:v>1015.86</c:v>
                </c:pt>
                <c:pt idx="6508">
                  <c:v>1012.78</c:v>
                </c:pt>
                <c:pt idx="6509">
                  <c:v>1013.6</c:v>
                </c:pt>
                <c:pt idx="6510">
                  <c:v>1005.42</c:v>
                </c:pt>
                <c:pt idx="6511">
                  <c:v>1009.78</c:v>
                </c:pt>
                <c:pt idx="6512">
                  <c:v>1011.54</c:v>
                </c:pt>
                <c:pt idx="6513">
                  <c:v>1009.52</c:v>
                </c:pt>
                <c:pt idx="6514">
                  <c:v>1020.56</c:v>
                </c:pt>
                <c:pt idx="6515">
                  <c:v>1022.99</c:v>
                </c:pt>
                <c:pt idx="6516">
                  <c:v>1011.85</c:v>
                </c:pt>
                <c:pt idx="6517">
                  <c:v>1002.83</c:v>
                </c:pt>
                <c:pt idx="6518">
                  <c:v>1020.7</c:v>
                </c:pt>
                <c:pt idx="6519">
                  <c:v>1002.37</c:v>
                </c:pt>
                <c:pt idx="6520">
                  <c:v>1017.63</c:v>
                </c:pt>
                <c:pt idx="6521">
                  <c:v>1002.31</c:v>
                </c:pt>
                <c:pt idx="6522">
                  <c:v>1020.77</c:v>
                </c:pt>
                <c:pt idx="6523">
                  <c:v>1015.53</c:v>
                </c:pt>
                <c:pt idx="6524">
                  <c:v>1012.21</c:v>
                </c:pt>
                <c:pt idx="6525">
                  <c:v>1010.69</c:v>
                </c:pt>
                <c:pt idx="6526">
                  <c:v>1015.58</c:v>
                </c:pt>
                <c:pt idx="6527">
                  <c:v>1018.35</c:v>
                </c:pt>
                <c:pt idx="6528">
                  <c:v>1012.15</c:v>
                </c:pt>
                <c:pt idx="6529">
                  <c:v>1004.47</c:v>
                </c:pt>
                <c:pt idx="6530">
                  <c:v>1012.56</c:v>
                </c:pt>
                <c:pt idx="6531">
                  <c:v>1019.91</c:v>
                </c:pt>
                <c:pt idx="6532">
                  <c:v>1006.96</c:v>
                </c:pt>
                <c:pt idx="6533">
                  <c:v>1022.46</c:v>
                </c:pt>
                <c:pt idx="6534">
                  <c:v>1006.76</c:v>
                </c:pt>
                <c:pt idx="6535">
                  <c:v>1015.67</c:v>
                </c:pt>
                <c:pt idx="6536">
                  <c:v>1018.99</c:v>
                </c:pt>
                <c:pt idx="6537">
                  <c:v>1016.58</c:v>
                </c:pt>
                <c:pt idx="6538">
                  <c:v>1017.53</c:v>
                </c:pt>
                <c:pt idx="6539">
                  <c:v>1010.87</c:v>
                </c:pt>
                <c:pt idx="6540">
                  <c:v>1010.39</c:v>
                </c:pt>
                <c:pt idx="6541">
                  <c:v>1017.07</c:v>
                </c:pt>
                <c:pt idx="6542">
                  <c:v>1006.95</c:v>
                </c:pt>
                <c:pt idx="6543">
                  <c:v>1011.63</c:v>
                </c:pt>
                <c:pt idx="6544">
                  <c:v>1024.8800000000001</c:v>
                </c:pt>
                <c:pt idx="6545">
                  <c:v>1012.06</c:v>
                </c:pt>
                <c:pt idx="6546">
                  <c:v>1012.57</c:v>
                </c:pt>
                <c:pt idx="6547">
                  <c:v>1017.89</c:v>
                </c:pt>
                <c:pt idx="6548">
                  <c:v>1005.93</c:v>
                </c:pt>
                <c:pt idx="6549">
                  <c:v>1012.61</c:v>
                </c:pt>
                <c:pt idx="6550">
                  <c:v>1024.29</c:v>
                </c:pt>
                <c:pt idx="6551">
                  <c:v>1018.83</c:v>
                </c:pt>
                <c:pt idx="6552">
                  <c:v>1014.99</c:v>
                </c:pt>
                <c:pt idx="6553">
                  <c:v>1018.73</c:v>
                </c:pt>
                <c:pt idx="6554">
                  <c:v>1011.39</c:v>
                </c:pt>
                <c:pt idx="6555">
                  <c:v>1013.28</c:v>
                </c:pt>
                <c:pt idx="6556">
                  <c:v>1009.11</c:v>
                </c:pt>
                <c:pt idx="6557">
                  <c:v>1018.76</c:v>
                </c:pt>
                <c:pt idx="6558">
                  <c:v>1018.95</c:v>
                </c:pt>
                <c:pt idx="6559">
                  <c:v>1016.25</c:v>
                </c:pt>
                <c:pt idx="6560">
                  <c:v>1020.59</c:v>
                </c:pt>
                <c:pt idx="6561">
                  <c:v>1008.69</c:v>
                </c:pt>
                <c:pt idx="6562">
                  <c:v>1026.68</c:v>
                </c:pt>
                <c:pt idx="6563">
                  <c:v>1020.66</c:v>
                </c:pt>
                <c:pt idx="6564">
                  <c:v>1019.56</c:v>
                </c:pt>
                <c:pt idx="6565">
                  <c:v>1009.74</c:v>
                </c:pt>
                <c:pt idx="6566">
                  <c:v>1017.21</c:v>
                </c:pt>
                <c:pt idx="6567">
                  <c:v>1012.35</c:v>
                </c:pt>
                <c:pt idx="6568">
                  <c:v>1020.02</c:v>
                </c:pt>
                <c:pt idx="6569">
                  <c:v>1007.6</c:v>
                </c:pt>
                <c:pt idx="6570">
                  <c:v>1015.86</c:v>
                </c:pt>
                <c:pt idx="6571">
                  <c:v>1011.44</c:v>
                </c:pt>
                <c:pt idx="6572">
                  <c:v>1017.24</c:v>
                </c:pt>
                <c:pt idx="6573">
                  <c:v>1010.38</c:v>
                </c:pt>
                <c:pt idx="6574">
                  <c:v>1022.39</c:v>
                </c:pt>
                <c:pt idx="6575">
                  <c:v>1006.47</c:v>
                </c:pt>
                <c:pt idx="6576">
                  <c:v>1016.66</c:v>
                </c:pt>
                <c:pt idx="6577">
                  <c:v>1009.19</c:v>
                </c:pt>
                <c:pt idx="6578">
                  <c:v>1004.81</c:v>
                </c:pt>
                <c:pt idx="6579">
                  <c:v>1011.81</c:v>
                </c:pt>
                <c:pt idx="6580">
                  <c:v>1007.29</c:v>
                </c:pt>
                <c:pt idx="6581">
                  <c:v>1002.54</c:v>
                </c:pt>
                <c:pt idx="6582">
                  <c:v>1029.1600000000001</c:v>
                </c:pt>
                <c:pt idx="6583">
                  <c:v>1016.54</c:v>
                </c:pt>
                <c:pt idx="6584">
                  <c:v>1009.6</c:v>
                </c:pt>
                <c:pt idx="6585">
                  <c:v>1014.07</c:v>
                </c:pt>
                <c:pt idx="6586">
                  <c:v>1023.95</c:v>
                </c:pt>
                <c:pt idx="6587">
                  <c:v>1009.81</c:v>
                </c:pt>
                <c:pt idx="6588">
                  <c:v>1010.01</c:v>
                </c:pt>
                <c:pt idx="6589">
                  <c:v>999.8</c:v>
                </c:pt>
                <c:pt idx="6590">
                  <c:v>1015.27</c:v>
                </c:pt>
                <c:pt idx="6591">
                  <c:v>1007.5</c:v>
                </c:pt>
                <c:pt idx="6592">
                  <c:v>1021.99</c:v>
                </c:pt>
                <c:pt idx="6593">
                  <c:v>1015.78</c:v>
                </c:pt>
                <c:pt idx="6594">
                  <c:v>1020.54</c:v>
                </c:pt>
                <c:pt idx="6595">
                  <c:v>1004.7</c:v>
                </c:pt>
                <c:pt idx="6596">
                  <c:v>1011.31</c:v>
                </c:pt>
                <c:pt idx="6597">
                  <c:v>1015.51</c:v>
                </c:pt>
                <c:pt idx="6598">
                  <c:v>1020.52</c:v>
                </c:pt>
                <c:pt idx="6599">
                  <c:v>1024.2</c:v>
                </c:pt>
                <c:pt idx="6600">
                  <c:v>1013.95</c:v>
                </c:pt>
                <c:pt idx="6601">
                  <c:v>1003.95</c:v>
                </c:pt>
                <c:pt idx="6602">
                  <c:v>1019.48</c:v>
                </c:pt>
                <c:pt idx="6603">
                  <c:v>1011.81</c:v>
                </c:pt>
                <c:pt idx="6604">
                  <c:v>1022.49</c:v>
                </c:pt>
                <c:pt idx="6605">
                  <c:v>1024.4100000000001</c:v>
                </c:pt>
                <c:pt idx="6606">
                  <c:v>1015.41</c:v>
                </c:pt>
                <c:pt idx="6607">
                  <c:v>1011.77</c:v>
                </c:pt>
                <c:pt idx="6608">
                  <c:v>1020.17</c:v>
                </c:pt>
                <c:pt idx="6609">
                  <c:v>1011.64</c:v>
                </c:pt>
                <c:pt idx="6610">
                  <c:v>1010.93</c:v>
                </c:pt>
                <c:pt idx="6611">
                  <c:v>1025.98</c:v>
                </c:pt>
                <c:pt idx="6612">
                  <c:v>1011.31</c:v>
                </c:pt>
                <c:pt idx="6613">
                  <c:v>1012.94</c:v>
                </c:pt>
                <c:pt idx="6614">
                  <c:v>1002.07</c:v>
                </c:pt>
                <c:pt idx="6615">
                  <c:v>1006.37</c:v>
                </c:pt>
                <c:pt idx="6616">
                  <c:v>1000.46</c:v>
                </c:pt>
                <c:pt idx="6617">
                  <c:v>1009.12</c:v>
                </c:pt>
                <c:pt idx="6618">
                  <c:v>1009.05</c:v>
                </c:pt>
                <c:pt idx="6619">
                  <c:v>1020.34</c:v>
                </c:pt>
                <c:pt idx="6620">
                  <c:v>1015.88</c:v>
                </c:pt>
                <c:pt idx="6621">
                  <c:v>1012.68</c:v>
                </c:pt>
                <c:pt idx="6622">
                  <c:v>1016.67</c:v>
                </c:pt>
                <c:pt idx="6623">
                  <c:v>1007.01</c:v>
                </c:pt>
                <c:pt idx="6624">
                  <c:v>1012.13</c:v>
                </c:pt>
                <c:pt idx="6625">
                  <c:v>1004.36</c:v>
                </c:pt>
                <c:pt idx="6626">
                  <c:v>997.91</c:v>
                </c:pt>
                <c:pt idx="6627">
                  <c:v>1008.61</c:v>
                </c:pt>
                <c:pt idx="6628">
                  <c:v>1009.41</c:v>
                </c:pt>
                <c:pt idx="6629">
                  <c:v>1005.73</c:v>
                </c:pt>
                <c:pt idx="6630">
                  <c:v>1016.08</c:v>
                </c:pt>
                <c:pt idx="6631">
                  <c:v>1011.95</c:v>
                </c:pt>
                <c:pt idx="6632">
                  <c:v>1020.65</c:v>
                </c:pt>
                <c:pt idx="6633">
                  <c:v>1018.86</c:v>
                </c:pt>
                <c:pt idx="6634">
                  <c:v>1007.19</c:v>
                </c:pt>
                <c:pt idx="6635">
                  <c:v>1013.98</c:v>
                </c:pt>
                <c:pt idx="6636">
                  <c:v>1021</c:v>
                </c:pt>
                <c:pt idx="6637">
                  <c:v>1000.98</c:v>
                </c:pt>
                <c:pt idx="6638">
                  <c:v>1011.23</c:v>
                </c:pt>
                <c:pt idx="6639">
                  <c:v>1016.53</c:v>
                </c:pt>
                <c:pt idx="6640">
                  <c:v>1009.42</c:v>
                </c:pt>
                <c:pt idx="6641">
                  <c:v>1021.26</c:v>
                </c:pt>
                <c:pt idx="6642">
                  <c:v>1009.24</c:v>
                </c:pt>
                <c:pt idx="6643">
                  <c:v>1007.58</c:v>
                </c:pt>
                <c:pt idx="6644">
                  <c:v>1015.45</c:v>
                </c:pt>
                <c:pt idx="6645">
                  <c:v>1017.4</c:v>
                </c:pt>
                <c:pt idx="6646">
                  <c:v>1014.46</c:v>
                </c:pt>
                <c:pt idx="6647">
                  <c:v>1017.32</c:v>
                </c:pt>
                <c:pt idx="6648">
                  <c:v>1003.1</c:v>
                </c:pt>
                <c:pt idx="6649">
                  <c:v>1008.89</c:v>
                </c:pt>
                <c:pt idx="6650">
                  <c:v>1005.15</c:v>
                </c:pt>
                <c:pt idx="6651">
                  <c:v>1012.73</c:v>
                </c:pt>
                <c:pt idx="6652">
                  <c:v>1011.03</c:v>
                </c:pt>
                <c:pt idx="6653">
                  <c:v>1005.69</c:v>
                </c:pt>
                <c:pt idx="6654">
                  <c:v>1013.12</c:v>
                </c:pt>
                <c:pt idx="6655">
                  <c:v>1012.84</c:v>
                </c:pt>
                <c:pt idx="6656">
                  <c:v>1003.88</c:v>
                </c:pt>
                <c:pt idx="6657">
                  <c:v>1005.52</c:v>
                </c:pt>
                <c:pt idx="6658">
                  <c:v>1022.71</c:v>
                </c:pt>
                <c:pt idx="6659">
                  <c:v>1002.82</c:v>
                </c:pt>
                <c:pt idx="6660">
                  <c:v>1015.81</c:v>
                </c:pt>
                <c:pt idx="6661">
                  <c:v>1008.92</c:v>
                </c:pt>
                <c:pt idx="6662">
                  <c:v>1018.76</c:v>
                </c:pt>
                <c:pt idx="6663">
                  <c:v>1010.68</c:v>
                </c:pt>
                <c:pt idx="6664">
                  <c:v>1016.84</c:v>
                </c:pt>
                <c:pt idx="6665">
                  <c:v>1002.09</c:v>
                </c:pt>
                <c:pt idx="6666">
                  <c:v>1009.84</c:v>
                </c:pt>
                <c:pt idx="6667">
                  <c:v>1003.92</c:v>
                </c:pt>
                <c:pt idx="6668">
                  <c:v>1024.67</c:v>
                </c:pt>
                <c:pt idx="6669">
                  <c:v>1008.07</c:v>
                </c:pt>
                <c:pt idx="6670">
                  <c:v>1023.95</c:v>
                </c:pt>
                <c:pt idx="6671">
                  <c:v>1021.31</c:v>
                </c:pt>
                <c:pt idx="6672">
                  <c:v>1006.24</c:v>
                </c:pt>
                <c:pt idx="6673">
                  <c:v>1012.98</c:v>
                </c:pt>
                <c:pt idx="6674">
                  <c:v>1013.17</c:v>
                </c:pt>
                <c:pt idx="6675">
                  <c:v>1024.8599999999999</c:v>
                </c:pt>
                <c:pt idx="6676">
                  <c:v>1011.36</c:v>
                </c:pt>
                <c:pt idx="6677">
                  <c:v>1012.94</c:v>
                </c:pt>
                <c:pt idx="6678">
                  <c:v>1007.4</c:v>
                </c:pt>
                <c:pt idx="6679">
                  <c:v>1014.62</c:v>
                </c:pt>
                <c:pt idx="6680">
                  <c:v>1010.26</c:v>
                </c:pt>
                <c:pt idx="6681">
                  <c:v>1016.08</c:v>
                </c:pt>
                <c:pt idx="6682">
                  <c:v>1011.1</c:v>
                </c:pt>
                <c:pt idx="6683">
                  <c:v>1007.75</c:v>
                </c:pt>
                <c:pt idx="6684">
                  <c:v>1011.45</c:v>
                </c:pt>
                <c:pt idx="6685">
                  <c:v>1017.46</c:v>
                </c:pt>
                <c:pt idx="6686">
                  <c:v>1020.91</c:v>
                </c:pt>
                <c:pt idx="6687">
                  <c:v>1015.51</c:v>
                </c:pt>
                <c:pt idx="6688">
                  <c:v>1004.05</c:v>
                </c:pt>
                <c:pt idx="6689">
                  <c:v>1016.23</c:v>
                </c:pt>
                <c:pt idx="6690">
                  <c:v>1015.95</c:v>
                </c:pt>
                <c:pt idx="6691">
                  <c:v>1010.38</c:v>
                </c:pt>
                <c:pt idx="6692">
                  <c:v>1021.81</c:v>
                </c:pt>
                <c:pt idx="6693">
                  <c:v>1019.52</c:v>
                </c:pt>
                <c:pt idx="6694">
                  <c:v>1013.54</c:v>
                </c:pt>
                <c:pt idx="6695">
                  <c:v>1012.07</c:v>
                </c:pt>
                <c:pt idx="6696">
                  <c:v>1011.56</c:v>
                </c:pt>
                <c:pt idx="6697">
                  <c:v>1024.0899999999999</c:v>
                </c:pt>
                <c:pt idx="6698">
                  <c:v>1005.29</c:v>
                </c:pt>
                <c:pt idx="6699">
                  <c:v>1008.64</c:v>
                </c:pt>
                <c:pt idx="6700">
                  <c:v>1010.17</c:v>
                </c:pt>
                <c:pt idx="6701">
                  <c:v>1005.69</c:v>
                </c:pt>
                <c:pt idx="6702">
                  <c:v>1016.82</c:v>
                </c:pt>
                <c:pt idx="6703">
                  <c:v>1020.83</c:v>
                </c:pt>
                <c:pt idx="6704">
                  <c:v>1009.34</c:v>
                </c:pt>
                <c:pt idx="6705">
                  <c:v>1017.62</c:v>
                </c:pt>
                <c:pt idx="6706">
                  <c:v>1023.02</c:v>
                </c:pt>
                <c:pt idx="6707">
                  <c:v>1013.66</c:v>
                </c:pt>
                <c:pt idx="6708">
                  <c:v>1027.03</c:v>
                </c:pt>
                <c:pt idx="6709">
                  <c:v>1007.07</c:v>
                </c:pt>
                <c:pt idx="6710">
                  <c:v>1000.61</c:v>
                </c:pt>
                <c:pt idx="6711">
                  <c:v>1008.54</c:v>
                </c:pt>
                <c:pt idx="6712">
                  <c:v>1011.02</c:v>
                </c:pt>
                <c:pt idx="6713">
                  <c:v>1008</c:v>
                </c:pt>
                <c:pt idx="6714">
                  <c:v>1012.41</c:v>
                </c:pt>
                <c:pt idx="6715">
                  <c:v>1016.05</c:v>
                </c:pt>
                <c:pt idx="6716">
                  <c:v>1018.21</c:v>
                </c:pt>
                <c:pt idx="6717">
                  <c:v>1021.87</c:v>
                </c:pt>
                <c:pt idx="6718">
                  <c:v>1014.3</c:v>
                </c:pt>
                <c:pt idx="6719">
                  <c:v>1006.56</c:v>
                </c:pt>
                <c:pt idx="6720">
                  <c:v>1013.32</c:v>
                </c:pt>
                <c:pt idx="6721">
                  <c:v>1019.79</c:v>
                </c:pt>
                <c:pt idx="6722">
                  <c:v>1016.27</c:v>
                </c:pt>
                <c:pt idx="6723">
                  <c:v>1010.33</c:v>
                </c:pt>
                <c:pt idx="6724">
                  <c:v>1020.27</c:v>
                </c:pt>
                <c:pt idx="6725">
                  <c:v>1015.01</c:v>
                </c:pt>
                <c:pt idx="6726">
                  <c:v>1010.86</c:v>
                </c:pt>
                <c:pt idx="6727">
                  <c:v>1009.22</c:v>
                </c:pt>
                <c:pt idx="6728">
                  <c:v>1011.65</c:v>
                </c:pt>
                <c:pt idx="6729">
                  <c:v>1007.89</c:v>
                </c:pt>
                <c:pt idx="6730">
                  <c:v>1010.41</c:v>
                </c:pt>
                <c:pt idx="6731">
                  <c:v>1023.82</c:v>
                </c:pt>
                <c:pt idx="6732">
                  <c:v>1011.71</c:v>
                </c:pt>
                <c:pt idx="6733">
                  <c:v>1009.2</c:v>
                </c:pt>
                <c:pt idx="6734">
                  <c:v>1013.19</c:v>
                </c:pt>
                <c:pt idx="6735">
                  <c:v>1026.04</c:v>
                </c:pt>
                <c:pt idx="6736">
                  <c:v>1011.46</c:v>
                </c:pt>
                <c:pt idx="6737">
                  <c:v>1015.01</c:v>
                </c:pt>
                <c:pt idx="6738">
                  <c:v>1013.16</c:v>
                </c:pt>
                <c:pt idx="6739">
                  <c:v>1026.27</c:v>
                </c:pt>
                <c:pt idx="6740">
                  <c:v>1017.38</c:v>
                </c:pt>
                <c:pt idx="6741">
                  <c:v>1013.79</c:v>
                </c:pt>
                <c:pt idx="6742">
                  <c:v>1015.46</c:v>
                </c:pt>
                <c:pt idx="6743">
                  <c:v>1014.83</c:v>
                </c:pt>
                <c:pt idx="6744">
                  <c:v>1013.94</c:v>
                </c:pt>
                <c:pt idx="6745">
                  <c:v>1010.48</c:v>
                </c:pt>
                <c:pt idx="6746">
                  <c:v>1016.19</c:v>
                </c:pt>
                <c:pt idx="6747">
                  <c:v>1012.74</c:v>
                </c:pt>
                <c:pt idx="6748">
                  <c:v>1021.18</c:v>
                </c:pt>
                <c:pt idx="6749">
                  <c:v>1021.5</c:v>
                </c:pt>
                <c:pt idx="6750">
                  <c:v>1011</c:v>
                </c:pt>
                <c:pt idx="6751">
                  <c:v>1014.75</c:v>
                </c:pt>
                <c:pt idx="6752">
                  <c:v>1016.56</c:v>
                </c:pt>
                <c:pt idx="6753">
                  <c:v>1013.16</c:v>
                </c:pt>
                <c:pt idx="6754">
                  <c:v>1014.19</c:v>
                </c:pt>
                <c:pt idx="6755">
                  <c:v>1007.86</c:v>
                </c:pt>
                <c:pt idx="6756">
                  <c:v>1016.27</c:v>
                </c:pt>
                <c:pt idx="6757">
                  <c:v>1027.02</c:v>
                </c:pt>
                <c:pt idx="6758">
                  <c:v>1007.34</c:v>
                </c:pt>
                <c:pt idx="6759">
                  <c:v>1013.41</c:v>
                </c:pt>
                <c:pt idx="6760">
                  <c:v>1008.98</c:v>
                </c:pt>
                <c:pt idx="6761">
                  <c:v>1012.04</c:v>
                </c:pt>
                <c:pt idx="6762">
                  <c:v>1005.89</c:v>
                </c:pt>
                <c:pt idx="6763">
                  <c:v>1010.97</c:v>
                </c:pt>
                <c:pt idx="6764">
                  <c:v>1007.96</c:v>
                </c:pt>
                <c:pt idx="6765">
                  <c:v>1006.73</c:v>
                </c:pt>
                <c:pt idx="6766">
                  <c:v>1012.62</c:v>
                </c:pt>
                <c:pt idx="6767">
                  <c:v>1014.62</c:v>
                </c:pt>
                <c:pt idx="6768">
                  <c:v>1017.59</c:v>
                </c:pt>
                <c:pt idx="6769">
                  <c:v>1010.15</c:v>
                </c:pt>
                <c:pt idx="6770">
                  <c:v>1013.25</c:v>
                </c:pt>
                <c:pt idx="6771">
                  <c:v>1016.77</c:v>
                </c:pt>
                <c:pt idx="6772">
                  <c:v>1010.85</c:v>
                </c:pt>
                <c:pt idx="6773">
                  <c:v>1012.3</c:v>
                </c:pt>
                <c:pt idx="6774">
                  <c:v>1004.09</c:v>
                </c:pt>
                <c:pt idx="6775">
                  <c:v>1008.19</c:v>
                </c:pt>
                <c:pt idx="6776">
                  <c:v>1006.39</c:v>
                </c:pt>
                <c:pt idx="6777">
                  <c:v>1013.44</c:v>
                </c:pt>
                <c:pt idx="6778">
                  <c:v>1014.75</c:v>
                </c:pt>
                <c:pt idx="6779">
                  <c:v>1021.19</c:v>
                </c:pt>
                <c:pt idx="6780">
                  <c:v>1020.21</c:v>
                </c:pt>
                <c:pt idx="6781">
                  <c:v>1010.01</c:v>
                </c:pt>
                <c:pt idx="6782">
                  <c:v>1014.76</c:v>
                </c:pt>
                <c:pt idx="6783">
                  <c:v>1014.51</c:v>
                </c:pt>
                <c:pt idx="6784">
                  <c:v>1016.07</c:v>
                </c:pt>
                <c:pt idx="6785">
                  <c:v>1021.98</c:v>
                </c:pt>
                <c:pt idx="6786">
                  <c:v>1003.25</c:v>
                </c:pt>
                <c:pt idx="6787">
                  <c:v>1008.33</c:v>
                </c:pt>
                <c:pt idx="6788">
                  <c:v>1012.2</c:v>
                </c:pt>
                <c:pt idx="6789">
                  <c:v>1019.65</c:v>
                </c:pt>
                <c:pt idx="6790">
                  <c:v>1013.52</c:v>
                </c:pt>
                <c:pt idx="6791">
                  <c:v>1009.07</c:v>
                </c:pt>
                <c:pt idx="6792">
                  <c:v>1010.8</c:v>
                </c:pt>
                <c:pt idx="6793">
                  <c:v>1018.73</c:v>
                </c:pt>
                <c:pt idx="6794">
                  <c:v>1022.19</c:v>
                </c:pt>
                <c:pt idx="6795">
                  <c:v>1020.57</c:v>
                </c:pt>
                <c:pt idx="6796">
                  <c:v>1002.85</c:v>
                </c:pt>
                <c:pt idx="6797">
                  <c:v>1013.66</c:v>
                </c:pt>
                <c:pt idx="6798">
                  <c:v>1013.4</c:v>
                </c:pt>
                <c:pt idx="6799">
                  <c:v>1014.42</c:v>
                </c:pt>
                <c:pt idx="6800">
                  <c:v>1017.17</c:v>
                </c:pt>
                <c:pt idx="6801">
                  <c:v>1000.09</c:v>
                </c:pt>
                <c:pt idx="6802">
                  <c:v>1009.71</c:v>
                </c:pt>
                <c:pt idx="6803">
                  <c:v>1004.49</c:v>
                </c:pt>
                <c:pt idx="6804">
                  <c:v>1008.68</c:v>
                </c:pt>
                <c:pt idx="6805">
                  <c:v>1017.85</c:v>
                </c:pt>
                <c:pt idx="6806">
                  <c:v>1012.51</c:v>
                </c:pt>
                <c:pt idx="6807">
                  <c:v>1007.32</c:v>
                </c:pt>
                <c:pt idx="6808">
                  <c:v>1013.07</c:v>
                </c:pt>
                <c:pt idx="6809">
                  <c:v>1023.99</c:v>
                </c:pt>
                <c:pt idx="6810">
                  <c:v>1004.53</c:v>
                </c:pt>
                <c:pt idx="6811">
                  <c:v>1018.35</c:v>
                </c:pt>
                <c:pt idx="6812">
                  <c:v>1026.23</c:v>
                </c:pt>
                <c:pt idx="6813">
                  <c:v>1024.7</c:v>
                </c:pt>
                <c:pt idx="6814">
                  <c:v>1022.53</c:v>
                </c:pt>
                <c:pt idx="6815">
                  <c:v>1009.56</c:v>
                </c:pt>
                <c:pt idx="6816">
                  <c:v>1012.97</c:v>
                </c:pt>
                <c:pt idx="6817">
                  <c:v>1015.76</c:v>
                </c:pt>
                <c:pt idx="6818">
                  <c:v>1012.71</c:v>
                </c:pt>
                <c:pt idx="6819">
                  <c:v>1010.71</c:v>
                </c:pt>
                <c:pt idx="6820">
                  <c:v>1018.5</c:v>
                </c:pt>
                <c:pt idx="6821">
                  <c:v>1012.99</c:v>
                </c:pt>
                <c:pt idx="6822">
                  <c:v>1025.6400000000001</c:v>
                </c:pt>
                <c:pt idx="6823">
                  <c:v>1008.87</c:v>
                </c:pt>
                <c:pt idx="6824">
                  <c:v>1014.39</c:v>
                </c:pt>
                <c:pt idx="6825">
                  <c:v>1009.82</c:v>
                </c:pt>
                <c:pt idx="6826">
                  <c:v>1007.86</c:v>
                </c:pt>
                <c:pt idx="6827">
                  <c:v>1010.15</c:v>
                </c:pt>
                <c:pt idx="6828">
                  <c:v>1016.64</c:v>
                </c:pt>
                <c:pt idx="6829">
                  <c:v>1009.12</c:v>
                </c:pt>
                <c:pt idx="6830">
                  <c:v>1008.41</c:v>
                </c:pt>
                <c:pt idx="6831">
                  <c:v>1003.8</c:v>
                </c:pt>
                <c:pt idx="6832">
                  <c:v>1017.9</c:v>
                </c:pt>
                <c:pt idx="6833">
                  <c:v>1013.24</c:v>
                </c:pt>
                <c:pt idx="6834">
                  <c:v>1021.99</c:v>
                </c:pt>
                <c:pt idx="6835">
                  <c:v>1008.79</c:v>
                </c:pt>
                <c:pt idx="6836">
                  <c:v>1005.9</c:v>
                </c:pt>
                <c:pt idx="6837">
                  <c:v>1016.46</c:v>
                </c:pt>
                <c:pt idx="6838">
                  <c:v>1017.75</c:v>
                </c:pt>
                <c:pt idx="6839">
                  <c:v>1008.24</c:v>
                </c:pt>
                <c:pt idx="6840">
                  <c:v>1015.53</c:v>
                </c:pt>
                <c:pt idx="6841">
                  <c:v>1005.33</c:v>
                </c:pt>
                <c:pt idx="6842">
                  <c:v>1006.71</c:v>
                </c:pt>
                <c:pt idx="6843">
                  <c:v>1011.46</c:v>
                </c:pt>
                <c:pt idx="6844">
                  <c:v>1010.93</c:v>
                </c:pt>
                <c:pt idx="6845">
                  <c:v>1016.93</c:v>
                </c:pt>
                <c:pt idx="6846">
                  <c:v>1006.4</c:v>
                </c:pt>
                <c:pt idx="6847">
                  <c:v>1014.99</c:v>
                </c:pt>
                <c:pt idx="6848">
                  <c:v>1019.92</c:v>
                </c:pt>
                <c:pt idx="6849">
                  <c:v>1004.41</c:v>
                </c:pt>
                <c:pt idx="6850">
                  <c:v>1008.84</c:v>
                </c:pt>
                <c:pt idx="6851">
                  <c:v>1017.8</c:v>
                </c:pt>
                <c:pt idx="6852">
                  <c:v>1012.11</c:v>
                </c:pt>
                <c:pt idx="6853">
                  <c:v>1013.61</c:v>
                </c:pt>
                <c:pt idx="6854">
                  <c:v>1020.27</c:v>
                </c:pt>
                <c:pt idx="6855">
                  <c:v>1022.42</c:v>
                </c:pt>
                <c:pt idx="6856">
                  <c:v>1027.67</c:v>
                </c:pt>
                <c:pt idx="6857">
                  <c:v>1018.32</c:v>
                </c:pt>
                <c:pt idx="6858">
                  <c:v>1018.51</c:v>
                </c:pt>
                <c:pt idx="6859">
                  <c:v>1009.12</c:v>
                </c:pt>
                <c:pt idx="6860">
                  <c:v>1008.53</c:v>
                </c:pt>
                <c:pt idx="6861">
                  <c:v>1019.36</c:v>
                </c:pt>
                <c:pt idx="6862">
                  <c:v>1019.85</c:v>
                </c:pt>
                <c:pt idx="6863">
                  <c:v>1007.85</c:v>
                </c:pt>
                <c:pt idx="6864">
                  <c:v>1009.92</c:v>
                </c:pt>
                <c:pt idx="6865">
                  <c:v>1006.26</c:v>
                </c:pt>
                <c:pt idx="6866">
                  <c:v>1009.91</c:v>
                </c:pt>
                <c:pt idx="6867">
                  <c:v>1010.37</c:v>
                </c:pt>
                <c:pt idx="6868">
                  <c:v>1006.26</c:v>
                </c:pt>
                <c:pt idx="6869">
                  <c:v>1023.26</c:v>
                </c:pt>
                <c:pt idx="6870">
                  <c:v>1009.65</c:v>
                </c:pt>
                <c:pt idx="6871">
                  <c:v>1009.19</c:v>
                </c:pt>
                <c:pt idx="6872">
                  <c:v>1006.05</c:v>
                </c:pt>
                <c:pt idx="6873">
                  <c:v>1023.6</c:v>
                </c:pt>
                <c:pt idx="6874">
                  <c:v>1002.04</c:v>
                </c:pt>
                <c:pt idx="6875">
                  <c:v>1019.23</c:v>
                </c:pt>
                <c:pt idx="6876">
                  <c:v>1013.84</c:v>
                </c:pt>
                <c:pt idx="6877">
                  <c:v>1018.53</c:v>
                </c:pt>
                <c:pt idx="6878">
                  <c:v>1019.83</c:v>
                </c:pt>
                <c:pt idx="6879">
                  <c:v>1007.04</c:v>
                </c:pt>
                <c:pt idx="6880">
                  <c:v>998.27</c:v>
                </c:pt>
                <c:pt idx="6881">
                  <c:v>1014.85</c:v>
                </c:pt>
                <c:pt idx="6882">
                  <c:v>1014.76</c:v>
                </c:pt>
                <c:pt idx="6883">
                  <c:v>1014.07</c:v>
                </c:pt>
                <c:pt idx="6884">
                  <c:v>1009.17</c:v>
                </c:pt>
                <c:pt idx="6885">
                  <c:v>1016.23</c:v>
                </c:pt>
                <c:pt idx="6886">
                  <c:v>1032.98</c:v>
                </c:pt>
                <c:pt idx="6887">
                  <c:v>1012.87</c:v>
                </c:pt>
                <c:pt idx="6888">
                  <c:v>1022.13</c:v>
                </c:pt>
                <c:pt idx="6889">
                  <c:v>1006.97</c:v>
                </c:pt>
                <c:pt idx="6890">
                  <c:v>1017.61</c:v>
                </c:pt>
                <c:pt idx="6891">
                  <c:v>1015.87</c:v>
                </c:pt>
                <c:pt idx="6892">
                  <c:v>1014.52</c:v>
                </c:pt>
                <c:pt idx="6893">
                  <c:v>1018.75</c:v>
                </c:pt>
                <c:pt idx="6894">
                  <c:v>1010.81</c:v>
                </c:pt>
                <c:pt idx="6895">
                  <c:v>1010.27</c:v>
                </c:pt>
                <c:pt idx="6896">
                  <c:v>1011.09</c:v>
                </c:pt>
                <c:pt idx="6897">
                  <c:v>1013.62</c:v>
                </c:pt>
                <c:pt idx="6898">
                  <c:v>1007.08</c:v>
                </c:pt>
                <c:pt idx="6899">
                  <c:v>1015.73</c:v>
                </c:pt>
                <c:pt idx="6900">
                  <c:v>1020.87</c:v>
                </c:pt>
                <c:pt idx="6901">
                  <c:v>1003.83</c:v>
                </c:pt>
                <c:pt idx="6902">
                  <c:v>1015.08</c:v>
                </c:pt>
                <c:pt idx="6903">
                  <c:v>1012.44</c:v>
                </c:pt>
                <c:pt idx="6904">
                  <c:v>1013.46</c:v>
                </c:pt>
                <c:pt idx="6905">
                  <c:v>1024.71</c:v>
                </c:pt>
                <c:pt idx="6906">
                  <c:v>1022.81</c:v>
                </c:pt>
                <c:pt idx="6907">
                  <c:v>1011.66</c:v>
                </c:pt>
                <c:pt idx="6908">
                  <c:v>1014.41</c:v>
                </c:pt>
                <c:pt idx="6909">
                  <c:v>1007.41</c:v>
                </c:pt>
                <c:pt idx="6910">
                  <c:v>1012</c:v>
                </c:pt>
                <c:pt idx="6911">
                  <c:v>1012.89</c:v>
                </c:pt>
                <c:pt idx="6912">
                  <c:v>1016.02</c:v>
                </c:pt>
                <c:pt idx="6913">
                  <c:v>1009.69</c:v>
                </c:pt>
                <c:pt idx="6914">
                  <c:v>1005.82</c:v>
                </c:pt>
                <c:pt idx="6915">
                  <c:v>1017.05</c:v>
                </c:pt>
                <c:pt idx="6916">
                  <c:v>1016.81</c:v>
                </c:pt>
                <c:pt idx="6917">
                  <c:v>1017.75</c:v>
                </c:pt>
                <c:pt idx="6918">
                  <c:v>998.14</c:v>
                </c:pt>
                <c:pt idx="6919">
                  <c:v>1019.56</c:v>
                </c:pt>
                <c:pt idx="6920">
                  <c:v>1013.16</c:v>
                </c:pt>
                <c:pt idx="6921">
                  <c:v>1017.48</c:v>
                </c:pt>
                <c:pt idx="6922">
                  <c:v>1013.66</c:v>
                </c:pt>
                <c:pt idx="6923">
                  <c:v>1017.53</c:v>
                </c:pt>
                <c:pt idx="6924">
                  <c:v>1011.8</c:v>
                </c:pt>
                <c:pt idx="6925">
                  <c:v>1014.94</c:v>
                </c:pt>
                <c:pt idx="6926">
                  <c:v>1017.52</c:v>
                </c:pt>
                <c:pt idx="6927">
                  <c:v>999.31</c:v>
                </c:pt>
                <c:pt idx="6928">
                  <c:v>1024.92</c:v>
                </c:pt>
                <c:pt idx="6929">
                  <c:v>1013.23</c:v>
                </c:pt>
                <c:pt idx="6930">
                  <c:v>1010.16</c:v>
                </c:pt>
                <c:pt idx="6931">
                  <c:v>1011.46</c:v>
                </c:pt>
                <c:pt idx="6932">
                  <c:v>1014.91</c:v>
                </c:pt>
                <c:pt idx="6933">
                  <c:v>1008.41</c:v>
                </c:pt>
                <c:pt idx="6934">
                  <c:v>1018.19</c:v>
                </c:pt>
                <c:pt idx="6935">
                  <c:v>1010.69</c:v>
                </c:pt>
                <c:pt idx="6936">
                  <c:v>1014.29</c:v>
                </c:pt>
                <c:pt idx="6937">
                  <c:v>1009.7</c:v>
                </c:pt>
                <c:pt idx="6938">
                  <c:v>1019.05</c:v>
                </c:pt>
                <c:pt idx="6939">
                  <c:v>1017.8</c:v>
                </c:pt>
                <c:pt idx="6940">
                  <c:v>1011.19</c:v>
                </c:pt>
                <c:pt idx="6941">
                  <c:v>1008.38</c:v>
                </c:pt>
                <c:pt idx="6942">
                  <c:v>1015.96</c:v>
                </c:pt>
                <c:pt idx="6943">
                  <c:v>1011.47</c:v>
                </c:pt>
                <c:pt idx="6944">
                  <c:v>1015.85</c:v>
                </c:pt>
                <c:pt idx="6945">
                  <c:v>1009.63</c:v>
                </c:pt>
                <c:pt idx="6946">
                  <c:v>1005.81</c:v>
                </c:pt>
                <c:pt idx="6947">
                  <c:v>1021.04</c:v>
                </c:pt>
                <c:pt idx="6948">
                  <c:v>1017.37</c:v>
                </c:pt>
                <c:pt idx="6949">
                  <c:v>1018.17</c:v>
                </c:pt>
                <c:pt idx="6950">
                  <c:v>1012.97</c:v>
                </c:pt>
                <c:pt idx="6951">
                  <c:v>1017.06</c:v>
                </c:pt>
                <c:pt idx="6952">
                  <c:v>1019.03</c:v>
                </c:pt>
                <c:pt idx="6953">
                  <c:v>1007.17</c:v>
                </c:pt>
                <c:pt idx="6954">
                  <c:v>1009.61</c:v>
                </c:pt>
                <c:pt idx="6955">
                  <c:v>1021.51</c:v>
                </c:pt>
                <c:pt idx="6956">
                  <c:v>1020.95</c:v>
                </c:pt>
                <c:pt idx="6957">
                  <c:v>1020.02</c:v>
                </c:pt>
                <c:pt idx="6958">
                  <c:v>1012.27</c:v>
                </c:pt>
                <c:pt idx="6959">
                  <c:v>1015.94</c:v>
                </c:pt>
                <c:pt idx="6960">
                  <c:v>1017.38</c:v>
                </c:pt>
                <c:pt idx="6961">
                  <c:v>1018.62</c:v>
                </c:pt>
                <c:pt idx="6962">
                  <c:v>1010.33</c:v>
                </c:pt>
                <c:pt idx="6963">
                  <c:v>1018.95</c:v>
                </c:pt>
                <c:pt idx="6964">
                  <c:v>1011.04</c:v>
                </c:pt>
                <c:pt idx="6965">
                  <c:v>1006.55</c:v>
                </c:pt>
                <c:pt idx="6966">
                  <c:v>1009.78</c:v>
                </c:pt>
                <c:pt idx="6967">
                  <c:v>1006.59</c:v>
                </c:pt>
                <c:pt idx="6968">
                  <c:v>1020.78</c:v>
                </c:pt>
                <c:pt idx="6969">
                  <c:v>1016.55</c:v>
                </c:pt>
                <c:pt idx="6970">
                  <c:v>1007.46</c:v>
                </c:pt>
                <c:pt idx="6971">
                  <c:v>1015.1</c:v>
                </c:pt>
                <c:pt idx="6972">
                  <c:v>1016.46</c:v>
                </c:pt>
                <c:pt idx="6973">
                  <c:v>1008.51</c:v>
                </c:pt>
                <c:pt idx="6974">
                  <c:v>1012.18</c:v>
                </c:pt>
                <c:pt idx="6975">
                  <c:v>1016.96</c:v>
                </c:pt>
                <c:pt idx="6976">
                  <c:v>1010.45</c:v>
                </c:pt>
                <c:pt idx="6977">
                  <c:v>1016</c:v>
                </c:pt>
                <c:pt idx="6978">
                  <c:v>1019.12</c:v>
                </c:pt>
                <c:pt idx="6979">
                  <c:v>1019.37</c:v>
                </c:pt>
                <c:pt idx="6980">
                  <c:v>1007.68</c:v>
                </c:pt>
                <c:pt idx="6981">
                  <c:v>1020.14</c:v>
                </c:pt>
                <c:pt idx="6982">
                  <c:v>1014.87</c:v>
                </c:pt>
                <c:pt idx="6983">
                  <c:v>1006.16</c:v>
                </c:pt>
                <c:pt idx="6984">
                  <c:v>1010.99</c:v>
                </c:pt>
                <c:pt idx="6985">
                  <c:v>1009.34</c:v>
                </c:pt>
                <c:pt idx="6986">
                  <c:v>1016.32</c:v>
                </c:pt>
                <c:pt idx="6987">
                  <c:v>1015.61</c:v>
                </c:pt>
                <c:pt idx="6988">
                  <c:v>1033.25</c:v>
                </c:pt>
                <c:pt idx="6989">
                  <c:v>1016.49</c:v>
                </c:pt>
                <c:pt idx="6990">
                  <c:v>1017.47</c:v>
                </c:pt>
                <c:pt idx="6991">
                  <c:v>1004.29</c:v>
                </c:pt>
                <c:pt idx="6992">
                  <c:v>1001.32</c:v>
                </c:pt>
                <c:pt idx="6993">
                  <c:v>1032.83</c:v>
                </c:pt>
                <c:pt idx="6994">
                  <c:v>1019.34</c:v>
                </c:pt>
                <c:pt idx="6995">
                  <c:v>1014.9</c:v>
                </c:pt>
                <c:pt idx="6996">
                  <c:v>1018.93</c:v>
                </c:pt>
                <c:pt idx="6997">
                  <c:v>1007.59</c:v>
                </c:pt>
                <c:pt idx="6998">
                  <c:v>1020</c:v>
                </c:pt>
                <c:pt idx="6999">
                  <c:v>1011.81</c:v>
                </c:pt>
                <c:pt idx="7000">
                  <c:v>1016.06</c:v>
                </c:pt>
                <c:pt idx="7001">
                  <c:v>1017.53</c:v>
                </c:pt>
                <c:pt idx="7002">
                  <c:v>1014.37</c:v>
                </c:pt>
                <c:pt idx="7003">
                  <c:v>1011.94</c:v>
                </c:pt>
                <c:pt idx="7004">
                  <c:v>1018.63</c:v>
                </c:pt>
                <c:pt idx="7005">
                  <c:v>1022.36</c:v>
                </c:pt>
                <c:pt idx="7006">
                  <c:v>1003.93</c:v>
                </c:pt>
                <c:pt idx="7007">
                  <c:v>1007.91</c:v>
                </c:pt>
                <c:pt idx="7008">
                  <c:v>1006.55</c:v>
                </c:pt>
                <c:pt idx="7009">
                  <c:v>1010.8</c:v>
                </c:pt>
                <c:pt idx="7010">
                  <c:v>1006.4</c:v>
                </c:pt>
                <c:pt idx="7011">
                  <c:v>1015.19</c:v>
                </c:pt>
                <c:pt idx="7012">
                  <c:v>1007.7</c:v>
                </c:pt>
                <c:pt idx="7013">
                  <c:v>1016.93</c:v>
                </c:pt>
                <c:pt idx="7014">
                  <c:v>1016.19</c:v>
                </c:pt>
                <c:pt idx="7015">
                  <c:v>1007.94</c:v>
                </c:pt>
                <c:pt idx="7016">
                  <c:v>1009.89</c:v>
                </c:pt>
                <c:pt idx="7017">
                  <c:v>1013.69</c:v>
                </c:pt>
                <c:pt idx="7018">
                  <c:v>1010.27</c:v>
                </c:pt>
                <c:pt idx="7019">
                  <c:v>1005.35</c:v>
                </c:pt>
                <c:pt idx="7020">
                  <c:v>1024.3</c:v>
                </c:pt>
                <c:pt idx="7021">
                  <c:v>1011.13</c:v>
                </c:pt>
                <c:pt idx="7022">
                  <c:v>1015.26</c:v>
                </c:pt>
                <c:pt idx="7023">
                  <c:v>1006.82</c:v>
                </c:pt>
                <c:pt idx="7024">
                  <c:v>1003.91</c:v>
                </c:pt>
                <c:pt idx="7025">
                  <c:v>1015.63</c:v>
                </c:pt>
                <c:pt idx="7026">
                  <c:v>1023.46</c:v>
                </c:pt>
                <c:pt idx="7027">
                  <c:v>1011.72</c:v>
                </c:pt>
                <c:pt idx="7028">
                  <c:v>1012.72</c:v>
                </c:pt>
                <c:pt idx="7029">
                  <c:v>1009.88</c:v>
                </c:pt>
                <c:pt idx="7030">
                  <c:v>1007.38</c:v>
                </c:pt>
                <c:pt idx="7031">
                  <c:v>1002.97</c:v>
                </c:pt>
                <c:pt idx="7032">
                  <c:v>1012.47</c:v>
                </c:pt>
                <c:pt idx="7033">
                  <c:v>1005.78</c:v>
                </c:pt>
                <c:pt idx="7034">
                  <c:v>1010.35</c:v>
                </c:pt>
                <c:pt idx="7035">
                  <c:v>1017.83</c:v>
                </c:pt>
                <c:pt idx="7036">
                  <c:v>1025.95</c:v>
                </c:pt>
                <c:pt idx="7037">
                  <c:v>1010.68</c:v>
                </c:pt>
                <c:pt idx="7038">
                  <c:v>1013.02</c:v>
                </c:pt>
                <c:pt idx="7039">
                  <c:v>1010.91</c:v>
                </c:pt>
                <c:pt idx="7040">
                  <c:v>1011.93</c:v>
                </c:pt>
                <c:pt idx="7041">
                  <c:v>1014.61</c:v>
                </c:pt>
                <c:pt idx="7042">
                  <c:v>1017.51</c:v>
                </c:pt>
                <c:pt idx="7043">
                  <c:v>1013.72</c:v>
                </c:pt>
                <c:pt idx="7044">
                  <c:v>1007.29</c:v>
                </c:pt>
                <c:pt idx="7045">
                  <c:v>1018.35</c:v>
                </c:pt>
                <c:pt idx="7046">
                  <c:v>1019.49</c:v>
                </c:pt>
                <c:pt idx="7047">
                  <c:v>1010.83</c:v>
                </c:pt>
                <c:pt idx="7048">
                  <c:v>1024.75</c:v>
                </c:pt>
                <c:pt idx="7049">
                  <c:v>1016.28</c:v>
                </c:pt>
                <c:pt idx="7050">
                  <c:v>1004.02</c:v>
                </c:pt>
                <c:pt idx="7051">
                  <c:v>1014.17</c:v>
                </c:pt>
                <c:pt idx="7052">
                  <c:v>1018.21</c:v>
                </c:pt>
                <c:pt idx="7053">
                  <c:v>1014.97</c:v>
                </c:pt>
                <c:pt idx="7054">
                  <c:v>1002.62</c:v>
                </c:pt>
                <c:pt idx="7055">
                  <c:v>1018.15</c:v>
                </c:pt>
                <c:pt idx="7056">
                  <c:v>1015.71</c:v>
                </c:pt>
                <c:pt idx="7057">
                  <c:v>1013.9</c:v>
                </c:pt>
                <c:pt idx="7058">
                  <c:v>1011.68</c:v>
                </c:pt>
                <c:pt idx="7059">
                  <c:v>1001.64</c:v>
                </c:pt>
                <c:pt idx="7060">
                  <c:v>1011.96</c:v>
                </c:pt>
                <c:pt idx="7061">
                  <c:v>1019.04</c:v>
                </c:pt>
                <c:pt idx="7062">
                  <c:v>1010.99</c:v>
                </c:pt>
                <c:pt idx="7063">
                  <c:v>1013.1</c:v>
                </c:pt>
                <c:pt idx="7064">
                  <c:v>1028.29</c:v>
                </c:pt>
                <c:pt idx="7065">
                  <c:v>1019.34</c:v>
                </c:pt>
                <c:pt idx="7066">
                  <c:v>1005.16</c:v>
                </c:pt>
                <c:pt idx="7067">
                  <c:v>1015.07</c:v>
                </c:pt>
                <c:pt idx="7068">
                  <c:v>1010.6</c:v>
                </c:pt>
                <c:pt idx="7069">
                  <c:v>1010.75</c:v>
                </c:pt>
                <c:pt idx="7070">
                  <c:v>1010.69</c:v>
                </c:pt>
                <c:pt idx="7071">
                  <c:v>1011.42</c:v>
                </c:pt>
                <c:pt idx="7072">
                  <c:v>1013.39</c:v>
                </c:pt>
                <c:pt idx="7073">
                  <c:v>1009.69</c:v>
                </c:pt>
                <c:pt idx="7074">
                  <c:v>1012.45</c:v>
                </c:pt>
                <c:pt idx="7075">
                  <c:v>1011.47</c:v>
                </c:pt>
                <c:pt idx="7076">
                  <c:v>1006.46</c:v>
                </c:pt>
                <c:pt idx="7077">
                  <c:v>1027.6400000000001</c:v>
                </c:pt>
                <c:pt idx="7078">
                  <c:v>1019.78</c:v>
                </c:pt>
                <c:pt idx="7079">
                  <c:v>1017.17</c:v>
                </c:pt>
                <c:pt idx="7080">
                  <c:v>1016.11</c:v>
                </c:pt>
                <c:pt idx="7081">
                  <c:v>1027.6500000000001</c:v>
                </c:pt>
                <c:pt idx="7082">
                  <c:v>1031.71</c:v>
                </c:pt>
                <c:pt idx="7083">
                  <c:v>1014.56</c:v>
                </c:pt>
                <c:pt idx="7084">
                  <c:v>1007.42</c:v>
                </c:pt>
                <c:pt idx="7085">
                  <c:v>1003.8</c:v>
                </c:pt>
                <c:pt idx="7086">
                  <c:v>1018.52</c:v>
                </c:pt>
                <c:pt idx="7087">
                  <c:v>1014.8</c:v>
                </c:pt>
                <c:pt idx="7088">
                  <c:v>1018.29</c:v>
                </c:pt>
                <c:pt idx="7089">
                  <c:v>1002.39</c:v>
                </c:pt>
                <c:pt idx="7090">
                  <c:v>1016.59</c:v>
                </c:pt>
                <c:pt idx="7091">
                  <c:v>1006.61</c:v>
                </c:pt>
                <c:pt idx="7092">
                  <c:v>1000.77</c:v>
                </c:pt>
                <c:pt idx="7093">
                  <c:v>1025.54</c:v>
                </c:pt>
                <c:pt idx="7094">
                  <c:v>1023.43</c:v>
                </c:pt>
                <c:pt idx="7095">
                  <c:v>1013.75</c:v>
                </c:pt>
                <c:pt idx="7096">
                  <c:v>1008.6</c:v>
                </c:pt>
                <c:pt idx="7097">
                  <c:v>1013.33</c:v>
                </c:pt>
                <c:pt idx="7098">
                  <c:v>1010</c:v>
                </c:pt>
                <c:pt idx="7099">
                  <c:v>1013.05</c:v>
                </c:pt>
                <c:pt idx="7100">
                  <c:v>1008.48</c:v>
                </c:pt>
                <c:pt idx="7101">
                  <c:v>1016.56</c:v>
                </c:pt>
                <c:pt idx="7102">
                  <c:v>1007.88</c:v>
                </c:pt>
                <c:pt idx="7103">
                  <c:v>1013.44</c:v>
                </c:pt>
                <c:pt idx="7104">
                  <c:v>1008.82</c:v>
                </c:pt>
                <c:pt idx="7105">
                  <c:v>1012.82</c:v>
                </c:pt>
                <c:pt idx="7106">
                  <c:v>1006.28</c:v>
                </c:pt>
                <c:pt idx="7107">
                  <c:v>1012.41</c:v>
                </c:pt>
                <c:pt idx="7108">
                  <c:v>1013.25</c:v>
                </c:pt>
                <c:pt idx="7109">
                  <c:v>1011.56</c:v>
                </c:pt>
                <c:pt idx="7110">
                  <c:v>1026.0899999999999</c:v>
                </c:pt>
                <c:pt idx="7111">
                  <c:v>1018.07</c:v>
                </c:pt>
                <c:pt idx="7112">
                  <c:v>1004.68</c:v>
                </c:pt>
                <c:pt idx="7113">
                  <c:v>1008.93</c:v>
                </c:pt>
                <c:pt idx="7114">
                  <c:v>1022.55</c:v>
                </c:pt>
                <c:pt idx="7115">
                  <c:v>1014.67</c:v>
                </c:pt>
                <c:pt idx="7116">
                  <c:v>1011.37</c:v>
                </c:pt>
                <c:pt idx="7117">
                  <c:v>1007.18</c:v>
                </c:pt>
                <c:pt idx="7118">
                  <c:v>1016.47</c:v>
                </c:pt>
                <c:pt idx="7119">
                  <c:v>1016.02</c:v>
                </c:pt>
                <c:pt idx="7120">
                  <c:v>1014.09</c:v>
                </c:pt>
                <c:pt idx="7121">
                  <c:v>1022.23</c:v>
                </c:pt>
                <c:pt idx="7122">
                  <c:v>1016.12</c:v>
                </c:pt>
                <c:pt idx="7123">
                  <c:v>1014.88</c:v>
                </c:pt>
                <c:pt idx="7124">
                  <c:v>1017.41</c:v>
                </c:pt>
                <c:pt idx="7125">
                  <c:v>1008.41</c:v>
                </c:pt>
                <c:pt idx="7126">
                  <c:v>1010.67</c:v>
                </c:pt>
                <c:pt idx="7127">
                  <c:v>1008.74</c:v>
                </c:pt>
                <c:pt idx="7128">
                  <c:v>1005.73</c:v>
                </c:pt>
                <c:pt idx="7129">
                  <c:v>1015.34</c:v>
                </c:pt>
                <c:pt idx="7130">
                  <c:v>1009.8</c:v>
                </c:pt>
                <c:pt idx="7131">
                  <c:v>1010.91</c:v>
                </c:pt>
                <c:pt idx="7132">
                  <c:v>1009.93</c:v>
                </c:pt>
                <c:pt idx="7133">
                  <c:v>1011.13</c:v>
                </c:pt>
                <c:pt idx="7134">
                  <c:v>1014.99</c:v>
                </c:pt>
                <c:pt idx="7135">
                  <c:v>1017.48</c:v>
                </c:pt>
                <c:pt idx="7136">
                  <c:v>1007.99</c:v>
                </c:pt>
                <c:pt idx="7137">
                  <c:v>1020.79</c:v>
                </c:pt>
                <c:pt idx="7138">
                  <c:v>1012.77</c:v>
                </c:pt>
                <c:pt idx="7139">
                  <c:v>1019.77</c:v>
                </c:pt>
                <c:pt idx="7140">
                  <c:v>1014.55</c:v>
                </c:pt>
                <c:pt idx="7141">
                  <c:v>1013.56</c:v>
                </c:pt>
                <c:pt idx="7142">
                  <c:v>1012.33</c:v>
                </c:pt>
                <c:pt idx="7143">
                  <c:v>1009.39</c:v>
                </c:pt>
                <c:pt idx="7144">
                  <c:v>1024.93</c:v>
                </c:pt>
                <c:pt idx="7145">
                  <c:v>1003.74</c:v>
                </c:pt>
                <c:pt idx="7146">
                  <c:v>1024</c:v>
                </c:pt>
                <c:pt idx="7147">
                  <c:v>1014.33</c:v>
                </c:pt>
                <c:pt idx="7148">
                  <c:v>1011.02</c:v>
                </c:pt>
                <c:pt idx="7149">
                  <c:v>1013.43</c:v>
                </c:pt>
                <c:pt idx="7150">
                  <c:v>1003.05</c:v>
                </c:pt>
                <c:pt idx="7151">
                  <c:v>1009.29</c:v>
                </c:pt>
                <c:pt idx="7152">
                  <c:v>1013.95</c:v>
                </c:pt>
                <c:pt idx="7153">
                  <c:v>1018.01</c:v>
                </c:pt>
                <c:pt idx="7154">
                  <c:v>1013.81</c:v>
                </c:pt>
                <c:pt idx="7155">
                  <c:v>1029.6099999999999</c:v>
                </c:pt>
                <c:pt idx="7156">
                  <c:v>1023.07</c:v>
                </c:pt>
                <c:pt idx="7157">
                  <c:v>1016.45</c:v>
                </c:pt>
                <c:pt idx="7158">
                  <c:v>1014.59</c:v>
                </c:pt>
                <c:pt idx="7159">
                  <c:v>1012.28</c:v>
                </c:pt>
                <c:pt idx="7160">
                  <c:v>1020.41</c:v>
                </c:pt>
                <c:pt idx="7161">
                  <c:v>1012.2</c:v>
                </c:pt>
                <c:pt idx="7162">
                  <c:v>1017.15</c:v>
                </c:pt>
                <c:pt idx="7163">
                  <c:v>1015.85</c:v>
                </c:pt>
                <c:pt idx="7164">
                  <c:v>1011.48</c:v>
                </c:pt>
                <c:pt idx="7165">
                  <c:v>1009.29</c:v>
                </c:pt>
                <c:pt idx="7166">
                  <c:v>1010.3</c:v>
                </c:pt>
                <c:pt idx="7167">
                  <c:v>1023.82</c:v>
                </c:pt>
                <c:pt idx="7168">
                  <c:v>1010.72</c:v>
                </c:pt>
                <c:pt idx="7169">
                  <c:v>1005.61</c:v>
                </c:pt>
                <c:pt idx="7170">
                  <c:v>1009.94</c:v>
                </c:pt>
                <c:pt idx="7171">
                  <c:v>1013.34</c:v>
                </c:pt>
                <c:pt idx="7172">
                  <c:v>1013.34</c:v>
                </c:pt>
                <c:pt idx="7173">
                  <c:v>1015.96</c:v>
                </c:pt>
                <c:pt idx="7174">
                  <c:v>1011.06</c:v>
                </c:pt>
                <c:pt idx="7175">
                  <c:v>1011.43</c:v>
                </c:pt>
                <c:pt idx="7176">
                  <c:v>1014.52</c:v>
                </c:pt>
                <c:pt idx="7177">
                  <c:v>1010.01</c:v>
                </c:pt>
                <c:pt idx="7178">
                  <c:v>1013.23</c:v>
                </c:pt>
                <c:pt idx="7179">
                  <c:v>1011.95</c:v>
                </c:pt>
                <c:pt idx="7180">
                  <c:v>1007.18</c:v>
                </c:pt>
                <c:pt idx="7181">
                  <c:v>1032.77</c:v>
                </c:pt>
                <c:pt idx="7182">
                  <c:v>1015.93</c:v>
                </c:pt>
                <c:pt idx="7183">
                  <c:v>1019.18</c:v>
                </c:pt>
                <c:pt idx="7184">
                  <c:v>1020.23</c:v>
                </c:pt>
                <c:pt idx="7185">
                  <c:v>1006.93</c:v>
                </c:pt>
                <c:pt idx="7186">
                  <c:v>1010.88</c:v>
                </c:pt>
                <c:pt idx="7187">
                  <c:v>1021.42</c:v>
                </c:pt>
                <c:pt idx="7188">
                  <c:v>1013.88</c:v>
                </c:pt>
                <c:pt idx="7189">
                  <c:v>1014.43</c:v>
                </c:pt>
                <c:pt idx="7190">
                  <c:v>1015.48</c:v>
                </c:pt>
                <c:pt idx="7191">
                  <c:v>1011.12</c:v>
                </c:pt>
                <c:pt idx="7192">
                  <c:v>1013.24</c:v>
                </c:pt>
                <c:pt idx="7193">
                  <c:v>1011.78</c:v>
                </c:pt>
                <c:pt idx="7194">
                  <c:v>1025.3699999999999</c:v>
                </c:pt>
                <c:pt idx="7195">
                  <c:v>1023.82</c:v>
                </c:pt>
                <c:pt idx="7196">
                  <c:v>1013.43</c:v>
                </c:pt>
                <c:pt idx="7197">
                  <c:v>1026.4000000000001</c:v>
                </c:pt>
                <c:pt idx="7198">
                  <c:v>1015.49</c:v>
                </c:pt>
                <c:pt idx="7199">
                  <c:v>1009.8</c:v>
                </c:pt>
                <c:pt idx="7200">
                  <c:v>1021.26</c:v>
                </c:pt>
                <c:pt idx="7201">
                  <c:v>1008.88</c:v>
                </c:pt>
                <c:pt idx="7202">
                  <c:v>1022.71</c:v>
                </c:pt>
                <c:pt idx="7203">
                  <c:v>1017.03</c:v>
                </c:pt>
                <c:pt idx="7204">
                  <c:v>1020.17</c:v>
                </c:pt>
                <c:pt idx="7205">
                  <c:v>1026.72</c:v>
                </c:pt>
                <c:pt idx="7206">
                  <c:v>1017.38</c:v>
                </c:pt>
                <c:pt idx="7207">
                  <c:v>1020.22</c:v>
                </c:pt>
                <c:pt idx="7208">
                  <c:v>1016.57</c:v>
                </c:pt>
                <c:pt idx="7209">
                  <c:v>1010.74</c:v>
                </c:pt>
                <c:pt idx="7210">
                  <c:v>1013.68</c:v>
                </c:pt>
                <c:pt idx="7211">
                  <c:v>1018.69</c:v>
                </c:pt>
                <c:pt idx="7212">
                  <c:v>1016.69</c:v>
                </c:pt>
                <c:pt idx="7213">
                  <c:v>1019.02</c:v>
                </c:pt>
                <c:pt idx="7214">
                  <c:v>1010.4</c:v>
                </c:pt>
                <c:pt idx="7215">
                  <c:v>1020.26</c:v>
                </c:pt>
                <c:pt idx="7216">
                  <c:v>1015.19</c:v>
                </c:pt>
                <c:pt idx="7217">
                  <c:v>1004.83</c:v>
                </c:pt>
                <c:pt idx="7218">
                  <c:v>1013.22</c:v>
                </c:pt>
                <c:pt idx="7219">
                  <c:v>1009.32</c:v>
                </c:pt>
                <c:pt idx="7220">
                  <c:v>1009.97</c:v>
                </c:pt>
                <c:pt idx="7221">
                  <c:v>1020.1</c:v>
                </c:pt>
                <c:pt idx="7222">
                  <c:v>1014.09</c:v>
                </c:pt>
                <c:pt idx="7223">
                  <c:v>1013.14</c:v>
                </c:pt>
                <c:pt idx="7224">
                  <c:v>1016.95</c:v>
                </c:pt>
                <c:pt idx="7225">
                  <c:v>1025.6400000000001</c:v>
                </c:pt>
                <c:pt idx="7226">
                  <c:v>1007.65</c:v>
                </c:pt>
                <c:pt idx="7227">
                  <c:v>1001.73</c:v>
                </c:pt>
                <c:pt idx="7228">
                  <c:v>1028.1099999999999</c:v>
                </c:pt>
                <c:pt idx="7229">
                  <c:v>1022.66</c:v>
                </c:pt>
                <c:pt idx="7230">
                  <c:v>1008.73</c:v>
                </c:pt>
                <c:pt idx="7231">
                  <c:v>1017.72</c:v>
                </c:pt>
                <c:pt idx="7232">
                  <c:v>1017.41</c:v>
                </c:pt>
                <c:pt idx="7233">
                  <c:v>1022.81</c:v>
                </c:pt>
                <c:pt idx="7234">
                  <c:v>1014.9</c:v>
                </c:pt>
                <c:pt idx="7235">
                  <c:v>1020.84</c:v>
                </c:pt>
                <c:pt idx="7236">
                  <c:v>1018.12</c:v>
                </c:pt>
                <c:pt idx="7237">
                  <c:v>1008.86</c:v>
                </c:pt>
                <c:pt idx="7238">
                  <c:v>1013.09</c:v>
                </c:pt>
                <c:pt idx="7239">
                  <c:v>1018.19</c:v>
                </c:pt>
                <c:pt idx="7240">
                  <c:v>1017.99</c:v>
                </c:pt>
                <c:pt idx="7241">
                  <c:v>1007.31</c:v>
                </c:pt>
                <c:pt idx="7242">
                  <c:v>1016.9</c:v>
                </c:pt>
                <c:pt idx="7243">
                  <c:v>1010.82</c:v>
                </c:pt>
                <c:pt idx="7244">
                  <c:v>1020.15</c:v>
                </c:pt>
                <c:pt idx="7245">
                  <c:v>1008.19</c:v>
                </c:pt>
                <c:pt idx="7246">
                  <c:v>1005.79</c:v>
                </c:pt>
                <c:pt idx="7247">
                  <c:v>1005.57</c:v>
                </c:pt>
                <c:pt idx="7248">
                  <c:v>1007.34</c:v>
                </c:pt>
                <c:pt idx="7249">
                  <c:v>1009.17</c:v>
                </c:pt>
                <c:pt idx="7250">
                  <c:v>1012.57</c:v>
                </c:pt>
                <c:pt idx="7251">
                  <c:v>1008.64</c:v>
                </c:pt>
                <c:pt idx="7252">
                  <c:v>1020.64</c:v>
                </c:pt>
                <c:pt idx="7253">
                  <c:v>1015.31</c:v>
                </c:pt>
                <c:pt idx="7254">
                  <c:v>1013.32</c:v>
                </c:pt>
                <c:pt idx="7255">
                  <c:v>1014.2</c:v>
                </c:pt>
                <c:pt idx="7256">
                  <c:v>1018.17</c:v>
                </c:pt>
                <c:pt idx="7257">
                  <c:v>1011</c:v>
                </c:pt>
                <c:pt idx="7258">
                  <c:v>1011.49</c:v>
                </c:pt>
                <c:pt idx="7259">
                  <c:v>1023.14</c:v>
                </c:pt>
                <c:pt idx="7260">
                  <c:v>1013.81</c:v>
                </c:pt>
                <c:pt idx="7261">
                  <c:v>1029.4000000000001</c:v>
                </c:pt>
                <c:pt idx="7262">
                  <c:v>1011.46</c:v>
                </c:pt>
                <c:pt idx="7263">
                  <c:v>1011</c:v>
                </c:pt>
                <c:pt idx="7264">
                  <c:v>1016.42</c:v>
                </c:pt>
                <c:pt idx="7265">
                  <c:v>1011.66</c:v>
                </c:pt>
                <c:pt idx="7266">
                  <c:v>1025.05</c:v>
                </c:pt>
                <c:pt idx="7267">
                  <c:v>1019.53</c:v>
                </c:pt>
                <c:pt idx="7268">
                  <c:v>1014.49</c:v>
                </c:pt>
                <c:pt idx="7269">
                  <c:v>1016.28</c:v>
                </c:pt>
                <c:pt idx="7270">
                  <c:v>1012.21</c:v>
                </c:pt>
                <c:pt idx="7271">
                  <c:v>1017.71</c:v>
                </c:pt>
                <c:pt idx="7272">
                  <c:v>1018.12</c:v>
                </c:pt>
                <c:pt idx="7273">
                  <c:v>1017.53</c:v>
                </c:pt>
                <c:pt idx="7274">
                  <c:v>1019.43</c:v>
                </c:pt>
                <c:pt idx="7275">
                  <c:v>1013.02</c:v>
                </c:pt>
                <c:pt idx="7276">
                  <c:v>1008.21</c:v>
                </c:pt>
                <c:pt idx="7277">
                  <c:v>1015.45</c:v>
                </c:pt>
                <c:pt idx="7278">
                  <c:v>1005.44</c:v>
                </c:pt>
                <c:pt idx="7279">
                  <c:v>1008.01</c:v>
                </c:pt>
                <c:pt idx="7280">
                  <c:v>1011.32</c:v>
                </c:pt>
                <c:pt idx="7281">
                  <c:v>1014.74</c:v>
                </c:pt>
                <c:pt idx="7282">
                  <c:v>1003.79</c:v>
                </c:pt>
                <c:pt idx="7283">
                  <c:v>1006</c:v>
                </c:pt>
                <c:pt idx="7284">
                  <c:v>1006.54</c:v>
                </c:pt>
                <c:pt idx="7285">
                  <c:v>1014.5</c:v>
                </c:pt>
                <c:pt idx="7286">
                  <c:v>1013.5</c:v>
                </c:pt>
                <c:pt idx="7287">
                  <c:v>1015.15</c:v>
                </c:pt>
                <c:pt idx="7288">
                  <c:v>1013.9</c:v>
                </c:pt>
                <c:pt idx="7289">
                  <c:v>1015.15</c:v>
                </c:pt>
                <c:pt idx="7290">
                  <c:v>1009.77</c:v>
                </c:pt>
                <c:pt idx="7291">
                  <c:v>1017.09</c:v>
                </c:pt>
                <c:pt idx="7292">
                  <c:v>1016.37</c:v>
                </c:pt>
                <c:pt idx="7293">
                  <c:v>1011.15</c:v>
                </c:pt>
                <c:pt idx="7294">
                  <c:v>1027.1099999999999</c:v>
                </c:pt>
                <c:pt idx="7295">
                  <c:v>1024.56</c:v>
                </c:pt>
                <c:pt idx="7296">
                  <c:v>1007.68</c:v>
                </c:pt>
                <c:pt idx="7297">
                  <c:v>1017.87</c:v>
                </c:pt>
                <c:pt idx="7298">
                  <c:v>1018.05</c:v>
                </c:pt>
                <c:pt idx="7299">
                  <c:v>1002.59</c:v>
                </c:pt>
                <c:pt idx="7300">
                  <c:v>1012.66</c:v>
                </c:pt>
                <c:pt idx="7301">
                  <c:v>1013.08</c:v>
                </c:pt>
                <c:pt idx="7302">
                  <c:v>1021.78</c:v>
                </c:pt>
                <c:pt idx="7303">
                  <c:v>1013.41</c:v>
                </c:pt>
                <c:pt idx="7304">
                  <c:v>1014.67</c:v>
                </c:pt>
                <c:pt idx="7305">
                  <c:v>1013.12</c:v>
                </c:pt>
                <c:pt idx="7306">
                  <c:v>1012.5</c:v>
                </c:pt>
                <c:pt idx="7307">
                  <c:v>1018.29</c:v>
                </c:pt>
                <c:pt idx="7308">
                  <c:v>1016.32</c:v>
                </c:pt>
                <c:pt idx="7309">
                  <c:v>1012.28</c:v>
                </c:pt>
                <c:pt idx="7310">
                  <c:v>1002.13</c:v>
                </c:pt>
                <c:pt idx="7311">
                  <c:v>1021.47</c:v>
                </c:pt>
                <c:pt idx="7312">
                  <c:v>1002.77</c:v>
                </c:pt>
                <c:pt idx="7313">
                  <c:v>1008.02</c:v>
                </c:pt>
                <c:pt idx="7314">
                  <c:v>1010.3</c:v>
                </c:pt>
                <c:pt idx="7315">
                  <c:v>1009.98</c:v>
                </c:pt>
                <c:pt idx="7316">
                  <c:v>1012.41</c:v>
                </c:pt>
                <c:pt idx="7317">
                  <c:v>1004.47</c:v>
                </c:pt>
                <c:pt idx="7318">
                  <c:v>1027.33</c:v>
                </c:pt>
                <c:pt idx="7319">
                  <c:v>1024.93</c:v>
                </c:pt>
                <c:pt idx="7320">
                  <c:v>1014.88</c:v>
                </c:pt>
                <c:pt idx="7321">
                  <c:v>1012.61</c:v>
                </c:pt>
                <c:pt idx="7322">
                  <c:v>1017.45</c:v>
                </c:pt>
                <c:pt idx="7323">
                  <c:v>1008.18</c:v>
                </c:pt>
                <c:pt idx="7324">
                  <c:v>1002.2</c:v>
                </c:pt>
                <c:pt idx="7325">
                  <c:v>1017.79</c:v>
                </c:pt>
                <c:pt idx="7326">
                  <c:v>1006.57</c:v>
                </c:pt>
                <c:pt idx="7327">
                  <c:v>1011.73</c:v>
                </c:pt>
                <c:pt idx="7328">
                  <c:v>1012.83</c:v>
                </c:pt>
                <c:pt idx="7329">
                  <c:v>1017.57</c:v>
                </c:pt>
                <c:pt idx="7330">
                  <c:v>1016.17</c:v>
                </c:pt>
                <c:pt idx="7331">
                  <c:v>1012.83</c:v>
                </c:pt>
                <c:pt idx="7332">
                  <c:v>1012.01</c:v>
                </c:pt>
                <c:pt idx="7333">
                  <c:v>1012.67</c:v>
                </c:pt>
                <c:pt idx="7334">
                  <c:v>1019.97</c:v>
                </c:pt>
                <c:pt idx="7335">
                  <c:v>1003.77</c:v>
                </c:pt>
                <c:pt idx="7336">
                  <c:v>1011.02</c:v>
                </c:pt>
                <c:pt idx="7337">
                  <c:v>1016.26</c:v>
                </c:pt>
                <c:pt idx="7338">
                  <c:v>1012.86</c:v>
                </c:pt>
                <c:pt idx="7339">
                  <c:v>1006.16</c:v>
                </c:pt>
                <c:pt idx="7340">
                  <c:v>1013.05</c:v>
                </c:pt>
                <c:pt idx="7341">
                  <c:v>1015.58</c:v>
                </c:pt>
                <c:pt idx="7342">
                  <c:v>1014.16</c:v>
                </c:pt>
                <c:pt idx="7343">
                  <c:v>1015.85</c:v>
                </c:pt>
                <c:pt idx="7344">
                  <c:v>1010.6</c:v>
                </c:pt>
                <c:pt idx="7345">
                  <c:v>1019.49</c:v>
                </c:pt>
                <c:pt idx="7346">
                  <c:v>1001.61</c:v>
                </c:pt>
                <c:pt idx="7347">
                  <c:v>1015.21</c:v>
                </c:pt>
                <c:pt idx="7348">
                  <c:v>1012.62</c:v>
                </c:pt>
                <c:pt idx="7349">
                  <c:v>1013.2</c:v>
                </c:pt>
                <c:pt idx="7350">
                  <c:v>1005.66</c:v>
                </c:pt>
                <c:pt idx="7351">
                  <c:v>1004.81</c:v>
                </c:pt>
                <c:pt idx="7352">
                  <c:v>1001.42</c:v>
                </c:pt>
                <c:pt idx="7353">
                  <c:v>1021.92</c:v>
                </c:pt>
                <c:pt idx="7354">
                  <c:v>1016.74</c:v>
                </c:pt>
                <c:pt idx="7355">
                  <c:v>1010.76</c:v>
                </c:pt>
                <c:pt idx="7356">
                  <c:v>1013.31</c:v>
                </c:pt>
                <c:pt idx="7357">
                  <c:v>999.37</c:v>
                </c:pt>
                <c:pt idx="7358">
                  <c:v>1014.6</c:v>
                </c:pt>
                <c:pt idx="7359">
                  <c:v>1027.9000000000001</c:v>
                </c:pt>
                <c:pt idx="7360">
                  <c:v>1007.96</c:v>
                </c:pt>
                <c:pt idx="7361">
                  <c:v>1003.62</c:v>
                </c:pt>
                <c:pt idx="7362">
                  <c:v>1007.73</c:v>
                </c:pt>
                <c:pt idx="7363">
                  <c:v>1008.44</c:v>
                </c:pt>
                <c:pt idx="7364">
                  <c:v>1013.09</c:v>
                </c:pt>
                <c:pt idx="7365">
                  <c:v>1023.57</c:v>
                </c:pt>
                <c:pt idx="7366">
                  <c:v>1004.83</c:v>
                </c:pt>
                <c:pt idx="7367">
                  <c:v>1008.07</c:v>
                </c:pt>
                <c:pt idx="7368">
                  <c:v>1013.18</c:v>
                </c:pt>
                <c:pt idx="7369">
                  <c:v>1005.22</c:v>
                </c:pt>
                <c:pt idx="7370">
                  <c:v>1016.49</c:v>
                </c:pt>
                <c:pt idx="7371">
                  <c:v>1012.66</c:v>
                </c:pt>
                <c:pt idx="7372">
                  <c:v>1019.3</c:v>
                </c:pt>
                <c:pt idx="7373">
                  <c:v>1000.9</c:v>
                </c:pt>
                <c:pt idx="7374">
                  <c:v>1017.33</c:v>
                </c:pt>
                <c:pt idx="7375">
                  <c:v>1006.97</c:v>
                </c:pt>
                <c:pt idx="7376">
                  <c:v>1009.95</c:v>
                </c:pt>
                <c:pt idx="7377">
                  <c:v>1017.59</c:v>
                </c:pt>
                <c:pt idx="7378">
                  <c:v>1000.05</c:v>
                </c:pt>
                <c:pt idx="7379">
                  <c:v>1008.45</c:v>
                </c:pt>
                <c:pt idx="7380">
                  <c:v>1015.75</c:v>
                </c:pt>
                <c:pt idx="7381">
                  <c:v>1021.26</c:v>
                </c:pt>
                <c:pt idx="7382">
                  <c:v>1005.31</c:v>
                </c:pt>
                <c:pt idx="7383">
                  <c:v>1011.52</c:v>
                </c:pt>
                <c:pt idx="7384">
                  <c:v>1006.59</c:v>
                </c:pt>
                <c:pt idx="7385">
                  <c:v>1005.5</c:v>
                </c:pt>
                <c:pt idx="7386">
                  <c:v>1016.74</c:v>
                </c:pt>
                <c:pt idx="7387">
                  <c:v>1011.22</c:v>
                </c:pt>
                <c:pt idx="7388">
                  <c:v>1027.81</c:v>
                </c:pt>
                <c:pt idx="7389">
                  <c:v>1009.75</c:v>
                </c:pt>
                <c:pt idx="7390">
                  <c:v>1003.87</c:v>
                </c:pt>
                <c:pt idx="7391">
                  <c:v>1020.5</c:v>
                </c:pt>
                <c:pt idx="7392">
                  <c:v>1009.26</c:v>
                </c:pt>
                <c:pt idx="7393">
                  <c:v>1021.5</c:v>
                </c:pt>
                <c:pt idx="7394">
                  <c:v>1017.26</c:v>
                </c:pt>
                <c:pt idx="7395">
                  <c:v>1012.41</c:v>
                </c:pt>
                <c:pt idx="7396">
                  <c:v>1020.08</c:v>
                </c:pt>
                <c:pt idx="7397">
                  <c:v>1009.81</c:v>
                </c:pt>
                <c:pt idx="7398">
                  <c:v>1011.17</c:v>
                </c:pt>
                <c:pt idx="7399">
                  <c:v>1012.73</c:v>
                </c:pt>
                <c:pt idx="7400">
                  <c:v>1013.12</c:v>
                </c:pt>
                <c:pt idx="7401">
                  <c:v>1021.35</c:v>
                </c:pt>
                <c:pt idx="7402">
                  <c:v>1013.08</c:v>
                </c:pt>
                <c:pt idx="7403">
                  <c:v>1010.92</c:v>
                </c:pt>
                <c:pt idx="7404">
                  <c:v>1019.38</c:v>
                </c:pt>
                <c:pt idx="7405">
                  <c:v>1009.46</c:v>
                </c:pt>
                <c:pt idx="7406">
                  <c:v>1010.59</c:v>
                </c:pt>
                <c:pt idx="7407">
                  <c:v>1010.99</c:v>
                </c:pt>
                <c:pt idx="7408">
                  <c:v>1006.94</c:v>
                </c:pt>
                <c:pt idx="7409">
                  <c:v>1009.2</c:v>
                </c:pt>
                <c:pt idx="7410">
                  <c:v>1024.3499999999999</c:v>
                </c:pt>
                <c:pt idx="7411">
                  <c:v>1008.68</c:v>
                </c:pt>
                <c:pt idx="7412">
                  <c:v>1010.15</c:v>
                </c:pt>
                <c:pt idx="7413">
                  <c:v>1000.65</c:v>
                </c:pt>
                <c:pt idx="7414">
                  <c:v>1009.2</c:v>
                </c:pt>
                <c:pt idx="7415">
                  <c:v>1013.2</c:v>
                </c:pt>
                <c:pt idx="7416">
                  <c:v>1010.26</c:v>
                </c:pt>
                <c:pt idx="7417">
                  <c:v>1014.77</c:v>
                </c:pt>
                <c:pt idx="7418">
                  <c:v>1007.69</c:v>
                </c:pt>
                <c:pt idx="7419">
                  <c:v>1009.81</c:v>
                </c:pt>
                <c:pt idx="7420">
                  <c:v>1021.39</c:v>
                </c:pt>
                <c:pt idx="7421">
                  <c:v>1008.86</c:v>
                </c:pt>
                <c:pt idx="7422">
                  <c:v>1006.6</c:v>
                </c:pt>
                <c:pt idx="7423">
                  <c:v>1014.41</c:v>
                </c:pt>
                <c:pt idx="7424">
                  <c:v>1012.64</c:v>
                </c:pt>
                <c:pt idx="7425">
                  <c:v>1014.1</c:v>
                </c:pt>
                <c:pt idx="7426">
                  <c:v>1015.54</c:v>
                </c:pt>
                <c:pt idx="7427">
                  <c:v>1007.58</c:v>
                </c:pt>
                <c:pt idx="7428">
                  <c:v>1007.07</c:v>
                </c:pt>
                <c:pt idx="7429">
                  <c:v>1022.77</c:v>
                </c:pt>
                <c:pt idx="7430">
                  <c:v>1016.63</c:v>
                </c:pt>
                <c:pt idx="7431">
                  <c:v>1013.4</c:v>
                </c:pt>
                <c:pt idx="7432">
                  <c:v>1016.59</c:v>
                </c:pt>
                <c:pt idx="7433">
                  <c:v>1007.93</c:v>
                </c:pt>
                <c:pt idx="7434">
                  <c:v>1016.64</c:v>
                </c:pt>
                <c:pt idx="7435">
                  <c:v>1013.85</c:v>
                </c:pt>
                <c:pt idx="7436">
                  <c:v>1015.7</c:v>
                </c:pt>
                <c:pt idx="7437">
                  <c:v>1013.86</c:v>
                </c:pt>
                <c:pt idx="7438">
                  <c:v>1029.31</c:v>
                </c:pt>
                <c:pt idx="7439">
                  <c:v>1020.69</c:v>
                </c:pt>
                <c:pt idx="7440">
                  <c:v>1011.2</c:v>
                </c:pt>
                <c:pt idx="7441">
                  <c:v>1004.38</c:v>
                </c:pt>
                <c:pt idx="7442">
                  <c:v>1012.96</c:v>
                </c:pt>
                <c:pt idx="7443">
                  <c:v>1016.57</c:v>
                </c:pt>
                <c:pt idx="7444">
                  <c:v>1017.67</c:v>
                </c:pt>
                <c:pt idx="7445">
                  <c:v>1009.64</c:v>
                </c:pt>
                <c:pt idx="7446">
                  <c:v>1003.36</c:v>
                </c:pt>
                <c:pt idx="7447">
                  <c:v>1010.77</c:v>
                </c:pt>
                <c:pt idx="7448">
                  <c:v>1006.34</c:v>
                </c:pt>
                <c:pt idx="7449">
                  <c:v>1015.69</c:v>
                </c:pt>
                <c:pt idx="7450">
                  <c:v>1013.65</c:v>
                </c:pt>
                <c:pt idx="7451">
                  <c:v>1004.32</c:v>
                </c:pt>
                <c:pt idx="7452">
                  <c:v>1012.55</c:v>
                </c:pt>
                <c:pt idx="7453">
                  <c:v>1017.42</c:v>
                </c:pt>
                <c:pt idx="7454">
                  <c:v>1013.79</c:v>
                </c:pt>
                <c:pt idx="7455">
                  <c:v>1023.19</c:v>
                </c:pt>
                <c:pt idx="7456">
                  <c:v>1024.72</c:v>
                </c:pt>
                <c:pt idx="7457">
                  <c:v>1011.3</c:v>
                </c:pt>
                <c:pt idx="7458">
                  <c:v>1020.41</c:v>
                </c:pt>
                <c:pt idx="7459">
                  <c:v>1003.39</c:v>
                </c:pt>
                <c:pt idx="7460">
                  <c:v>1013.24</c:v>
                </c:pt>
                <c:pt idx="7461">
                  <c:v>1020.24</c:v>
                </c:pt>
                <c:pt idx="7462">
                  <c:v>1017.95</c:v>
                </c:pt>
                <c:pt idx="7463">
                  <c:v>1007.93</c:v>
                </c:pt>
                <c:pt idx="7464">
                  <c:v>1015.12</c:v>
                </c:pt>
                <c:pt idx="7465">
                  <c:v>1020.67</c:v>
                </c:pt>
                <c:pt idx="7466">
                  <c:v>1011.87</c:v>
                </c:pt>
                <c:pt idx="7467">
                  <c:v>1020.58</c:v>
                </c:pt>
                <c:pt idx="7468">
                  <c:v>1008.06</c:v>
                </c:pt>
                <c:pt idx="7469">
                  <c:v>1015.1</c:v>
                </c:pt>
                <c:pt idx="7470">
                  <c:v>1007.08</c:v>
                </c:pt>
                <c:pt idx="7471">
                  <c:v>1010.49</c:v>
                </c:pt>
                <c:pt idx="7472">
                  <c:v>1008.6</c:v>
                </c:pt>
                <c:pt idx="7473">
                  <c:v>1011.44</c:v>
                </c:pt>
                <c:pt idx="7474">
                  <c:v>1019.24</c:v>
                </c:pt>
                <c:pt idx="7475">
                  <c:v>1020.28</c:v>
                </c:pt>
                <c:pt idx="7476">
                  <c:v>1003.72</c:v>
                </c:pt>
                <c:pt idx="7477">
                  <c:v>1008.16</c:v>
                </c:pt>
                <c:pt idx="7478">
                  <c:v>1014.9</c:v>
                </c:pt>
                <c:pt idx="7479">
                  <c:v>1025.27</c:v>
                </c:pt>
                <c:pt idx="7480">
                  <c:v>1019.92</c:v>
                </c:pt>
                <c:pt idx="7481">
                  <c:v>1000.96</c:v>
                </c:pt>
                <c:pt idx="7482">
                  <c:v>1008.48</c:v>
                </c:pt>
                <c:pt idx="7483">
                  <c:v>1016.37</c:v>
                </c:pt>
                <c:pt idx="7484">
                  <c:v>1011.06</c:v>
                </c:pt>
                <c:pt idx="7485">
                  <c:v>1014.85</c:v>
                </c:pt>
                <c:pt idx="7486">
                  <c:v>1006.82</c:v>
                </c:pt>
                <c:pt idx="7487">
                  <c:v>1021.81</c:v>
                </c:pt>
                <c:pt idx="7488">
                  <c:v>1014.43</c:v>
                </c:pt>
                <c:pt idx="7489">
                  <c:v>1008.51</c:v>
                </c:pt>
                <c:pt idx="7490">
                  <c:v>1010.19</c:v>
                </c:pt>
                <c:pt idx="7491">
                  <c:v>1018.16</c:v>
                </c:pt>
                <c:pt idx="7492">
                  <c:v>1010.05</c:v>
                </c:pt>
                <c:pt idx="7493">
                  <c:v>1030.82</c:v>
                </c:pt>
                <c:pt idx="7494">
                  <c:v>1016.03</c:v>
                </c:pt>
                <c:pt idx="7495">
                  <c:v>1011.7</c:v>
                </c:pt>
                <c:pt idx="7496">
                  <c:v>1005.27</c:v>
                </c:pt>
                <c:pt idx="7497">
                  <c:v>1010.03</c:v>
                </c:pt>
                <c:pt idx="7498">
                  <c:v>1013.72</c:v>
                </c:pt>
                <c:pt idx="7499">
                  <c:v>1016.47</c:v>
                </c:pt>
                <c:pt idx="7500">
                  <c:v>1014.29</c:v>
                </c:pt>
                <c:pt idx="7501">
                  <c:v>1009.38</c:v>
                </c:pt>
                <c:pt idx="7502">
                  <c:v>1013.85</c:v>
                </c:pt>
                <c:pt idx="7503">
                  <c:v>1004.4</c:v>
                </c:pt>
                <c:pt idx="7504">
                  <c:v>1009.95</c:v>
                </c:pt>
                <c:pt idx="7505">
                  <c:v>1024.55</c:v>
                </c:pt>
                <c:pt idx="7506">
                  <c:v>1014.39</c:v>
                </c:pt>
                <c:pt idx="7507">
                  <c:v>1012.26</c:v>
                </c:pt>
                <c:pt idx="7508">
                  <c:v>1024.58</c:v>
                </c:pt>
                <c:pt idx="7509">
                  <c:v>1010.75</c:v>
                </c:pt>
                <c:pt idx="7510">
                  <c:v>1015.22</c:v>
                </c:pt>
                <c:pt idx="7511">
                  <c:v>1015.58</c:v>
                </c:pt>
                <c:pt idx="7512">
                  <c:v>1010.8</c:v>
                </c:pt>
                <c:pt idx="7513">
                  <c:v>1005.93</c:v>
                </c:pt>
                <c:pt idx="7514">
                  <c:v>1011.18</c:v>
                </c:pt>
                <c:pt idx="7515">
                  <c:v>1008.15</c:v>
                </c:pt>
                <c:pt idx="7516">
                  <c:v>1009.25</c:v>
                </c:pt>
                <c:pt idx="7517">
                  <c:v>1017.98</c:v>
                </c:pt>
                <c:pt idx="7518">
                  <c:v>1015.14</c:v>
                </c:pt>
                <c:pt idx="7519">
                  <c:v>1008.57</c:v>
                </c:pt>
                <c:pt idx="7520">
                  <c:v>1017.72</c:v>
                </c:pt>
                <c:pt idx="7521">
                  <c:v>1007.22</c:v>
                </c:pt>
                <c:pt idx="7522">
                  <c:v>1011</c:v>
                </c:pt>
                <c:pt idx="7523">
                  <c:v>1030.81</c:v>
                </c:pt>
                <c:pt idx="7524">
                  <c:v>1012.55</c:v>
                </c:pt>
                <c:pt idx="7525">
                  <c:v>1016.1</c:v>
                </c:pt>
                <c:pt idx="7526">
                  <c:v>1009.25</c:v>
                </c:pt>
                <c:pt idx="7527">
                  <c:v>1005.9</c:v>
                </c:pt>
                <c:pt idx="7528">
                  <c:v>1015.54</c:v>
                </c:pt>
                <c:pt idx="7529">
                  <c:v>1017.01</c:v>
                </c:pt>
                <c:pt idx="7530">
                  <c:v>1010.88</c:v>
                </c:pt>
                <c:pt idx="7531">
                  <c:v>1009.92</c:v>
                </c:pt>
                <c:pt idx="7532">
                  <c:v>1020.49</c:v>
                </c:pt>
                <c:pt idx="7533">
                  <c:v>1014.75</c:v>
                </c:pt>
                <c:pt idx="7534">
                  <c:v>1012.51</c:v>
                </c:pt>
                <c:pt idx="7535">
                  <c:v>1013.39</c:v>
                </c:pt>
                <c:pt idx="7536">
                  <c:v>1012.6</c:v>
                </c:pt>
                <c:pt idx="7537">
                  <c:v>1020.86</c:v>
                </c:pt>
                <c:pt idx="7538">
                  <c:v>1006.87</c:v>
                </c:pt>
                <c:pt idx="7539">
                  <c:v>1011.92</c:v>
                </c:pt>
                <c:pt idx="7540">
                  <c:v>1023.18</c:v>
                </c:pt>
                <c:pt idx="7541">
                  <c:v>1013.14</c:v>
                </c:pt>
                <c:pt idx="7542">
                  <c:v>1016.15</c:v>
                </c:pt>
                <c:pt idx="7543">
                  <c:v>1007.45</c:v>
                </c:pt>
                <c:pt idx="7544">
                  <c:v>1001.88</c:v>
                </c:pt>
                <c:pt idx="7545">
                  <c:v>1008.11</c:v>
                </c:pt>
                <c:pt idx="7546">
                  <c:v>1009.84</c:v>
                </c:pt>
                <c:pt idx="7547">
                  <c:v>1013.23</c:v>
                </c:pt>
                <c:pt idx="7548">
                  <c:v>1012.74</c:v>
                </c:pt>
                <c:pt idx="7549">
                  <c:v>1019.1</c:v>
                </c:pt>
                <c:pt idx="7550">
                  <c:v>1009.65</c:v>
                </c:pt>
                <c:pt idx="7551">
                  <c:v>1013.67</c:v>
                </c:pt>
                <c:pt idx="7552">
                  <c:v>1016.1</c:v>
                </c:pt>
                <c:pt idx="7553">
                  <c:v>1008.66</c:v>
                </c:pt>
                <c:pt idx="7554">
                  <c:v>1006.3</c:v>
                </c:pt>
                <c:pt idx="7555">
                  <c:v>1015.22</c:v>
                </c:pt>
                <c:pt idx="7556">
                  <c:v>1011.74</c:v>
                </c:pt>
                <c:pt idx="7557">
                  <c:v>1012.92</c:v>
                </c:pt>
                <c:pt idx="7558">
                  <c:v>1006.38</c:v>
                </c:pt>
                <c:pt idx="7559">
                  <c:v>1019.95</c:v>
                </c:pt>
                <c:pt idx="7560">
                  <c:v>1008.94</c:v>
                </c:pt>
                <c:pt idx="7561">
                  <c:v>1011.03</c:v>
                </c:pt>
                <c:pt idx="7562">
                  <c:v>1017.19</c:v>
                </c:pt>
                <c:pt idx="7563">
                  <c:v>1010.7</c:v>
                </c:pt>
                <c:pt idx="7564">
                  <c:v>1009.22</c:v>
                </c:pt>
                <c:pt idx="7565">
                  <c:v>1008.88</c:v>
                </c:pt>
                <c:pt idx="7566">
                  <c:v>1004.53</c:v>
                </c:pt>
                <c:pt idx="7567">
                  <c:v>1004.37</c:v>
                </c:pt>
                <c:pt idx="7568">
                  <c:v>1018.78</c:v>
                </c:pt>
                <c:pt idx="7569">
                  <c:v>1008.58</c:v>
                </c:pt>
                <c:pt idx="7570">
                  <c:v>1007.99</c:v>
                </c:pt>
                <c:pt idx="7571">
                  <c:v>1004.56</c:v>
                </c:pt>
                <c:pt idx="7572">
                  <c:v>1012.05</c:v>
                </c:pt>
                <c:pt idx="7573">
                  <c:v>1023.53</c:v>
                </c:pt>
                <c:pt idx="7574">
                  <c:v>1006.23</c:v>
                </c:pt>
                <c:pt idx="7575">
                  <c:v>1005.68</c:v>
                </c:pt>
                <c:pt idx="7576">
                  <c:v>1007.75</c:v>
                </c:pt>
                <c:pt idx="7577">
                  <c:v>1019.63</c:v>
                </c:pt>
                <c:pt idx="7578">
                  <c:v>1017.92</c:v>
                </c:pt>
                <c:pt idx="7579">
                  <c:v>1017.05</c:v>
                </c:pt>
                <c:pt idx="7580">
                  <c:v>1002.66</c:v>
                </c:pt>
                <c:pt idx="7581">
                  <c:v>998.59</c:v>
                </c:pt>
                <c:pt idx="7582">
                  <c:v>1009.8</c:v>
                </c:pt>
                <c:pt idx="7583">
                  <c:v>1024.44</c:v>
                </c:pt>
                <c:pt idx="7584">
                  <c:v>1010.12</c:v>
                </c:pt>
                <c:pt idx="7585">
                  <c:v>1008.49</c:v>
                </c:pt>
                <c:pt idx="7586">
                  <c:v>1013.18</c:v>
                </c:pt>
                <c:pt idx="7587">
                  <c:v>1018.05</c:v>
                </c:pt>
                <c:pt idx="7588">
                  <c:v>1014.91</c:v>
                </c:pt>
                <c:pt idx="7589">
                  <c:v>1009.5</c:v>
                </c:pt>
                <c:pt idx="7590">
                  <c:v>1014.24</c:v>
                </c:pt>
                <c:pt idx="7591">
                  <c:v>994.17</c:v>
                </c:pt>
                <c:pt idx="7592">
                  <c:v>1011.75</c:v>
                </c:pt>
                <c:pt idx="7593">
                  <c:v>1029.3599999999999</c:v>
                </c:pt>
                <c:pt idx="7594">
                  <c:v>1012.31</c:v>
                </c:pt>
                <c:pt idx="7595">
                  <c:v>1004.84</c:v>
                </c:pt>
                <c:pt idx="7596">
                  <c:v>1007.43</c:v>
                </c:pt>
                <c:pt idx="7597">
                  <c:v>1019.37</c:v>
                </c:pt>
                <c:pt idx="7598">
                  <c:v>1008.07</c:v>
                </c:pt>
                <c:pt idx="7599">
                  <c:v>1014.41</c:v>
                </c:pt>
                <c:pt idx="7600">
                  <c:v>1017.03</c:v>
                </c:pt>
                <c:pt idx="7601">
                  <c:v>1024.3900000000001</c:v>
                </c:pt>
                <c:pt idx="7602">
                  <c:v>1009.73</c:v>
                </c:pt>
                <c:pt idx="7603">
                  <c:v>1010.18</c:v>
                </c:pt>
                <c:pt idx="7604">
                  <c:v>1006.75</c:v>
                </c:pt>
                <c:pt idx="7605">
                  <c:v>1011.49</c:v>
                </c:pt>
                <c:pt idx="7606">
                  <c:v>1009.05</c:v>
                </c:pt>
                <c:pt idx="7607">
                  <c:v>1020.39</c:v>
                </c:pt>
                <c:pt idx="7608">
                  <c:v>1017.08</c:v>
                </c:pt>
                <c:pt idx="7609">
                  <c:v>1022.47</c:v>
                </c:pt>
                <c:pt idx="7610">
                  <c:v>1009.85</c:v>
                </c:pt>
                <c:pt idx="7611">
                  <c:v>1007.51</c:v>
                </c:pt>
                <c:pt idx="7612">
                  <c:v>1022.17</c:v>
                </c:pt>
                <c:pt idx="7613">
                  <c:v>1017.45</c:v>
                </c:pt>
                <c:pt idx="7614">
                  <c:v>1015.17</c:v>
                </c:pt>
                <c:pt idx="7615">
                  <c:v>1021.45</c:v>
                </c:pt>
                <c:pt idx="7616">
                  <c:v>999.83</c:v>
                </c:pt>
                <c:pt idx="7617">
                  <c:v>1013.88</c:v>
                </c:pt>
                <c:pt idx="7618">
                  <c:v>1017.98</c:v>
                </c:pt>
                <c:pt idx="7619">
                  <c:v>1017.09</c:v>
                </c:pt>
                <c:pt idx="7620">
                  <c:v>1005.19</c:v>
                </c:pt>
                <c:pt idx="7621">
                  <c:v>1026.0899999999999</c:v>
                </c:pt>
                <c:pt idx="7622">
                  <c:v>1010.76</c:v>
                </c:pt>
                <c:pt idx="7623">
                  <c:v>1007.72</c:v>
                </c:pt>
                <c:pt idx="7624">
                  <c:v>1007.62</c:v>
                </c:pt>
                <c:pt idx="7625">
                  <c:v>1013.86</c:v>
                </c:pt>
                <c:pt idx="7626">
                  <c:v>1019.83</c:v>
                </c:pt>
                <c:pt idx="7627">
                  <c:v>1018.61</c:v>
                </c:pt>
                <c:pt idx="7628">
                  <c:v>1021.16</c:v>
                </c:pt>
                <c:pt idx="7629">
                  <c:v>1022.26</c:v>
                </c:pt>
                <c:pt idx="7630">
                  <c:v>1011.97</c:v>
                </c:pt>
                <c:pt idx="7631">
                  <c:v>1009.84</c:v>
                </c:pt>
                <c:pt idx="7632">
                  <c:v>1011.74</c:v>
                </c:pt>
                <c:pt idx="7633">
                  <c:v>1012.06</c:v>
                </c:pt>
                <c:pt idx="7634">
                  <c:v>1009.66</c:v>
                </c:pt>
                <c:pt idx="7635">
                  <c:v>1009.92</c:v>
                </c:pt>
                <c:pt idx="7636">
                  <c:v>1014.16</c:v>
                </c:pt>
                <c:pt idx="7637">
                  <c:v>1014.96</c:v>
                </c:pt>
                <c:pt idx="7638">
                  <c:v>1010.95</c:v>
                </c:pt>
                <c:pt idx="7639">
                  <c:v>1006.35</c:v>
                </c:pt>
                <c:pt idx="7640">
                  <c:v>1014.19</c:v>
                </c:pt>
                <c:pt idx="7641">
                  <c:v>1019.41</c:v>
                </c:pt>
                <c:pt idx="7642">
                  <c:v>1011.98</c:v>
                </c:pt>
                <c:pt idx="7643">
                  <c:v>1020.56</c:v>
                </c:pt>
                <c:pt idx="7644">
                  <c:v>1021.33</c:v>
                </c:pt>
                <c:pt idx="7645">
                  <c:v>1016.28</c:v>
                </c:pt>
                <c:pt idx="7646">
                  <c:v>1024.3</c:v>
                </c:pt>
                <c:pt idx="7647">
                  <c:v>1013.78</c:v>
                </c:pt>
                <c:pt idx="7648">
                  <c:v>1013.22</c:v>
                </c:pt>
                <c:pt idx="7649">
                  <c:v>1013.16</c:v>
                </c:pt>
                <c:pt idx="7650">
                  <c:v>1011.02</c:v>
                </c:pt>
                <c:pt idx="7651">
                  <c:v>1012.75</c:v>
                </c:pt>
                <c:pt idx="7652">
                  <c:v>1008.66</c:v>
                </c:pt>
                <c:pt idx="7653">
                  <c:v>1011.44</c:v>
                </c:pt>
                <c:pt idx="7654">
                  <c:v>1005.02</c:v>
                </c:pt>
                <c:pt idx="7655">
                  <c:v>1012.13</c:v>
                </c:pt>
                <c:pt idx="7656">
                  <c:v>1008</c:v>
                </c:pt>
                <c:pt idx="7657">
                  <c:v>1009.69</c:v>
                </c:pt>
                <c:pt idx="7658">
                  <c:v>1012.67</c:v>
                </c:pt>
                <c:pt idx="7659">
                  <c:v>1014.61</c:v>
                </c:pt>
                <c:pt idx="7660">
                  <c:v>1006.79</c:v>
                </c:pt>
                <c:pt idx="7661">
                  <c:v>1011.41</c:v>
                </c:pt>
                <c:pt idx="7662">
                  <c:v>1019.98</c:v>
                </c:pt>
                <c:pt idx="7663">
                  <c:v>1019.12</c:v>
                </c:pt>
                <c:pt idx="7664">
                  <c:v>1013.96</c:v>
                </c:pt>
                <c:pt idx="7665">
                  <c:v>1012.82</c:v>
                </c:pt>
                <c:pt idx="7666">
                  <c:v>1014.82</c:v>
                </c:pt>
                <c:pt idx="7667">
                  <c:v>998.58</c:v>
                </c:pt>
                <c:pt idx="7668">
                  <c:v>1017.37</c:v>
                </c:pt>
                <c:pt idx="7669">
                  <c:v>1019.94</c:v>
                </c:pt>
                <c:pt idx="7670">
                  <c:v>1016.08</c:v>
                </c:pt>
                <c:pt idx="7671">
                  <c:v>1005.8</c:v>
                </c:pt>
                <c:pt idx="7672">
                  <c:v>1016.11</c:v>
                </c:pt>
                <c:pt idx="7673">
                  <c:v>1000.67</c:v>
                </c:pt>
                <c:pt idx="7674">
                  <c:v>1010.14</c:v>
                </c:pt>
                <c:pt idx="7675">
                  <c:v>1019.67</c:v>
                </c:pt>
                <c:pt idx="7676">
                  <c:v>1008.03</c:v>
                </c:pt>
                <c:pt idx="7677">
                  <c:v>1016.26</c:v>
                </c:pt>
                <c:pt idx="7678">
                  <c:v>1007.47</c:v>
                </c:pt>
                <c:pt idx="7679">
                  <c:v>1012.53</c:v>
                </c:pt>
                <c:pt idx="7680">
                  <c:v>1008.1</c:v>
                </c:pt>
                <c:pt idx="7681">
                  <c:v>1019.02</c:v>
                </c:pt>
                <c:pt idx="7682">
                  <c:v>1009.28</c:v>
                </c:pt>
                <c:pt idx="7683">
                  <c:v>1017.81</c:v>
                </c:pt>
                <c:pt idx="7684">
                  <c:v>1015.53</c:v>
                </c:pt>
                <c:pt idx="7685">
                  <c:v>1011.42</c:v>
                </c:pt>
                <c:pt idx="7686">
                  <c:v>1013.52</c:v>
                </c:pt>
                <c:pt idx="7687">
                  <c:v>1018.9</c:v>
                </c:pt>
                <c:pt idx="7688">
                  <c:v>1018.73</c:v>
                </c:pt>
                <c:pt idx="7689">
                  <c:v>1006.72</c:v>
                </c:pt>
                <c:pt idx="7690">
                  <c:v>1001.02</c:v>
                </c:pt>
                <c:pt idx="7691">
                  <c:v>1012.6</c:v>
                </c:pt>
                <c:pt idx="7692">
                  <c:v>1019.29</c:v>
                </c:pt>
                <c:pt idx="7693">
                  <c:v>1017.91</c:v>
                </c:pt>
                <c:pt idx="7694">
                  <c:v>1015.08</c:v>
                </c:pt>
                <c:pt idx="7695">
                  <c:v>1013.64</c:v>
                </c:pt>
                <c:pt idx="7696">
                  <c:v>1012.33</c:v>
                </c:pt>
                <c:pt idx="7697">
                  <c:v>1005.16</c:v>
                </c:pt>
                <c:pt idx="7698">
                  <c:v>1012.05</c:v>
                </c:pt>
                <c:pt idx="7699">
                  <c:v>1011.5</c:v>
                </c:pt>
                <c:pt idx="7700">
                  <c:v>1013.21</c:v>
                </c:pt>
                <c:pt idx="7701">
                  <c:v>1010.66</c:v>
                </c:pt>
                <c:pt idx="7702">
                  <c:v>1016.35</c:v>
                </c:pt>
                <c:pt idx="7703">
                  <c:v>1018.54</c:v>
                </c:pt>
                <c:pt idx="7704">
                  <c:v>1019.62</c:v>
                </c:pt>
                <c:pt idx="7705">
                  <c:v>1020.27</c:v>
                </c:pt>
                <c:pt idx="7706">
                  <c:v>1026.78</c:v>
                </c:pt>
                <c:pt idx="7707">
                  <c:v>1000.73</c:v>
                </c:pt>
                <c:pt idx="7708">
                  <c:v>1011.17</c:v>
                </c:pt>
                <c:pt idx="7709">
                  <c:v>1031.55</c:v>
                </c:pt>
                <c:pt idx="7710">
                  <c:v>1013.23</c:v>
                </c:pt>
                <c:pt idx="7711">
                  <c:v>1008.06</c:v>
                </c:pt>
                <c:pt idx="7712">
                  <c:v>1005.65</c:v>
                </c:pt>
                <c:pt idx="7713">
                  <c:v>1009.5</c:v>
                </c:pt>
                <c:pt idx="7714">
                  <c:v>1011.71</c:v>
                </c:pt>
                <c:pt idx="7715">
                  <c:v>1003.56</c:v>
                </c:pt>
                <c:pt idx="7716">
                  <c:v>1011.1</c:v>
                </c:pt>
                <c:pt idx="7717">
                  <c:v>1007.24</c:v>
                </c:pt>
                <c:pt idx="7718">
                  <c:v>1012.13</c:v>
                </c:pt>
                <c:pt idx="7719">
                  <c:v>1020.47</c:v>
                </c:pt>
                <c:pt idx="7720">
                  <c:v>1012.25</c:v>
                </c:pt>
                <c:pt idx="7721">
                  <c:v>1011.34</c:v>
                </c:pt>
                <c:pt idx="7722">
                  <c:v>1007.2</c:v>
                </c:pt>
                <c:pt idx="7723">
                  <c:v>1014.49</c:v>
                </c:pt>
                <c:pt idx="7724">
                  <c:v>1012.05</c:v>
                </c:pt>
                <c:pt idx="7725">
                  <c:v>1010.95</c:v>
                </c:pt>
                <c:pt idx="7726">
                  <c:v>1009.87</c:v>
                </c:pt>
                <c:pt idx="7727">
                  <c:v>1026.03</c:v>
                </c:pt>
                <c:pt idx="7728">
                  <c:v>1017.08</c:v>
                </c:pt>
                <c:pt idx="7729">
                  <c:v>1011.7</c:v>
                </c:pt>
                <c:pt idx="7730">
                  <c:v>1013.4</c:v>
                </c:pt>
                <c:pt idx="7731">
                  <c:v>1009.51</c:v>
                </c:pt>
                <c:pt idx="7732">
                  <c:v>1017.92</c:v>
                </c:pt>
                <c:pt idx="7733">
                  <c:v>1024.7</c:v>
                </c:pt>
                <c:pt idx="7734">
                  <c:v>1017.84</c:v>
                </c:pt>
                <c:pt idx="7735">
                  <c:v>1009.64</c:v>
                </c:pt>
                <c:pt idx="7736">
                  <c:v>1008.5</c:v>
                </c:pt>
                <c:pt idx="7737">
                  <c:v>1016.73</c:v>
                </c:pt>
                <c:pt idx="7738">
                  <c:v>1025.05</c:v>
                </c:pt>
                <c:pt idx="7739">
                  <c:v>1008.82</c:v>
                </c:pt>
                <c:pt idx="7740">
                  <c:v>1008.56</c:v>
                </c:pt>
                <c:pt idx="7741">
                  <c:v>1018.41</c:v>
                </c:pt>
                <c:pt idx="7742">
                  <c:v>1020.21</c:v>
                </c:pt>
                <c:pt idx="7743">
                  <c:v>1013.32</c:v>
                </c:pt>
                <c:pt idx="7744">
                  <c:v>1005.75</c:v>
                </c:pt>
                <c:pt idx="7745">
                  <c:v>1014.23</c:v>
                </c:pt>
                <c:pt idx="7746">
                  <c:v>1017.69</c:v>
                </c:pt>
                <c:pt idx="7747">
                  <c:v>1016.02</c:v>
                </c:pt>
                <c:pt idx="7748">
                  <c:v>1022.38</c:v>
                </c:pt>
                <c:pt idx="7749">
                  <c:v>1008.27</c:v>
                </c:pt>
                <c:pt idx="7750">
                  <c:v>1006.89</c:v>
                </c:pt>
                <c:pt idx="7751">
                  <c:v>1008.69</c:v>
                </c:pt>
                <c:pt idx="7752">
                  <c:v>1011.32</c:v>
                </c:pt>
                <c:pt idx="7753">
                  <c:v>1009.38</c:v>
                </c:pt>
                <c:pt idx="7754">
                  <c:v>1015.19</c:v>
                </c:pt>
                <c:pt idx="7755">
                  <c:v>1013.43</c:v>
                </c:pt>
                <c:pt idx="7756">
                  <c:v>1005.66</c:v>
                </c:pt>
                <c:pt idx="7757">
                  <c:v>1007.47</c:v>
                </c:pt>
                <c:pt idx="7758">
                  <c:v>1013.76</c:v>
                </c:pt>
                <c:pt idx="7759">
                  <c:v>1003.73</c:v>
                </c:pt>
                <c:pt idx="7760">
                  <c:v>1006.23</c:v>
                </c:pt>
                <c:pt idx="7761">
                  <c:v>1012.46</c:v>
                </c:pt>
                <c:pt idx="7762">
                  <c:v>1021.27</c:v>
                </c:pt>
                <c:pt idx="7763">
                  <c:v>1005.28</c:v>
                </c:pt>
                <c:pt idx="7764">
                  <c:v>1013.07</c:v>
                </c:pt>
                <c:pt idx="7765">
                  <c:v>1004.1</c:v>
                </c:pt>
                <c:pt idx="7766">
                  <c:v>1013.22</c:v>
                </c:pt>
                <c:pt idx="7767">
                  <c:v>1012.87</c:v>
                </c:pt>
                <c:pt idx="7768">
                  <c:v>1013.62</c:v>
                </c:pt>
                <c:pt idx="7769">
                  <c:v>1013.84</c:v>
                </c:pt>
                <c:pt idx="7770">
                  <c:v>1017.69</c:v>
                </c:pt>
                <c:pt idx="7771">
                  <c:v>993.11</c:v>
                </c:pt>
                <c:pt idx="7772">
                  <c:v>1017.78</c:v>
                </c:pt>
                <c:pt idx="7773">
                  <c:v>1005.79</c:v>
                </c:pt>
                <c:pt idx="7774">
                  <c:v>1016.5</c:v>
                </c:pt>
                <c:pt idx="7775">
                  <c:v>1010.9</c:v>
                </c:pt>
                <c:pt idx="7776">
                  <c:v>1015.39</c:v>
                </c:pt>
                <c:pt idx="7777">
                  <c:v>1011.48</c:v>
                </c:pt>
                <c:pt idx="7778">
                  <c:v>1003.48</c:v>
                </c:pt>
                <c:pt idx="7779">
                  <c:v>1019.46</c:v>
                </c:pt>
                <c:pt idx="7780">
                  <c:v>1007.05</c:v>
                </c:pt>
                <c:pt idx="7781">
                  <c:v>1007.04</c:v>
                </c:pt>
                <c:pt idx="7782">
                  <c:v>1013.88</c:v>
                </c:pt>
                <c:pt idx="7783">
                  <c:v>1012.75</c:v>
                </c:pt>
                <c:pt idx="7784">
                  <c:v>1009.78</c:v>
                </c:pt>
                <c:pt idx="7785">
                  <c:v>1010.01</c:v>
                </c:pt>
                <c:pt idx="7786">
                  <c:v>1021.99</c:v>
                </c:pt>
                <c:pt idx="7787">
                  <c:v>1014.72</c:v>
                </c:pt>
                <c:pt idx="7788">
                  <c:v>1009.67</c:v>
                </c:pt>
                <c:pt idx="7789">
                  <c:v>1011.93</c:v>
                </c:pt>
                <c:pt idx="7790">
                  <c:v>1019.61</c:v>
                </c:pt>
                <c:pt idx="7791">
                  <c:v>1010.55</c:v>
                </c:pt>
                <c:pt idx="7792">
                  <c:v>1002.83</c:v>
                </c:pt>
                <c:pt idx="7793">
                  <c:v>1011.29</c:v>
                </c:pt>
                <c:pt idx="7794">
                  <c:v>1016.86</c:v>
                </c:pt>
                <c:pt idx="7795">
                  <c:v>1013.7</c:v>
                </c:pt>
                <c:pt idx="7796">
                  <c:v>1017.01</c:v>
                </c:pt>
                <c:pt idx="7797">
                  <c:v>1015.67</c:v>
                </c:pt>
                <c:pt idx="7798">
                  <c:v>1019.25</c:v>
                </c:pt>
                <c:pt idx="7799">
                  <c:v>1008.21</c:v>
                </c:pt>
                <c:pt idx="7800">
                  <c:v>1011.35</c:v>
                </c:pt>
                <c:pt idx="7801">
                  <c:v>1017.36</c:v>
                </c:pt>
                <c:pt idx="7802">
                  <c:v>1003.3</c:v>
                </c:pt>
                <c:pt idx="7803">
                  <c:v>1018.05</c:v>
                </c:pt>
                <c:pt idx="7804">
                  <c:v>1004.09</c:v>
                </c:pt>
                <c:pt idx="7805">
                  <c:v>1012.79</c:v>
                </c:pt>
                <c:pt idx="7806">
                  <c:v>1017.69</c:v>
                </c:pt>
                <c:pt idx="7807">
                  <c:v>1014.86</c:v>
                </c:pt>
                <c:pt idx="7808">
                  <c:v>1011.74</c:v>
                </c:pt>
                <c:pt idx="7809">
                  <c:v>1016.74</c:v>
                </c:pt>
                <c:pt idx="7810">
                  <c:v>1017.29</c:v>
                </c:pt>
                <c:pt idx="7811">
                  <c:v>1008.06</c:v>
                </c:pt>
                <c:pt idx="7812">
                  <c:v>1018.34</c:v>
                </c:pt>
                <c:pt idx="7813">
                  <c:v>1021.3</c:v>
                </c:pt>
                <c:pt idx="7814">
                  <c:v>1015.91</c:v>
                </c:pt>
                <c:pt idx="7815">
                  <c:v>1017.34</c:v>
                </c:pt>
                <c:pt idx="7816">
                  <c:v>1013.99</c:v>
                </c:pt>
                <c:pt idx="7817">
                  <c:v>1011.19</c:v>
                </c:pt>
                <c:pt idx="7818">
                  <c:v>1008.7</c:v>
                </c:pt>
                <c:pt idx="7819">
                  <c:v>1022.51</c:v>
                </c:pt>
                <c:pt idx="7820">
                  <c:v>1008.75</c:v>
                </c:pt>
                <c:pt idx="7821">
                  <c:v>1017.48</c:v>
                </c:pt>
                <c:pt idx="7822">
                  <c:v>1011.77</c:v>
                </c:pt>
                <c:pt idx="7823">
                  <c:v>1009.99</c:v>
                </c:pt>
                <c:pt idx="7824">
                  <c:v>1012.24</c:v>
                </c:pt>
                <c:pt idx="7825">
                  <c:v>1017.42</c:v>
                </c:pt>
                <c:pt idx="7826">
                  <c:v>1017.93</c:v>
                </c:pt>
                <c:pt idx="7827">
                  <c:v>1017.62</c:v>
                </c:pt>
                <c:pt idx="7828">
                  <c:v>1013.28</c:v>
                </c:pt>
                <c:pt idx="7829">
                  <c:v>1027.8</c:v>
                </c:pt>
                <c:pt idx="7830">
                  <c:v>1004.61</c:v>
                </c:pt>
                <c:pt idx="7831">
                  <c:v>1014.79</c:v>
                </c:pt>
                <c:pt idx="7832">
                  <c:v>1019.08</c:v>
                </c:pt>
                <c:pt idx="7833">
                  <c:v>1006.69</c:v>
                </c:pt>
                <c:pt idx="7834">
                  <c:v>1003.99</c:v>
                </c:pt>
                <c:pt idx="7835">
                  <c:v>1011.64</c:v>
                </c:pt>
                <c:pt idx="7836">
                  <c:v>1011.33</c:v>
                </c:pt>
                <c:pt idx="7837">
                  <c:v>1006.29</c:v>
                </c:pt>
                <c:pt idx="7838">
                  <c:v>1020.36</c:v>
                </c:pt>
                <c:pt idx="7839">
                  <c:v>1019.9</c:v>
                </c:pt>
                <c:pt idx="7840">
                  <c:v>1013.54</c:v>
                </c:pt>
                <c:pt idx="7841">
                  <c:v>1024.05</c:v>
                </c:pt>
                <c:pt idx="7842">
                  <c:v>1011.65</c:v>
                </c:pt>
                <c:pt idx="7843">
                  <c:v>1017.63</c:v>
                </c:pt>
                <c:pt idx="7844">
                  <c:v>1004.55</c:v>
                </c:pt>
                <c:pt idx="7845">
                  <c:v>1010.88</c:v>
                </c:pt>
                <c:pt idx="7846">
                  <c:v>1010.96</c:v>
                </c:pt>
                <c:pt idx="7847">
                  <c:v>1018.07</c:v>
                </c:pt>
                <c:pt idx="7848">
                  <c:v>1020.54</c:v>
                </c:pt>
                <c:pt idx="7849">
                  <c:v>1014.23</c:v>
                </c:pt>
                <c:pt idx="7850">
                  <c:v>1015.07</c:v>
                </c:pt>
                <c:pt idx="7851">
                  <c:v>1013.34</c:v>
                </c:pt>
                <c:pt idx="7852">
                  <c:v>1010.74</c:v>
                </c:pt>
                <c:pt idx="7853">
                  <c:v>1015.99</c:v>
                </c:pt>
                <c:pt idx="7854">
                  <c:v>1014.19</c:v>
                </c:pt>
                <c:pt idx="7855">
                  <c:v>1017.68</c:v>
                </c:pt>
                <c:pt idx="7856">
                  <c:v>1018.64</c:v>
                </c:pt>
                <c:pt idx="7857">
                  <c:v>1006.16</c:v>
                </c:pt>
                <c:pt idx="7858">
                  <c:v>1013.44</c:v>
                </c:pt>
                <c:pt idx="7859">
                  <c:v>1016.5</c:v>
                </c:pt>
                <c:pt idx="7860">
                  <c:v>1009.16</c:v>
                </c:pt>
                <c:pt idx="7861">
                  <c:v>1029.54</c:v>
                </c:pt>
                <c:pt idx="7862">
                  <c:v>1015.32</c:v>
                </c:pt>
                <c:pt idx="7863">
                  <c:v>1021.29</c:v>
                </c:pt>
                <c:pt idx="7864">
                  <c:v>1006.86</c:v>
                </c:pt>
                <c:pt idx="7865">
                  <c:v>1011.21</c:v>
                </c:pt>
                <c:pt idx="7866">
                  <c:v>1012.29</c:v>
                </c:pt>
                <c:pt idx="7867">
                  <c:v>1010.58</c:v>
                </c:pt>
                <c:pt idx="7868">
                  <c:v>1014.76</c:v>
                </c:pt>
                <c:pt idx="7869">
                  <c:v>1017.78</c:v>
                </c:pt>
                <c:pt idx="7870">
                  <c:v>1015.92</c:v>
                </c:pt>
                <c:pt idx="7871">
                  <c:v>1009.8</c:v>
                </c:pt>
                <c:pt idx="7872">
                  <c:v>1020.38</c:v>
                </c:pt>
                <c:pt idx="7873">
                  <c:v>1011.86</c:v>
                </c:pt>
                <c:pt idx="7874">
                  <c:v>1010.11</c:v>
                </c:pt>
                <c:pt idx="7875">
                  <c:v>1016.49</c:v>
                </c:pt>
                <c:pt idx="7876">
                  <c:v>1009.6</c:v>
                </c:pt>
                <c:pt idx="7877">
                  <c:v>1016.48</c:v>
                </c:pt>
                <c:pt idx="7878">
                  <c:v>1012.19</c:v>
                </c:pt>
                <c:pt idx="7879">
                  <c:v>1009.61</c:v>
                </c:pt>
                <c:pt idx="7880">
                  <c:v>1013.79</c:v>
                </c:pt>
                <c:pt idx="7881">
                  <c:v>1010.24</c:v>
                </c:pt>
                <c:pt idx="7882">
                  <c:v>1011.5</c:v>
                </c:pt>
                <c:pt idx="7883">
                  <c:v>1007.47</c:v>
                </c:pt>
                <c:pt idx="7884">
                  <c:v>1012.4</c:v>
                </c:pt>
                <c:pt idx="7885">
                  <c:v>1003.13</c:v>
                </c:pt>
                <c:pt idx="7886">
                  <c:v>1014.03</c:v>
                </c:pt>
                <c:pt idx="7887">
                  <c:v>1009.4</c:v>
                </c:pt>
                <c:pt idx="7888">
                  <c:v>1007.64</c:v>
                </c:pt>
                <c:pt idx="7889">
                  <c:v>1000.26</c:v>
                </c:pt>
                <c:pt idx="7890">
                  <c:v>1015.46</c:v>
                </c:pt>
                <c:pt idx="7891">
                  <c:v>1004.86</c:v>
                </c:pt>
                <c:pt idx="7892">
                  <c:v>1007.75</c:v>
                </c:pt>
                <c:pt idx="7893">
                  <c:v>1021.42</c:v>
                </c:pt>
                <c:pt idx="7894">
                  <c:v>1007.03</c:v>
                </c:pt>
                <c:pt idx="7895">
                  <c:v>1009.25</c:v>
                </c:pt>
                <c:pt idx="7896">
                  <c:v>1007.91</c:v>
                </c:pt>
                <c:pt idx="7897">
                  <c:v>1013.93</c:v>
                </c:pt>
                <c:pt idx="7898">
                  <c:v>1007.99</c:v>
                </c:pt>
                <c:pt idx="7899">
                  <c:v>1020.04</c:v>
                </c:pt>
                <c:pt idx="7900">
                  <c:v>1012.78</c:v>
                </c:pt>
                <c:pt idx="7901">
                  <c:v>1013.91</c:v>
                </c:pt>
                <c:pt idx="7902">
                  <c:v>1010.74</c:v>
                </c:pt>
                <c:pt idx="7903">
                  <c:v>1015.12</c:v>
                </c:pt>
                <c:pt idx="7904">
                  <c:v>1005.23</c:v>
                </c:pt>
                <c:pt idx="7905">
                  <c:v>1017.44</c:v>
                </c:pt>
                <c:pt idx="7906">
                  <c:v>1012.95</c:v>
                </c:pt>
                <c:pt idx="7907">
                  <c:v>1019.4</c:v>
                </c:pt>
                <c:pt idx="7908">
                  <c:v>1020.2</c:v>
                </c:pt>
                <c:pt idx="7909">
                  <c:v>1014.34</c:v>
                </c:pt>
                <c:pt idx="7910">
                  <c:v>1010.99</c:v>
                </c:pt>
                <c:pt idx="7911">
                  <c:v>1019.94</c:v>
                </c:pt>
                <c:pt idx="7912">
                  <c:v>1012.37</c:v>
                </c:pt>
                <c:pt idx="7913">
                  <c:v>1005.27</c:v>
                </c:pt>
                <c:pt idx="7914">
                  <c:v>1020.49</c:v>
                </c:pt>
                <c:pt idx="7915">
                  <c:v>1019.1</c:v>
                </c:pt>
                <c:pt idx="7916">
                  <c:v>1009.59</c:v>
                </c:pt>
                <c:pt idx="7917">
                  <c:v>1008.69</c:v>
                </c:pt>
                <c:pt idx="7918">
                  <c:v>1025.24</c:v>
                </c:pt>
                <c:pt idx="7919">
                  <c:v>1007.13</c:v>
                </c:pt>
                <c:pt idx="7920">
                  <c:v>1006.1</c:v>
                </c:pt>
                <c:pt idx="7921">
                  <c:v>1025.27</c:v>
                </c:pt>
                <c:pt idx="7922">
                  <c:v>1014.01</c:v>
                </c:pt>
                <c:pt idx="7923">
                  <c:v>1015.47</c:v>
                </c:pt>
                <c:pt idx="7924">
                  <c:v>1008.81</c:v>
                </c:pt>
                <c:pt idx="7925">
                  <c:v>1012.35</c:v>
                </c:pt>
                <c:pt idx="7926">
                  <c:v>1009.56</c:v>
                </c:pt>
                <c:pt idx="7927">
                  <c:v>1018.89</c:v>
                </c:pt>
                <c:pt idx="7928">
                  <c:v>1014.4</c:v>
                </c:pt>
                <c:pt idx="7929">
                  <c:v>1017.2</c:v>
                </c:pt>
                <c:pt idx="7930">
                  <c:v>1028.22</c:v>
                </c:pt>
                <c:pt idx="7931">
                  <c:v>1018.43</c:v>
                </c:pt>
                <c:pt idx="7932">
                  <c:v>1012.27</c:v>
                </c:pt>
                <c:pt idx="7933">
                  <c:v>1010.05</c:v>
                </c:pt>
                <c:pt idx="7934">
                  <c:v>1020.05</c:v>
                </c:pt>
                <c:pt idx="7935">
                  <c:v>1016.98</c:v>
                </c:pt>
                <c:pt idx="7936">
                  <c:v>1016.24</c:v>
                </c:pt>
                <c:pt idx="7937">
                  <c:v>1017.42</c:v>
                </c:pt>
                <c:pt idx="7938">
                  <c:v>1009.8</c:v>
                </c:pt>
                <c:pt idx="7939">
                  <c:v>1007.58</c:v>
                </c:pt>
                <c:pt idx="7940">
                  <c:v>1020.31</c:v>
                </c:pt>
                <c:pt idx="7941">
                  <c:v>1013.19</c:v>
                </c:pt>
                <c:pt idx="7942">
                  <c:v>1013.92</c:v>
                </c:pt>
                <c:pt idx="7943">
                  <c:v>1009.71</c:v>
                </c:pt>
                <c:pt idx="7944">
                  <c:v>1002.19</c:v>
                </c:pt>
                <c:pt idx="7945">
                  <c:v>1008.61</c:v>
                </c:pt>
                <c:pt idx="7946">
                  <c:v>1011.02</c:v>
                </c:pt>
                <c:pt idx="7947">
                  <c:v>1013.85</c:v>
                </c:pt>
                <c:pt idx="7948">
                  <c:v>1017.43</c:v>
                </c:pt>
                <c:pt idx="7949">
                  <c:v>1023.65</c:v>
                </c:pt>
                <c:pt idx="7950">
                  <c:v>1027.08</c:v>
                </c:pt>
                <c:pt idx="7951">
                  <c:v>1014.02</c:v>
                </c:pt>
                <c:pt idx="7952">
                  <c:v>1008.35</c:v>
                </c:pt>
                <c:pt idx="7953">
                  <c:v>1019.5</c:v>
                </c:pt>
                <c:pt idx="7954">
                  <c:v>1024.23</c:v>
                </c:pt>
                <c:pt idx="7955">
                  <c:v>1001.24</c:v>
                </c:pt>
                <c:pt idx="7956">
                  <c:v>1011.61</c:v>
                </c:pt>
                <c:pt idx="7957">
                  <c:v>1023.99</c:v>
                </c:pt>
                <c:pt idx="7958">
                  <c:v>1002.2</c:v>
                </c:pt>
                <c:pt idx="7959">
                  <c:v>1016.05</c:v>
                </c:pt>
                <c:pt idx="7960">
                  <c:v>1006.4</c:v>
                </c:pt>
                <c:pt idx="7961">
                  <c:v>1003.25</c:v>
                </c:pt>
                <c:pt idx="7962">
                  <c:v>1012.05</c:v>
                </c:pt>
                <c:pt idx="7963">
                  <c:v>1021.02</c:v>
                </c:pt>
                <c:pt idx="7964">
                  <c:v>1018.01</c:v>
                </c:pt>
                <c:pt idx="7965">
                  <c:v>1026.93</c:v>
                </c:pt>
                <c:pt idx="7966">
                  <c:v>1010.04</c:v>
                </c:pt>
                <c:pt idx="7967">
                  <c:v>1017</c:v>
                </c:pt>
                <c:pt idx="7968">
                  <c:v>1006.95</c:v>
                </c:pt>
                <c:pt idx="7969">
                  <c:v>1011.35</c:v>
                </c:pt>
                <c:pt idx="7970">
                  <c:v>1010.49</c:v>
                </c:pt>
                <c:pt idx="7971">
                  <c:v>1018.12</c:v>
                </c:pt>
                <c:pt idx="7972">
                  <c:v>1024.07</c:v>
                </c:pt>
                <c:pt idx="7973">
                  <c:v>1015.6</c:v>
                </c:pt>
                <c:pt idx="7974">
                  <c:v>1011.2</c:v>
                </c:pt>
                <c:pt idx="7975">
                  <c:v>1012.46</c:v>
                </c:pt>
                <c:pt idx="7976">
                  <c:v>1023.6</c:v>
                </c:pt>
                <c:pt idx="7977">
                  <c:v>1021.3</c:v>
                </c:pt>
                <c:pt idx="7978">
                  <c:v>1005.2</c:v>
                </c:pt>
                <c:pt idx="7979">
                  <c:v>1013.86</c:v>
                </c:pt>
                <c:pt idx="7980">
                  <c:v>1004.25</c:v>
                </c:pt>
                <c:pt idx="7981">
                  <c:v>1007.16</c:v>
                </c:pt>
                <c:pt idx="7982">
                  <c:v>1022.04</c:v>
                </c:pt>
                <c:pt idx="7983">
                  <c:v>1014.82</c:v>
                </c:pt>
                <c:pt idx="7984">
                  <c:v>1010.21</c:v>
                </c:pt>
                <c:pt idx="7985">
                  <c:v>1018.06</c:v>
                </c:pt>
                <c:pt idx="7986">
                  <c:v>1011.91</c:v>
                </c:pt>
                <c:pt idx="7987">
                  <c:v>1005.48</c:v>
                </c:pt>
                <c:pt idx="7988">
                  <c:v>1020.25</c:v>
                </c:pt>
                <c:pt idx="7989">
                  <c:v>1017.58</c:v>
                </c:pt>
                <c:pt idx="7990">
                  <c:v>1014.57</c:v>
                </c:pt>
                <c:pt idx="7991">
                  <c:v>1007.58</c:v>
                </c:pt>
                <c:pt idx="7992">
                  <c:v>1010.08</c:v>
                </c:pt>
                <c:pt idx="7993">
                  <c:v>1004.41</c:v>
                </c:pt>
                <c:pt idx="7994">
                  <c:v>1014.21</c:v>
                </c:pt>
                <c:pt idx="7995">
                  <c:v>1010.89</c:v>
                </c:pt>
                <c:pt idx="7996">
                  <c:v>1012.17</c:v>
                </c:pt>
                <c:pt idx="7997">
                  <c:v>1014.48</c:v>
                </c:pt>
                <c:pt idx="7998">
                  <c:v>1013.51</c:v>
                </c:pt>
                <c:pt idx="7999">
                  <c:v>1015.1</c:v>
                </c:pt>
                <c:pt idx="8000">
                  <c:v>1013.1</c:v>
                </c:pt>
                <c:pt idx="8001">
                  <c:v>1013.12</c:v>
                </c:pt>
                <c:pt idx="8002">
                  <c:v>1002.86</c:v>
                </c:pt>
                <c:pt idx="8003">
                  <c:v>1015.85</c:v>
                </c:pt>
                <c:pt idx="8004">
                  <c:v>1007.64</c:v>
                </c:pt>
                <c:pt idx="8005">
                  <c:v>1010.76</c:v>
                </c:pt>
                <c:pt idx="8006">
                  <c:v>1012.49</c:v>
                </c:pt>
                <c:pt idx="8007">
                  <c:v>1003.23</c:v>
                </c:pt>
                <c:pt idx="8008">
                  <c:v>1026.58</c:v>
                </c:pt>
                <c:pt idx="8009">
                  <c:v>1010.04</c:v>
                </c:pt>
                <c:pt idx="8010">
                  <c:v>1013.94</c:v>
                </c:pt>
                <c:pt idx="8011">
                  <c:v>1008.68</c:v>
                </c:pt>
                <c:pt idx="8012">
                  <c:v>1017.21</c:v>
                </c:pt>
                <c:pt idx="8013">
                  <c:v>1008.68</c:v>
                </c:pt>
                <c:pt idx="8014">
                  <c:v>1017.71</c:v>
                </c:pt>
                <c:pt idx="8015">
                  <c:v>1002.57</c:v>
                </c:pt>
                <c:pt idx="8016">
                  <c:v>1017.33</c:v>
                </c:pt>
                <c:pt idx="8017">
                  <c:v>1009.64</c:v>
                </c:pt>
                <c:pt idx="8018">
                  <c:v>1012.49</c:v>
                </c:pt>
                <c:pt idx="8019">
                  <c:v>1020.66</c:v>
                </c:pt>
                <c:pt idx="8020">
                  <c:v>1016.93</c:v>
                </c:pt>
                <c:pt idx="8021">
                  <c:v>995.45</c:v>
                </c:pt>
                <c:pt idx="8022">
                  <c:v>1017.36</c:v>
                </c:pt>
                <c:pt idx="8023">
                  <c:v>1011.01</c:v>
                </c:pt>
                <c:pt idx="8024">
                  <c:v>1013.39</c:v>
                </c:pt>
                <c:pt idx="8025">
                  <c:v>1016.41</c:v>
                </c:pt>
                <c:pt idx="8026">
                  <c:v>1001.43</c:v>
                </c:pt>
                <c:pt idx="8027">
                  <c:v>1011.4</c:v>
                </c:pt>
                <c:pt idx="8028">
                  <c:v>1014.68</c:v>
                </c:pt>
                <c:pt idx="8029">
                  <c:v>1009.25</c:v>
                </c:pt>
                <c:pt idx="8030">
                  <c:v>1002.98</c:v>
                </c:pt>
                <c:pt idx="8031">
                  <c:v>1004.85</c:v>
                </c:pt>
                <c:pt idx="8032">
                  <c:v>1020.82</c:v>
                </c:pt>
                <c:pt idx="8033">
                  <c:v>1014.53</c:v>
                </c:pt>
                <c:pt idx="8034">
                  <c:v>1004.05</c:v>
                </c:pt>
                <c:pt idx="8035">
                  <c:v>1010.98</c:v>
                </c:pt>
                <c:pt idx="8036">
                  <c:v>1017.65</c:v>
                </c:pt>
                <c:pt idx="8037">
                  <c:v>1007.73</c:v>
                </c:pt>
                <c:pt idx="8038">
                  <c:v>1013.18</c:v>
                </c:pt>
                <c:pt idx="8039">
                  <c:v>1020.07</c:v>
                </c:pt>
                <c:pt idx="8040">
                  <c:v>1012.79</c:v>
                </c:pt>
                <c:pt idx="8041">
                  <c:v>1012.39</c:v>
                </c:pt>
                <c:pt idx="8042">
                  <c:v>1002.02</c:v>
                </c:pt>
                <c:pt idx="8043">
                  <c:v>1017.63</c:v>
                </c:pt>
                <c:pt idx="8044">
                  <c:v>1015.38</c:v>
                </c:pt>
                <c:pt idx="8045">
                  <c:v>1006.23</c:v>
                </c:pt>
                <c:pt idx="8046">
                  <c:v>1012.69</c:v>
                </c:pt>
                <c:pt idx="8047">
                  <c:v>1007.77</c:v>
                </c:pt>
                <c:pt idx="8048">
                  <c:v>1024.3399999999999</c:v>
                </c:pt>
                <c:pt idx="8049">
                  <c:v>1020.65</c:v>
                </c:pt>
                <c:pt idx="8050">
                  <c:v>1020.67</c:v>
                </c:pt>
                <c:pt idx="8051">
                  <c:v>1017.03</c:v>
                </c:pt>
                <c:pt idx="8052">
                  <c:v>1015.51</c:v>
                </c:pt>
                <c:pt idx="8053">
                  <c:v>1010.17</c:v>
                </c:pt>
                <c:pt idx="8054">
                  <c:v>1010.36</c:v>
                </c:pt>
                <c:pt idx="8055">
                  <c:v>1010.44</c:v>
                </c:pt>
                <c:pt idx="8056">
                  <c:v>1010.02</c:v>
                </c:pt>
                <c:pt idx="8057">
                  <c:v>1017.62</c:v>
                </c:pt>
                <c:pt idx="8058">
                  <c:v>1015.62</c:v>
                </c:pt>
                <c:pt idx="8059">
                  <c:v>1005.01</c:v>
                </c:pt>
                <c:pt idx="8060">
                  <c:v>1018.23</c:v>
                </c:pt>
                <c:pt idx="8061">
                  <c:v>1019.84</c:v>
                </c:pt>
                <c:pt idx="8062">
                  <c:v>1019.05</c:v>
                </c:pt>
                <c:pt idx="8063">
                  <c:v>1011.19</c:v>
                </c:pt>
                <c:pt idx="8064">
                  <c:v>1005.35</c:v>
                </c:pt>
                <c:pt idx="8065">
                  <c:v>1008.29</c:v>
                </c:pt>
                <c:pt idx="8066">
                  <c:v>1017.16</c:v>
                </c:pt>
                <c:pt idx="8067">
                  <c:v>1030.8599999999999</c:v>
                </c:pt>
                <c:pt idx="8068">
                  <c:v>1019.1</c:v>
                </c:pt>
                <c:pt idx="8069">
                  <c:v>1019.38</c:v>
                </c:pt>
                <c:pt idx="8070">
                  <c:v>1013.95</c:v>
                </c:pt>
                <c:pt idx="8071">
                  <c:v>1025.1300000000001</c:v>
                </c:pt>
                <c:pt idx="8072">
                  <c:v>1009.3</c:v>
                </c:pt>
                <c:pt idx="8073">
                  <c:v>1017.59</c:v>
                </c:pt>
                <c:pt idx="8074">
                  <c:v>1015.19</c:v>
                </c:pt>
                <c:pt idx="8075">
                  <c:v>1012.96</c:v>
                </c:pt>
                <c:pt idx="8076">
                  <c:v>1012.76</c:v>
                </c:pt>
                <c:pt idx="8077">
                  <c:v>1012.52</c:v>
                </c:pt>
                <c:pt idx="8078">
                  <c:v>1012.71</c:v>
                </c:pt>
                <c:pt idx="8079">
                  <c:v>1015.66</c:v>
                </c:pt>
                <c:pt idx="8080">
                  <c:v>1013.26</c:v>
                </c:pt>
                <c:pt idx="8081">
                  <c:v>1011.47</c:v>
                </c:pt>
                <c:pt idx="8082">
                  <c:v>1008.44</c:v>
                </c:pt>
                <c:pt idx="8083">
                  <c:v>1008.4</c:v>
                </c:pt>
                <c:pt idx="8084">
                  <c:v>1014.71</c:v>
                </c:pt>
                <c:pt idx="8085">
                  <c:v>1011.73</c:v>
                </c:pt>
                <c:pt idx="8086">
                  <c:v>1013.83</c:v>
                </c:pt>
                <c:pt idx="8087">
                  <c:v>1008.91</c:v>
                </c:pt>
                <c:pt idx="8088">
                  <c:v>1006.56</c:v>
                </c:pt>
                <c:pt idx="8089">
                  <c:v>1012.74</c:v>
                </c:pt>
                <c:pt idx="8090">
                  <c:v>1017.07</c:v>
                </c:pt>
                <c:pt idx="8091">
                  <c:v>1012.06</c:v>
                </c:pt>
                <c:pt idx="8092">
                  <c:v>1004.07</c:v>
                </c:pt>
                <c:pt idx="8093">
                  <c:v>1013.94</c:v>
                </c:pt>
                <c:pt idx="8094">
                  <c:v>1017.88</c:v>
                </c:pt>
                <c:pt idx="8095">
                  <c:v>1013.12</c:v>
                </c:pt>
                <c:pt idx="8096">
                  <c:v>1004.54</c:v>
                </c:pt>
                <c:pt idx="8097">
                  <c:v>1019.1</c:v>
                </c:pt>
                <c:pt idx="8098">
                  <c:v>1019.28</c:v>
                </c:pt>
                <c:pt idx="8099">
                  <c:v>1018.88</c:v>
                </c:pt>
                <c:pt idx="8100">
                  <c:v>996.03</c:v>
                </c:pt>
                <c:pt idx="8101">
                  <c:v>1016.21</c:v>
                </c:pt>
                <c:pt idx="8102">
                  <c:v>1025.98</c:v>
                </c:pt>
                <c:pt idx="8103">
                  <c:v>1022.09</c:v>
                </c:pt>
                <c:pt idx="8104">
                  <c:v>1014.62</c:v>
                </c:pt>
                <c:pt idx="8105">
                  <c:v>1012.92</c:v>
                </c:pt>
                <c:pt idx="8106">
                  <c:v>1009.63</c:v>
                </c:pt>
                <c:pt idx="8107">
                  <c:v>1024.81</c:v>
                </c:pt>
                <c:pt idx="8108">
                  <c:v>1017.93</c:v>
                </c:pt>
                <c:pt idx="8109">
                  <c:v>1014.54</c:v>
                </c:pt>
                <c:pt idx="8110">
                  <c:v>1005.99</c:v>
                </c:pt>
                <c:pt idx="8111">
                  <c:v>1021.82</c:v>
                </c:pt>
                <c:pt idx="8112">
                  <c:v>1005.06</c:v>
                </c:pt>
                <c:pt idx="8113">
                  <c:v>1032.93</c:v>
                </c:pt>
                <c:pt idx="8114">
                  <c:v>1011.96</c:v>
                </c:pt>
                <c:pt idx="8115">
                  <c:v>1006.23</c:v>
                </c:pt>
                <c:pt idx="8116">
                  <c:v>1019.86</c:v>
                </c:pt>
                <c:pt idx="8117">
                  <c:v>1019.32</c:v>
                </c:pt>
                <c:pt idx="8118">
                  <c:v>1019.37</c:v>
                </c:pt>
                <c:pt idx="8119">
                  <c:v>1008.39</c:v>
                </c:pt>
                <c:pt idx="8120">
                  <c:v>1008.71</c:v>
                </c:pt>
                <c:pt idx="8121">
                  <c:v>1014.18</c:v>
                </c:pt>
                <c:pt idx="8122">
                  <c:v>1007.16</c:v>
                </c:pt>
                <c:pt idx="8123">
                  <c:v>1017.95</c:v>
                </c:pt>
                <c:pt idx="8124">
                  <c:v>1008.76</c:v>
                </c:pt>
                <c:pt idx="8125">
                  <c:v>1008.15</c:v>
                </c:pt>
                <c:pt idx="8126">
                  <c:v>1012.25</c:v>
                </c:pt>
                <c:pt idx="8127">
                  <c:v>1013.72</c:v>
                </c:pt>
                <c:pt idx="8128">
                  <c:v>1017.72</c:v>
                </c:pt>
                <c:pt idx="8129">
                  <c:v>1022.9</c:v>
                </c:pt>
                <c:pt idx="8130">
                  <c:v>1015.47</c:v>
                </c:pt>
                <c:pt idx="8131">
                  <c:v>1014.32</c:v>
                </c:pt>
                <c:pt idx="8132">
                  <c:v>1015.21</c:v>
                </c:pt>
                <c:pt idx="8133">
                  <c:v>1014.29</c:v>
                </c:pt>
                <c:pt idx="8134">
                  <c:v>1022.51</c:v>
                </c:pt>
                <c:pt idx="8135">
                  <c:v>1005.31</c:v>
                </c:pt>
                <c:pt idx="8136">
                  <c:v>1010.7</c:v>
                </c:pt>
                <c:pt idx="8137">
                  <c:v>1016.66</c:v>
                </c:pt>
                <c:pt idx="8138">
                  <c:v>1019.37</c:v>
                </c:pt>
                <c:pt idx="8139">
                  <c:v>1008.45</c:v>
                </c:pt>
                <c:pt idx="8140">
                  <c:v>1016.52</c:v>
                </c:pt>
                <c:pt idx="8141">
                  <c:v>1005.86</c:v>
                </c:pt>
                <c:pt idx="8142">
                  <c:v>1011.54</c:v>
                </c:pt>
                <c:pt idx="8143">
                  <c:v>1011.51</c:v>
                </c:pt>
                <c:pt idx="8144">
                  <c:v>1016.61</c:v>
                </c:pt>
                <c:pt idx="8145">
                  <c:v>1003.88</c:v>
                </c:pt>
                <c:pt idx="8146">
                  <c:v>1011.63</c:v>
                </c:pt>
                <c:pt idx="8147">
                  <c:v>1011.78</c:v>
                </c:pt>
                <c:pt idx="8148">
                  <c:v>1030.3</c:v>
                </c:pt>
                <c:pt idx="8149">
                  <c:v>1008.96</c:v>
                </c:pt>
                <c:pt idx="8150">
                  <c:v>1021.89</c:v>
                </c:pt>
                <c:pt idx="8151">
                  <c:v>1011.11</c:v>
                </c:pt>
                <c:pt idx="8152">
                  <c:v>1007.88</c:v>
                </c:pt>
                <c:pt idx="8153">
                  <c:v>1022.45</c:v>
                </c:pt>
                <c:pt idx="8154">
                  <c:v>1011.19</c:v>
                </c:pt>
                <c:pt idx="8155">
                  <c:v>1010.05</c:v>
                </c:pt>
                <c:pt idx="8156">
                  <c:v>1004.45</c:v>
                </c:pt>
                <c:pt idx="8157">
                  <c:v>1010.27</c:v>
                </c:pt>
                <c:pt idx="8158">
                  <c:v>1015.11</c:v>
                </c:pt>
                <c:pt idx="8159">
                  <c:v>1025.6300000000001</c:v>
                </c:pt>
                <c:pt idx="8160">
                  <c:v>1018.2</c:v>
                </c:pt>
                <c:pt idx="8161">
                  <c:v>1001</c:v>
                </c:pt>
                <c:pt idx="8162">
                  <c:v>1023.9</c:v>
                </c:pt>
                <c:pt idx="8163">
                  <c:v>1013.92</c:v>
                </c:pt>
                <c:pt idx="8164">
                  <c:v>1011.63</c:v>
                </c:pt>
                <c:pt idx="8165">
                  <c:v>1002.28</c:v>
                </c:pt>
                <c:pt idx="8166">
                  <c:v>1011.05</c:v>
                </c:pt>
                <c:pt idx="8167">
                  <c:v>1015.18</c:v>
                </c:pt>
                <c:pt idx="8168">
                  <c:v>1003.07</c:v>
                </c:pt>
                <c:pt idx="8169">
                  <c:v>1013.39</c:v>
                </c:pt>
                <c:pt idx="8170">
                  <c:v>1000.91</c:v>
                </c:pt>
                <c:pt idx="8171">
                  <c:v>1014.99</c:v>
                </c:pt>
                <c:pt idx="8172">
                  <c:v>1011.9</c:v>
                </c:pt>
                <c:pt idx="8173">
                  <c:v>1004.91</c:v>
                </c:pt>
                <c:pt idx="8174">
                  <c:v>1008.34</c:v>
                </c:pt>
                <c:pt idx="8175">
                  <c:v>1017.02</c:v>
                </c:pt>
                <c:pt idx="8176">
                  <c:v>1022.62</c:v>
                </c:pt>
                <c:pt idx="8177">
                  <c:v>1007.49</c:v>
                </c:pt>
                <c:pt idx="8178">
                  <c:v>1013</c:v>
                </c:pt>
                <c:pt idx="8179">
                  <c:v>1014.35</c:v>
                </c:pt>
                <c:pt idx="8180">
                  <c:v>1020.82</c:v>
                </c:pt>
                <c:pt idx="8181">
                  <c:v>1011.34</c:v>
                </c:pt>
                <c:pt idx="8182">
                  <c:v>1015.48</c:v>
                </c:pt>
                <c:pt idx="8183">
                  <c:v>1007.03</c:v>
                </c:pt>
                <c:pt idx="8184">
                  <c:v>1010.74</c:v>
                </c:pt>
                <c:pt idx="8185">
                  <c:v>1018.64</c:v>
                </c:pt>
                <c:pt idx="8186">
                  <c:v>1019.87</c:v>
                </c:pt>
                <c:pt idx="8187">
                  <c:v>1013.96</c:v>
                </c:pt>
                <c:pt idx="8188">
                  <c:v>1017.43</c:v>
                </c:pt>
                <c:pt idx="8189">
                  <c:v>1011.97</c:v>
                </c:pt>
                <c:pt idx="8190">
                  <c:v>1008.87</c:v>
                </c:pt>
                <c:pt idx="8191">
                  <c:v>1011.48</c:v>
                </c:pt>
                <c:pt idx="8192">
                  <c:v>999.42</c:v>
                </c:pt>
                <c:pt idx="8193">
                  <c:v>1008.14</c:v>
                </c:pt>
                <c:pt idx="8194">
                  <c:v>1010.09</c:v>
                </c:pt>
                <c:pt idx="8195">
                  <c:v>1005.4</c:v>
                </c:pt>
                <c:pt idx="8196">
                  <c:v>1008.65</c:v>
                </c:pt>
                <c:pt idx="8197">
                  <c:v>1012.69</c:v>
                </c:pt>
                <c:pt idx="8198">
                  <c:v>1007.84</c:v>
                </c:pt>
                <c:pt idx="8199">
                  <c:v>1016.47</c:v>
                </c:pt>
                <c:pt idx="8200">
                  <c:v>1008.96</c:v>
                </c:pt>
                <c:pt idx="8201">
                  <c:v>1019.94</c:v>
                </c:pt>
                <c:pt idx="8202">
                  <c:v>1019.34</c:v>
                </c:pt>
                <c:pt idx="8203">
                  <c:v>1007.56</c:v>
                </c:pt>
                <c:pt idx="8204">
                  <c:v>1010.06</c:v>
                </c:pt>
                <c:pt idx="8205">
                  <c:v>1019.49</c:v>
                </c:pt>
                <c:pt idx="8206">
                  <c:v>1004.05</c:v>
                </c:pt>
                <c:pt idx="8207">
                  <c:v>1021.63</c:v>
                </c:pt>
                <c:pt idx="8208">
                  <c:v>1015.1</c:v>
                </c:pt>
                <c:pt idx="8209">
                  <c:v>1014.27</c:v>
                </c:pt>
                <c:pt idx="8210">
                  <c:v>1020.16</c:v>
                </c:pt>
                <c:pt idx="8211">
                  <c:v>1013.85</c:v>
                </c:pt>
                <c:pt idx="8212">
                  <c:v>1018.26</c:v>
                </c:pt>
                <c:pt idx="8213">
                  <c:v>1017.19</c:v>
                </c:pt>
                <c:pt idx="8214">
                  <c:v>1013.92</c:v>
                </c:pt>
                <c:pt idx="8215">
                  <c:v>1018.67</c:v>
                </c:pt>
                <c:pt idx="8216">
                  <c:v>1012.3</c:v>
                </c:pt>
                <c:pt idx="8217">
                  <c:v>1008.1</c:v>
                </c:pt>
                <c:pt idx="8218">
                  <c:v>1010.83</c:v>
                </c:pt>
                <c:pt idx="8219">
                  <c:v>1008.87</c:v>
                </c:pt>
                <c:pt idx="8220">
                  <c:v>1008.2</c:v>
                </c:pt>
                <c:pt idx="8221">
                  <c:v>1014.82</c:v>
                </c:pt>
                <c:pt idx="8222">
                  <c:v>1006.88</c:v>
                </c:pt>
                <c:pt idx="8223">
                  <c:v>1002.5</c:v>
                </c:pt>
                <c:pt idx="8224">
                  <c:v>1015.05</c:v>
                </c:pt>
                <c:pt idx="8225">
                  <c:v>1014.38</c:v>
                </c:pt>
                <c:pt idx="8226">
                  <c:v>1007.87</c:v>
                </c:pt>
                <c:pt idx="8227">
                  <c:v>1018.58</c:v>
                </c:pt>
                <c:pt idx="8228">
                  <c:v>1006.05</c:v>
                </c:pt>
                <c:pt idx="8229">
                  <c:v>1021.54</c:v>
                </c:pt>
                <c:pt idx="8230">
                  <c:v>1010.6</c:v>
                </c:pt>
                <c:pt idx="8231">
                  <c:v>1021.87</c:v>
                </c:pt>
                <c:pt idx="8232">
                  <c:v>1003.96</c:v>
                </c:pt>
                <c:pt idx="8233">
                  <c:v>1017.57</c:v>
                </c:pt>
                <c:pt idx="8234">
                  <c:v>1011.2</c:v>
                </c:pt>
                <c:pt idx="8235">
                  <c:v>1014.54</c:v>
                </c:pt>
                <c:pt idx="8236">
                  <c:v>1021.18</c:v>
                </c:pt>
                <c:pt idx="8237">
                  <c:v>1014.82</c:v>
                </c:pt>
                <c:pt idx="8238">
                  <c:v>1018.35</c:v>
                </c:pt>
                <c:pt idx="8239">
                  <c:v>1015.81</c:v>
                </c:pt>
                <c:pt idx="8240">
                  <c:v>1021.89</c:v>
                </c:pt>
                <c:pt idx="8241">
                  <c:v>1014.24</c:v>
                </c:pt>
                <c:pt idx="8242">
                  <c:v>1011.48</c:v>
                </c:pt>
                <c:pt idx="8243">
                  <c:v>1014.64</c:v>
                </c:pt>
                <c:pt idx="8244">
                  <c:v>1006.3</c:v>
                </c:pt>
                <c:pt idx="8245">
                  <c:v>1012.81</c:v>
                </c:pt>
                <c:pt idx="8246">
                  <c:v>1019.71</c:v>
                </c:pt>
                <c:pt idx="8247">
                  <c:v>1009.37</c:v>
                </c:pt>
                <c:pt idx="8248">
                  <c:v>1014.8</c:v>
                </c:pt>
                <c:pt idx="8249">
                  <c:v>1010.76</c:v>
                </c:pt>
                <c:pt idx="8250">
                  <c:v>1012.25</c:v>
                </c:pt>
                <c:pt idx="8251">
                  <c:v>1015.74</c:v>
                </c:pt>
                <c:pt idx="8252">
                  <c:v>1010.25</c:v>
                </c:pt>
                <c:pt idx="8253">
                  <c:v>1012.23</c:v>
                </c:pt>
                <c:pt idx="8254">
                  <c:v>1006.19</c:v>
                </c:pt>
                <c:pt idx="8255">
                  <c:v>1003.97</c:v>
                </c:pt>
                <c:pt idx="8256">
                  <c:v>1020.19</c:v>
                </c:pt>
                <c:pt idx="8257">
                  <c:v>1021.41</c:v>
                </c:pt>
                <c:pt idx="8258">
                  <c:v>1029.7</c:v>
                </c:pt>
                <c:pt idx="8259">
                  <c:v>1013.3</c:v>
                </c:pt>
                <c:pt idx="8260">
                  <c:v>1013.04</c:v>
                </c:pt>
                <c:pt idx="8261">
                  <c:v>1010.54</c:v>
                </c:pt>
                <c:pt idx="8262">
                  <c:v>1003.67</c:v>
                </c:pt>
                <c:pt idx="8263">
                  <c:v>1009.77</c:v>
                </c:pt>
                <c:pt idx="8264">
                  <c:v>1015.37</c:v>
                </c:pt>
                <c:pt idx="8265">
                  <c:v>1008.82</c:v>
                </c:pt>
                <c:pt idx="8266">
                  <c:v>1021.86</c:v>
                </c:pt>
                <c:pt idx="8267">
                  <c:v>1018.04</c:v>
                </c:pt>
                <c:pt idx="8268">
                  <c:v>1014.01</c:v>
                </c:pt>
                <c:pt idx="8269">
                  <c:v>1007.32</c:v>
                </c:pt>
                <c:pt idx="8270">
                  <c:v>1009.14</c:v>
                </c:pt>
                <c:pt idx="8271">
                  <c:v>1016.09</c:v>
                </c:pt>
                <c:pt idx="8272">
                  <c:v>1025.19</c:v>
                </c:pt>
                <c:pt idx="8273">
                  <c:v>1024.06</c:v>
                </c:pt>
                <c:pt idx="8274">
                  <c:v>1010.3</c:v>
                </c:pt>
                <c:pt idx="8275">
                  <c:v>1023.4</c:v>
                </c:pt>
                <c:pt idx="8276">
                  <c:v>1015.28</c:v>
                </c:pt>
                <c:pt idx="8277">
                  <c:v>1010.02</c:v>
                </c:pt>
                <c:pt idx="8278">
                  <c:v>1012.63</c:v>
                </c:pt>
                <c:pt idx="8279">
                  <c:v>1012.07</c:v>
                </c:pt>
                <c:pt idx="8280">
                  <c:v>1021.74</c:v>
                </c:pt>
                <c:pt idx="8281">
                  <c:v>1013.19</c:v>
                </c:pt>
                <c:pt idx="8282">
                  <c:v>1012.68</c:v>
                </c:pt>
                <c:pt idx="8283">
                  <c:v>1016.05</c:v>
                </c:pt>
                <c:pt idx="8284">
                  <c:v>1006.66</c:v>
                </c:pt>
                <c:pt idx="8285">
                  <c:v>1014.79</c:v>
                </c:pt>
                <c:pt idx="8286">
                  <c:v>1010.99</c:v>
                </c:pt>
                <c:pt idx="8287">
                  <c:v>1007.78</c:v>
                </c:pt>
                <c:pt idx="8288">
                  <c:v>1012.92</c:v>
                </c:pt>
                <c:pt idx="8289">
                  <c:v>1022.58</c:v>
                </c:pt>
                <c:pt idx="8290">
                  <c:v>1020.35</c:v>
                </c:pt>
                <c:pt idx="8291">
                  <c:v>1016.09</c:v>
                </c:pt>
                <c:pt idx="8292">
                  <c:v>1009.04</c:v>
                </c:pt>
                <c:pt idx="8293">
                  <c:v>1019.31</c:v>
                </c:pt>
                <c:pt idx="8294">
                  <c:v>1012.06</c:v>
                </c:pt>
                <c:pt idx="8295">
                  <c:v>1023.58</c:v>
                </c:pt>
                <c:pt idx="8296">
                  <c:v>1014.48</c:v>
                </c:pt>
                <c:pt idx="8297">
                  <c:v>1018.55</c:v>
                </c:pt>
                <c:pt idx="8298">
                  <c:v>1009.52</c:v>
                </c:pt>
                <c:pt idx="8299">
                  <c:v>1033.29</c:v>
                </c:pt>
                <c:pt idx="8300">
                  <c:v>1015.2</c:v>
                </c:pt>
                <c:pt idx="8301">
                  <c:v>1025.58</c:v>
                </c:pt>
                <c:pt idx="8302">
                  <c:v>1014.6</c:v>
                </c:pt>
                <c:pt idx="8303">
                  <c:v>1008.09</c:v>
                </c:pt>
                <c:pt idx="8304">
                  <c:v>1013.62</c:v>
                </c:pt>
                <c:pt idx="8305">
                  <c:v>1015.92</c:v>
                </c:pt>
                <c:pt idx="8306">
                  <c:v>1014.31</c:v>
                </c:pt>
                <c:pt idx="8307">
                  <c:v>1008</c:v>
                </c:pt>
                <c:pt idx="8308">
                  <c:v>1008.4</c:v>
                </c:pt>
                <c:pt idx="8309">
                  <c:v>1013.76</c:v>
                </c:pt>
                <c:pt idx="8310">
                  <c:v>1009.69</c:v>
                </c:pt>
                <c:pt idx="8311">
                  <c:v>1008.63</c:v>
                </c:pt>
                <c:pt idx="8312">
                  <c:v>1013.99</c:v>
                </c:pt>
                <c:pt idx="8313">
                  <c:v>1008</c:v>
                </c:pt>
                <c:pt idx="8314">
                  <c:v>1015.33</c:v>
                </c:pt>
                <c:pt idx="8315">
                  <c:v>1020.62</c:v>
                </c:pt>
                <c:pt idx="8316">
                  <c:v>1017.09</c:v>
                </c:pt>
                <c:pt idx="8317">
                  <c:v>1008.65</c:v>
                </c:pt>
                <c:pt idx="8318">
                  <c:v>1011.31</c:v>
                </c:pt>
                <c:pt idx="8319">
                  <c:v>1010.76</c:v>
                </c:pt>
                <c:pt idx="8320">
                  <c:v>1015.77</c:v>
                </c:pt>
                <c:pt idx="8321">
                  <c:v>1017.03</c:v>
                </c:pt>
                <c:pt idx="8322">
                  <c:v>1015.66</c:v>
                </c:pt>
                <c:pt idx="8323">
                  <c:v>1009.01</c:v>
                </c:pt>
                <c:pt idx="8324">
                  <c:v>1018.03</c:v>
                </c:pt>
                <c:pt idx="8325">
                  <c:v>1006.39</c:v>
                </c:pt>
                <c:pt idx="8326">
                  <c:v>1010.81</c:v>
                </c:pt>
                <c:pt idx="8327">
                  <c:v>1004.92</c:v>
                </c:pt>
                <c:pt idx="8328">
                  <c:v>1008.28</c:v>
                </c:pt>
                <c:pt idx="8329">
                  <c:v>1008.85</c:v>
                </c:pt>
                <c:pt idx="8330">
                  <c:v>1023.9</c:v>
                </c:pt>
                <c:pt idx="8331">
                  <c:v>1018</c:v>
                </c:pt>
                <c:pt idx="8332">
                  <c:v>1005.22</c:v>
                </c:pt>
                <c:pt idx="8333">
                  <c:v>1009.1</c:v>
                </c:pt>
                <c:pt idx="8334">
                  <c:v>1017.25</c:v>
                </c:pt>
                <c:pt idx="8335">
                  <c:v>1007.4</c:v>
                </c:pt>
                <c:pt idx="8336">
                  <c:v>1005.35</c:v>
                </c:pt>
                <c:pt idx="8337">
                  <c:v>1023.83</c:v>
                </c:pt>
                <c:pt idx="8338">
                  <c:v>1002.48</c:v>
                </c:pt>
                <c:pt idx="8339">
                  <c:v>1017.33</c:v>
                </c:pt>
                <c:pt idx="8340">
                  <c:v>1016.26</c:v>
                </c:pt>
                <c:pt idx="8341">
                  <c:v>1014.01</c:v>
                </c:pt>
                <c:pt idx="8342">
                  <c:v>1010.74</c:v>
                </c:pt>
                <c:pt idx="8343">
                  <c:v>1001.45</c:v>
                </c:pt>
                <c:pt idx="8344">
                  <c:v>1008.09</c:v>
                </c:pt>
                <c:pt idx="8345">
                  <c:v>1008.34</c:v>
                </c:pt>
                <c:pt idx="8346">
                  <c:v>1018.5</c:v>
                </c:pt>
                <c:pt idx="8347">
                  <c:v>1006.41</c:v>
                </c:pt>
                <c:pt idx="8348">
                  <c:v>1005.48</c:v>
                </c:pt>
                <c:pt idx="8349">
                  <c:v>1009.19</c:v>
                </c:pt>
                <c:pt idx="8350">
                  <c:v>1011.5</c:v>
                </c:pt>
                <c:pt idx="8351">
                  <c:v>1012.04</c:v>
                </c:pt>
                <c:pt idx="8352">
                  <c:v>1010.82</c:v>
                </c:pt>
                <c:pt idx="8353">
                  <c:v>1007.26</c:v>
                </c:pt>
                <c:pt idx="8354">
                  <c:v>1012.15</c:v>
                </c:pt>
                <c:pt idx="8355">
                  <c:v>1007.78</c:v>
                </c:pt>
                <c:pt idx="8356">
                  <c:v>1013.33</c:v>
                </c:pt>
                <c:pt idx="8357">
                  <c:v>1010.83</c:v>
                </c:pt>
                <c:pt idx="8358">
                  <c:v>1006.25</c:v>
                </c:pt>
                <c:pt idx="8359">
                  <c:v>1011.51</c:v>
                </c:pt>
                <c:pt idx="8360">
                  <c:v>1003.69</c:v>
                </c:pt>
                <c:pt idx="8361">
                  <c:v>1020.45</c:v>
                </c:pt>
                <c:pt idx="8362">
                  <c:v>1021.76</c:v>
                </c:pt>
                <c:pt idx="8363">
                  <c:v>1020.02</c:v>
                </c:pt>
                <c:pt idx="8364">
                  <c:v>1009.68</c:v>
                </c:pt>
                <c:pt idx="8365">
                  <c:v>1023.48</c:v>
                </c:pt>
                <c:pt idx="8366">
                  <c:v>1013.62</c:v>
                </c:pt>
                <c:pt idx="8367">
                  <c:v>1016.86</c:v>
                </c:pt>
                <c:pt idx="8368">
                  <c:v>1021.94</c:v>
                </c:pt>
                <c:pt idx="8369">
                  <c:v>1012.68</c:v>
                </c:pt>
                <c:pt idx="8370">
                  <c:v>1004.83</c:v>
                </c:pt>
                <c:pt idx="8371">
                  <c:v>1031.75</c:v>
                </c:pt>
                <c:pt idx="8372">
                  <c:v>1017.53</c:v>
                </c:pt>
                <c:pt idx="8373">
                  <c:v>1009</c:v>
                </c:pt>
                <c:pt idx="8374">
                  <c:v>1010.85</c:v>
                </c:pt>
                <c:pt idx="8375">
                  <c:v>1012.41</c:v>
                </c:pt>
                <c:pt idx="8376">
                  <c:v>1018.63</c:v>
                </c:pt>
                <c:pt idx="8377">
                  <c:v>1012.22</c:v>
                </c:pt>
                <c:pt idx="8378">
                  <c:v>1010.25</c:v>
                </c:pt>
                <c:pt idx="8379">
                  <c:v>1023.35</c:v>
                </c:pt>
                <c:pt idx="8380">
                  <c:v>1010.63</c:v>
                </c:pt>
                <c:pt idx="8381">
                  <c:v>1006.99</c:v>
                </c:pt>
                <c:pt idx="8382">
                  <c:v>1019.54</c:v>
                </c:pt>
                <c:pt idx="8383">
                  <c:v>1007.35</c:v>
                </c:pt>
                <c:pt idx="8384">
                  <c:v>1007.99</c:v>
                </c:pt>
                <c:pt idx="8385">
                  <c:v>1012.18</c:v>
                </c:pt>
                <c:pt idx="8386">
                  <c:v>1022.11</c:v>
                </c:pt>
                <c:pt idx="8387">
                  <c:v>1018.13</c:v>
                </c:pt>
                <c:pt idx="8388">
                  <c:v>1009.94</c:v>
                </c:pt>
                <c:pt idx="8389">
                  <c:v>1015.53</c:v>
                </c:pt>
                <c:pt idx="8390">
                  <c:v>1014.3</c:v>
                </c:pt>
                <c:pt idx="8391">
                  <c:v>1012.07</c:v>
                </c:pt>
                <c:pt idx="8392">
                  <c:v>1012.41</c:v>
                </c:pt>
                <c:pt idx="8393">
                  <c:v>1020.23</c:v>
                </c:pt>
                <c:pt idx="8394">
                  <c:v>1004.13</c:v>
                </c:pt>
                <c:pt idx="8395">
                  <c:v>1018</c:v>
                </c:pt>
                <c:pt idx="8396">
                  <c:v>1008.55</c:v>
                </c:pt>
                <c:pt idx="8397">
                  <c:v>1015.54</c:v>
                </c:pt>
                <c:pt idx="8398">
                  <c:v>1011.45</c:v>
                </c:pt>
                <c:pt idx="8399">
                  <c:v>1010.83</c:v>
                </c:pt>
                <c:pt idx="8400">
                  <c:v>1014.85</c:v>
                </c:pt>
                <c:pt idx="8401">
                  <c:v>1013.49</c:v>
                </c:pt>
                <c:pt idx="8402">
                  <c:v>1011.36</c:v>
                </c:pt>
                <c:pt idx="8403">
                  <c:v>1013.77</c:v>
                </c:pt>
                <c:pt idx="8404">
                  <c:v>1014.12</c:v>
                </c:pt>
                <c:pt idx="8405">
                  <c:v>1006.49</c:v>
                </c:pt>
                <c:pt idx="8406">
                  <c:v>1016.46</c:v>
                </c:pt>
                <c:pt idx="8407">
                  <c:v>1017.22</c:v>
                </c:pt>
                <c:pt idx="8408">
                  <c:v>1020.49</c:v>
                </c:pt>
                <c:pt idx="8409">
                  <c:v>1010.7</c:v>
                </c:pt>
                <c:pt idx="8410">
                  <c:v>1010.34</c:v>
                </c:pt>
                <c:pt idx="8411">
                  <c:v>1010.78</c:v>
                </c:pt>
                <c:pt idx="8412">
                  <c:v>1010.09</c:v>
                </c:pt>
                <c:pt idx="8413">
                  <c:v>1019.44</c:v>
                </c:pt>
                <c:pt idx="8414">
                  <c:v>1007.26</c:v>
                </c:pt>
                <c:pt idx="8415">
                  <c:v>1020.44</c:v>
                </c:pt>
                <c:pt idx="8416">
                  <c:v>998.79</c:v>
                </c:pt>
                <c:pt idx="8417">
                  <c:v>1024.19</c:v>
                </c:pt>
                <c:pt idx="8418">
                  <c:v>1014.28</c:v>
                </c:pt>
                <c:pt idx="8419">
                  <c:v>1016.57</c:v>
                </c:pt>
                <c:pt idx="8420">
                  <c:v>1018.61</c:v>
                </c:pt>
                <c:pt idx="8421">
                  <c:v>1012.68</c:v>
                </c:pt>
                <c:pt idx="8422">
                  <c:v>1014.76</c:v>
                </c:pt>
                <c:pt idx="8423">
                  <c:v>1024.06</c:v>
                </c:pt>
                <c:pt idx="8424">
                  <c:v>1009.56</c:v>
                </c:pt>
                <c:pt idx="8425">
                  <c:v>1020.67</c:v>
                </c:pt>
                <c:pt idx="8426">
                  <c:v>1023.23</c:v>
                </c:pt>
                <c:pt idx="8427">
                  <c:v>1012.51</c:v>
                </c:pt>
                <c:pt idx="8428">
                  <c:v>1018.53</c:v>
                </c:pt>
                <c:pt idx="8429">
                  <c:v>1009.93</c:v>
                </c:pt>
                <c:pt idx="8430">
                  <c:v>1005.82</c:v>
                </c:pt>
                <c:pt idx="8431">
                  <c:v>1016.05</c:v>
                </c:pt>
                <c:pt idx="8432">
                  <c:v>1018.9</c:v>
                </c:pt>
                <c:pt idx="8433">
                  <c:v>1017.77</c:v>
                </c:pt>
                <c:pt idx="8434">
                  <c:v>1008.24</c:v>
                </c:pt>
                <c:pt idx="8435">
                  <c:v>1005.48</c:v>
                </c:pt>
                <c:pt idx="8436">
                  <c:v>1007.18</c:v>
                </c:pt>
                <c:pt idx="8437">
                  <c:v>1024.6099999999999</c:v>
                </c:pt>
                <c:pt idx="8438">
                  <c:v>1021.92</c:v>
                </c:pt>
                <c:pt idx="8439">
                  <c:v>1012.4</c:v>
                </c:pt>
                <c:pt idx="8440">
                  <c:v>1013.47</c:v>
                </c:pt>
                <c:pt idx="8441">
                  <c:v>1002.51</c:v>
                </c:pt>
                <c:pt idx="8442">
                  <c:v>1013.53</c:v>
                </c:pt>
                <c:pt idx="8443">
                  <c:v>1011.54</c:v>
                </c:pt>
                <c:pt idx="8444">
                  <c:v>1010.7</c:v>
                </c:pt>
                <c:pt idx="8445">
                  <c:v>1015.56</c:v>
                </c:pt>
                <c:pt idx="8446">
                  <c:v>1010.17</c:v>
                </c:pt>
                <c:pt idx="8447">
                  <c:v>1018.34</c:v>
                </c:pt>
                <c:pt idx="8448">
                  <c:v>1007.97</c:v>
                </c:pt>
                <c:pt idx="8449">
                  <c:v>1011.71</c:v>
                </c:pt>
                <c:pt idx="8450">
                  <c:v>1012.57</c:v>
                </c:pt>
                <c:pt idx="8451">
                  <c:v>1020.04</c:v>
                </c:pt>
                <c:pt idx="8452">
                  <c:v>1010.35</c:v>
                </c:pt>
                <c:pt idx="8453">
                  <c:v>1005.18</c:v>
                </c:pt>
                <c:pt idx="8454">
                  <c:v>1008.03</c:v>
                </c:pt>
                <c:pt idx="8455">
                  <c:v>1006.85</c:v>
                </c:pt>
                <c:pt idx="8456">
                  <c:v>1009.71</c:v>
                </c:pt>
                <c:pt idx="8457">
                  <c:v>1015.04</c:v>
                </c:pt>
                <c:pt idx="8458">
                  <c:v>1009.17</c:v>
                </c:pt>
                <c:pt idx="8459">
                  <c:v>1007.96</c:v>
                </c:pt>
                <c:pt idx="8460">
                  <c:v>1013.27</c:v>
                </c:pt>
                <c:pt idx="8461">
                  <c:v>1010.36</c:v>
                </c:pt>
                <c:pt idx="8462">
                  <c:v>1022.49</c:v>
                </c:pt>
                <c:pt idx="8463">
                  <c:v>1005.87</c:v>
                </c:pt>
                <c:pt idx="8464">
                  <c:v>1018.74</c:v>
                </c:pt>
                <c:pt idx="8465">
                  <c:v>1017.99</c:v>
                </c:pt>
                <c:pt idx="8466">
                  <c:v>1013.3</c:v>
                </c:pt>
                <c:pt idx="8467">
                  <c:v>1019.9</c:v>
                </c:pt>
                <c:pt idx="8468">
                  <c:v>1007.83</c:v>
                </c:pt>
                <c:pt idx="8469">
                  <c:v>1007.31</c:v>
                </c:pt>
                <c:pt idx="8470">
                  <c:v>1003.81</c:v>
                </c:pt>
                <c:pt idx="8471">
                  <c:v>1011.98</c:v>
                </c:pt>
                <c:pt idx="8472">
                  <c:v>1008.41</c:v>
                </c:pt>
                <c:pt idx="8473">
                  <c:v>1009.6</c:v>
                </c:pt>
                <c:pt idx="8474">
                  <c:v>1023.7</c:v>
                </c:pt>
                <c:pt idx="8475">
                  <c:v>1017.25</c:v>
                </c:pt>
                <c:pt idx="8476">
                  <c:v>1018.64</c:v>
                </c:pt>
                <c:pt idx="8477">
                  <c:v>1013.56</c:v>
                </c:pt>
                <c:pt idx="8478">
                  <c:v>1009.29</c:v>
                </c:pt>
                <c:pt idx="8479">
                  <c:v>1012.92</c:v>
                </c:pt>
                <c:pt idx="8480">
                  <c:v>1008.49</c:v>
                </c:pt>
                <c:pt idx="8481">
                  <c:v>1012.59</c:v>
                </c:pt>
                <c:pt idx="8482">
                  <c:v>1021.87</c:v>
                </c:pt>
                <c:pt idx="8483">
                  <c:v>1011.39</c:v>
                </c:pt>
                <c:pt idx="8484">
                  <c:v>1009.61</c:v>
                </c:pt>
                <c:pt idx="8485">
                  <c:v>1017.46</c:v>
                </c:pt>
                <c:pt idx="8486">
                  <c:v>1009.46</c:v>
                </c:pt>
                <c:pt idx="8487">
                  <c:v>1010.35</c:v>
                </c:pt>
                <c:pt idx="8488">
                  <c:v>1013.92</c:v>
                </c:pt>
                <c:pt idx="8489">
                  <c:v>1019.56</c:v>
                </c:pt>
                <c:pt idx="8490">
                  <c:v>1013.23</c:v>
                </c:pt>
                <c:pt idx="8491">
                  <c:v>1010.04</c:v>
                </c:pt>
                <c:pt idx="8492">
                  <c:v>1019.47</c:v>
                </c:pt>
                <c:pt idx="8493">
                  <c:v>1005.34</c:v>
                </c:pt>
                <c:pt idx="8494">
                  <c:v>1016.57</c:v>
                </c:pt>
                <c:pt idx="8495">
                  <c:v>1016.45</c:v>
                </c:pt>
                <c:pt idx="8496">
                  <c:v>1021.63</c:v>
                </c:pt>
                <c:pt idx="8497">
                  <c:v>1007.8</c:v>
                </c:pt>
                <c:pt idx="8498">
                  <c:v>1011.78</c:v>
                </c:pt>
                <c:pt idx="8499">
                  <c:v>1031.21</c:v>
                </c:pt>
                <c:pt idx="8500">
                  <c:v>1013.1</c:v>
                </c:pt>
                <c:pt idx="8501">
                  <c:v>1017.85</c:v>
                </c:pt>
                <c:pt idx="8502">
                  <c:v>1011.9</c:v>
                </c:pt>
                <c:pt idx="8503">
                  <c:v>1005.67</c:v>
                </c:pt>
                <c:pt idx="8504">
                  <c:v>1005.64</c:v>
                </c:pt>
                <c:pt idx="8505">
                  <c:v>1006.89</c:v>
                </c:pt>
                <c:pt idx="8506">
                  <c:v>1018.5</c:v>
                </c:pt>
                <c:pt idx="8507">
                  <c:v>1018.18</c:v>
                </c:pt>
                <c:pt idx="8508">
                  <c:v>1012.52</c:v>
                </c:pt>
                <c:pt idx="8509">
                  <c:v>1009.86</c:v>
                </c:pt>
                <c:pt idx="8510">
                  <c:v>1011.23</c:v>
                </c:pt>
                <c:pt idx="8511">
                  <c:v>1008.6</c:v>
                </c:pt>
                <c:pt idx="8512">
                  <c:v>1016.7</c:v>
                </c:pt>
                <c:pt idx="8513">
                  <c:v>1023.6</c:v>
                </c:pt>
                <c:pt idx="8514">
                  <c:v>1008.2</c:v>
                </c:pt>
                <c:pt idx="8515">
                  <c:v>1010.63</c:v>
                </c:pt>
                <c:pt idx="8516">
                  <c:v>1013.8</c:v>
                </c:pt>
                <c:pt idx="8517">
                  <c:v>1016.31</c:v>
                </c:pt>
                <c:pt idx="8518">
                  <c:v>1020.03</c:v>
                </c:pt>
                <c:pt idx="8519">
                  <c:v>1016.19</c:v>
                </c:pt>
                <c:pt idx="8520">
                  <c:v>1015.46</c:v>
                </c:pt>
                <c:pt idx="8521">
                  <c:v>1014.53</c:v>
                </c:pt>
                <c:pt idx="8522">
                  <c:v>1022.75</c:v>
                </c:pt>
                <c:pt idx="8523">
                  <c:v>1006.89</c:v>
                </c:pt>
                <c:pt idx="8524">
                  <c:v>1027.92</c:v>
                </c:pt>
                <c:pt idx="8525">
                  <c:v>1013.39</c:v>
                </c:pt>
                <c:pt idx="8526">
                  <c:v>1022.97</c:v>
                </c:pt>
                <c:pt idx="8527">
                  <c:v>1014.16</c:v>
                </c:pt>
                <c:pt idx="8528">
                  <c:v>1011.33</c:v>
                </c:pt>
                <c:pt idx="8529">
                  <c:v>1011.79</c:v>
                </c:pt>
                <c:pt idx="8530">
                  <c:v>1006.67</c:v>
                </c:pt>
                <c:pt idx="8531">
                  <c:v>1009.81</c:v>
                </c:pt>
                <c:pt idx="8532">
                  <c:v>1007.45</c:v>
                </c:pt>
                <c:pt idx="8533">
                  <c:v>1017.8</c:v>
                </c:pt>
                <c:pt idx="8534">
                  <c:v>1016.57</c:v>
                </c:pt>
                <c:pt idx="8535">
                  <c:v>1012.38</c:v>
                </c:pt>
                <c:pt idx="8536">
                  <c:v>1012.08</c:v>
                </c:pt>
                <c:pt idx="8537">
                  <c:v>1014.09</c:v>
                </c:pt>
                <c:pt idx="8538">
                  <c:v>1005.51</c:v>
                </c:pt>
                <c:pt idx="8539">
                  <c:v>1015.48</c:v>
                </c:pt>
                <c:pt idx="8540">
                  <c:v>1008.51</c:v>
                </c:pt>
                <c:pt idx="8541">
                  <c:v>1008.82</c:v>
                </c:pt>
                <c:pt idx="8542">
                  <c:v>1017.46</c:v>
                </c:pt>
                <c:pt idx="8543">
                  <c:v>1016.39</c:v>
                </c:pt>
                <c:pt idx="8544">
                  <c:v>1001.91</c:v>
                </c:pt>
                <c:pt idx="8545">
                  <c:v>1006.75</c:v>
                </c:pt>
                <c:pt idx="8546">
                  <c:v>1006.65</c:v>
                </c:pt>
                <c:pt idx="8547">
                  <c:v>1012.4</c:v>
                </c:pt>
                <c:pt idx="8548">
                  <c:v>1013.33</c:v>
                </c:pt>
                <c:pt idx="8549">
                  <c:v>1007.41</c:v>
                </c:pt>
                <c:pt idx="8550">
                  <c:v>1011.06</c:v>
                </c:pt>
                <c:pt idx="8551">
                  <c:v>1010.69</c:v>
                </c:pt>
                <c:pt idx="8552">
                  <c:v>1022.08</c:v>
                </c:pt>
                <c:pt idx="8553">
                  <c:v>1006.84</c:v>
                </c:pt>
                <c:pt idx="8554">
                  <c:v>1006.67</c:v>
                </c:pt>
                <c:pt idx="8555">
                  <c:v>1012.64</c:v>
                </c:pt>
                <c:pt idx="8556">
                  <c:v>1023.49</c:v>
                </c:pt>
                <c:pt idx="8557">
                  <c:v>1017.79</c:v>
                </c:pt>
                <c:pt idx="8558">
                  <c:v>1015.13</c:v>
                </c:pt>
                <c:pt idx="8559">
                  <c:v>1012.24</c:v>
                </c:pt>
                <c:pt idx="8560">
                  <c:v>1000.38</c:v>
                </c:pt>
                <c:pt idx="8561">
                  <c:v>1021.96</c:v>
                </c:pt>
                <c:pt idx="8562">
                  <c:v>1009.44</c:v>
                </c:pt>
                <c:pt idx="8563">
                  <c:v>1007.76</c:v>
                </c:pt>
                <c:pt idx="8564">
                  <c:v>1013.17</c:v>
                </c:pt>
                <c:pt idx="8565">
                  <c:v>1012.81</c:v>
                </c:pt>
                <c:pt idx="8566">
                  <c:v>1018.72</c:v>
                </c:pt>
                <c:pt idx="8567">
                  <c:v>1013.37</c:v>
                </c:pt>
                <c:pt idx="8568">
                  <c:v>1013.67</c:v>
                </c:pt>
                <c:pt idx="8569">
                  <c:v>1014.06</c:v>
                </c:pt>
                <c:pt idx="8570">
                  <c:v>1011.4</c:v>
                </c:pt>
                <c:pt idx="8571">
                  <c:v>1019.62</c:v>
                </c:pt>
                <c:pt idx="8572">
                  <c:v>1022.32</c:v>
                </c:pt>
                <c:pt idx="8573">
                  <c:v>1019.76</c:v>
                </c:pt>
                <c:pt idx="8574">
                  <c:v>1012.54</c:v>
                </c:pt>
                <c:pt idx="8575">
                  <c:v>1023.01</c:v>
                </c:pt>
                <c:pt idx="8576">
                  <c:v>1017.16</c:v>
                </c:pt>
                <c:pt idx="8577">
                  <c:v>1014.52</c:v>
                </c:pt>
                <c:pt idx="8578">
                  <c:v>1013.97</c:v>
                </c:pt>
                <c:pt idx="8579">
                  <c:v>1018.21</c:v>
                </c:pt>
                <c:pt idx="8580">
                  <c:v>1016.44</c:v>
                </c:pt>
                <c:pt idx="8581">
                  <c:v>1011.49</c:v>
                </c:pt>
                <c:pt idx="8582">
                  <c:v>1021.09</c:v>
                </c:pt>
                <c:pt idx="8583">
                  <c:v>1018.8</c:v>
                </c:pt>
                <c:pt idx="8584">
                  <c:v>1007.9</c:v>
                </c:pt>
                <c:pt idx="8585">
                  <c:v>1007.35</c:v>
                </c:pt>
                <c:pt idx="8586">
                  <c:v>1007.47</c:v>
                </c:pt>
                <c:pt idx="8587">
                  <c:v>1013.31</c:v>
                </c:pt>
                <c:pt idx="8588">
                  <c:v>1006.77</c:v>
                </c:pt>
                <c:pt idx="8589">
                  <c:v>1014.5</c:v>
                </c:pt>
                <c:pt idx="8590">
                  <c:v>1013.19</c:v>
                </c:pt>
                <c:pt idx="8591">
                  <c:v>1002.39</c:v>
                </c:pt>
                <c:pt idx="8592">
                  <c:v>1015.13</c:v>
                </c:pt>
                <c:pt idx="8593">
                  <c:v>1005.06</c:v>
                </c:pt>
                <c:pt idx="8594">
                  <c:v>1024.8599999999999</c:v>
                </c:pt>
                <c:pt idx="8595">
                  <c:v>1020.83</c:v>
                </c:pt>
                <c:pt idx="8596">
                  <c:v>1010.29</c:v>
                </c:pt>
                <c:pt idx="8597">
                  <c:v>1018.7</c:v>
                </c:pt>
                <c:pt idx="8598">
                  <c:v>1013.22</c:v>
                </c:pt>
                <c:pt idx="8599">
                  <c:v>1002.28</c:v>
                </c:pt>
                <c:pt idx="8600">
                  <c:v>1010.91</c:v>
                </c:pt>
                <c:pt idx="8601">
                  <c:v>1014.86</c:v>
                </c:pt>
                <c:pt idx="8602">
                  <c:v>1011.28</c:v>
                </c:pt>
                <c:pt idx="8603">
                  <c:v>1006.24</c:v>
                </c:pt>
                <c:pt idx="8604">
                  <c:v>1002.6</c:v>
                </c:pt>
                <c:pt idx="8605">
                  <c:v>1008.52</c:v>
                </c:pt>
                <c:pt idx="8606">
                  <c:v>1013.86</c:v>
                </c:pt>
                <c:pt idx="8607">
                  <c:v>1015.14</c:v>
                </c:pt>
                <c:pt idx="8608">
                  <c:v>1016.59</c:v>
                </c:pt>
                <c:pt idx="8609">
                  <c:v>1006.22</c:v>
                </c:pt>
                <c:pt idx="8610">
                  <c:v>1010.49</c:v>
                </c:pt>
                <c:pt idx="8611">
                  <c:v>1015.5</c:v>
                </c:pt>
                <c:pt idx="8612">
                  <c:v>1012.62</c:v>
                </c:pt>
                <c:pt idx="8613">
                  <c:v>1012.11</c:v>
                </c:pt>
                <c:pt idx="8614">
                  <c:v>1021.35</c:v>
                </c:pt>
                <c:pt idx="8615">
                  <c:v>1008.61</c:v>
                </c:pt>
                <c:pt idx="8616">
                  <c:v>1003.77</c:v>
                </c:pt>
                <c:pt idx="8617">
                  <c:v>1008.84</c:v>
                </c:pt>
                <c:pt idx="8618">
                  <c:v>1009.96</c:v>
                </c:pt>
                <c:pt idx="8619">
                  <c:v>1016</c:v>
                </c:pt>
                <c:pt idx="8620">
                  <c:v>1015.29</c:v>
                </c:pt>
                <c:pt idx="8621">
                  <c:v>1016.97</c:v>
                </c:pt>
                <c:pt idx="8622">
                  <c:v>1019.64</c:v>
                </c:pt>
                <c:pt idx="8623">
                  <c:v>1010.02</c:v>
                </c:pt>
                <c:pt idx="8624">
                  <c:v>1016.65</c:v>
                </c:pt>
                <c:pt idx="8625">
                  <c:v>1007.05</c:v>
                </c:pt>
                <c:pt idx="8626">
                  <c:v>1012.29</c:v>
                </c:pt>
                <c:pt idx="8627">
                  <c:v>1009</c:v>
                </c:pt>
                <c:pt idx="8628">
                  <c:v>1017.97</c:v>
                </c:pt>
                <c:pt idx="8629">
                  <c:v>1006.04</c:v>
                </c:pt>
                <c:pt idx="8630">
                  <c:v>1015.1</c:v>
                </c:pt>
                <c:pt idx="8631">
                  <c:v>1007.48</c:v>
                </c:pt>
                <c:pt idx="8632">
                  <c:v>1008.37</c:v>
                </c:pt>
                <c:pt idx="8633">
                  <c:v>1005.81</c:v>
                </c:pt>
                <c:pt idx="8634">
                  <c:v>1013.1</c:v>
                </c:pt>
                <c:pt idx="8635">
                  <c:v>1011.62</c:v>
                </c:pt>
                <c:pt idx="8636">
                  <c:v>1012.58</c:v>
                </c:pt>
                <c:pt idx="8637">
                  <c:v>1016.27</c:v>
                </c:pt>
                <c:pt idx="8638">
                  <c:v>1020.21</c:v>
                </c:pt>
                <c:pt idx="8639">
                  <c:v>1009.69</c:v>
                </c:pt>
                <c:pt idx="8640">
                  <c:v>1015.14</c:v>
                </c:pt>
                <c:pt idx="8641">
                  <c:v>1015.43</c:v>
                </c:pt>
                <c:pt idx="8642">
                  <c:v>1007.67</c:v>
                </c:pt>
                <c:pt idx="8643">
                  <c:v>1013.11</c:v>
                </c:pt>
                <c:pt idx="8644">
                  <c:v>1017.94</c:v>
                </c:pt>
                <c:pt idx="8645">
                  <c:v>1028.1099999999999</c:v>
                </c:pt>
                <c:pt idx="8646">
                  <c:v>1008.28</c:v>
                </c:pt>
                <c:pt idx="8647">
                  <c:v>1013.83</c:v>
                </c:pt>
                <c:pt idx="8648">
                  <c:v>1009.67</c:v>
                </c:pt>
                <c:pt idx="8649">
                  <c:v>1008.44</c:v>
                </c:pt>
                <c:pt idx="8650">
                  <c:v>1018.57</c:v>
                </c:pt>
                <c:pt idx="8651">
                  <c:v>1017.94</c:v>
                </c:pt>
                <c:pt idx="8652">
                  <c:v>1002.21</c:v>
                </c:pt>
                <c:pt idx="8653">
                  <c:v>1013.33</c:v>
                </c:pt>
                <c:pt idx="8654">
                  <c:v>1012.5</c:v>
                </c:pt>
                <c:pt idx="8655">
                  <c:v>1020.59</c:v>
                </c:pt>
                <c:pt idx="8656">
                  <c:v>1009.48</c:v>
                </c:pt>
                <c:pt idx="8657">
                  <c:v>1013.07</c:v>
                </c:pt>
                <c:pt idx="8658">
                  <c:v>1016.74</c:v>
                </c:pt>
                <c:pt idx="8659">
                  <c:v>1008.2</c:v>
                </c:pt>
                <c:pt idx="8660">
                  <c:v>1020.17</c:v>
                </c:pt>
                <c:pt idx="8661">
                  <c:v>1011.79</c:v>
                </c:pt>
                <c:pt idx="8662">
                  <c:v>1018.54</c:v>
                </c:pt>
                <c:pt idx="8663">
                  <c:v>1018</c:v>
                </c:pt>
                <c:pt idx="8664">
                  <c:v>1011.72</c:v>
                </c:pt>
                <c:pt idx="8665">
                  <c:v>1011.89</c:v>
                </c:pt>
                <c:pt idx="8666">
                  <c:v>1005.69</c:v>
                </c:pt>
                <c:pt idx="8667">
                  <c:v>1011.61</c:v>
                </c:pt>
                <c:pt idx="8668">
                  <c:v>1018.03</c:v>
                </c:pt>
                <c:pt idx="8669">
                  <c:v>1011.76</c:v>
                </c:pt>
                <c:pt idx="8670">
                  <c:v>1009.09</c:v>
                </c:pt>
                <c:pt idx="8671">
                  <c:v>1002.05</c:v>
                </c:pt>
                <c:pt idx="8672">
                  <c:v>1029.4100000000001</c:v>
                </c:pt>
                <c:pt idx="8673">
                  <c:v>1011.9</c:v>
                </c:pt>
                <c:pt idx="8674">
                  <c:v>1004.27</c:v>
                </c:pt>
                <c:pt idx="8675">
                  <c:v>1017.48</c:v>
                </c:pt>
                <c:pt idx="8676">
                  <c:v>1021.29</c:v>
                </c:pt>
                <c:pt idx="8677">
                  <c:v>1023.64</c:v>
                </c:pt>
                <c:pt idx="8678">
                  <c:v>1006.41</c:v>
                </c:pt>
                <c:pt idx="8679">
                  <c:v>1014.42</c:v>
                </c:pt>
                <c:pt idx="8680">
                  <c:v>1004.17</c:v>
                </c:pt>
                <c:pt idx="8681">
                  <c:v>1017.7</c:v>
                </c:pt>
                <c:pt idx="8682">
                  <c:v>1011.07</c:v>
                </c:pt>
                <c:pt idx="8683">
                  <c:v>1016.12</c:v>
                </c:pt>
                <c:pt idx="8684">
                  <c:v>1007.44</c:v>
                </c:pt>
                <c:pt idx="8685">
                  <c:v>1015.09</c:v>
                </c:pt>
                <c:pt idx="8686">
                  <c:v>1019.39</c:v>
                </c:pt>
                <c:pt idx="8687">
                  <c:v>1027.0999999999999</c:v>
                </c:pt>
                <c:pt idx="8688">
                  <c:v>1007.31</c:v>
                </c:pt>
                <c:pt idx="8689">
                  <c:v>1017.01</c:v>
                </c:pt>
                <c:pt idx="8690">
                  <c:v>1013.5</c:v>
                </c:pt>
                <c:pt idx="8691">
                  <c:v>1017.25</c:v>
                </c:pt>
                <c:pt idx="8692">
                  <c:v>1015.15</c:v>
                </c:pt>
                <c:pt idx="8693">
                  <c:v>1014.81</c:v>
                </c:pt>
                <c:pt idx="8694">
                  <c:v>1011.05</c:v>
                </c:pt>
                <c:pt idx="8695">
                  <c:v>1014.15</c:v>
                </c:pt>
                <c:pt idx="8696">
                  <c:v>1020.14</c:v>
                </c:pt>
                <c:pt idx="8697">
                  <c:v>1005.54</c:v>
                </c:pt>
                <c:pt idx="8698">
                  <c:v>1010.68</c:v>
                </c:pt>
                <c:pt idx="8699">
                  <c:v>1009.97</c:v>
                </c:pt>
                <c:pt idx="8700">
                  <c:v>1021</c:v>
                </c:pt>
                <c:pt idx="8701">
                  <c:v>1009.52</c:v>
                </c:pt>
                <c:pt idx="8702">
                  <c:v>1003.51</c:v>
                </c:pt>
                <c:pt idx="8703">
                  <c:v>1015.46</c:v>
                </c:pt>
                <c:pt idx="8704">
                  <c:v>1023.24</c:v>
                </c:pt>
                <c:pt idx="8705">
                  <c:v>1014.5</c:v>
                </c:pt>
                <c:pt idx="8706">
                  <c:v>1015.89</c:v>
                </c:pt>
                <c:pt idx="8707">
                  <c:v>1021.39</c:v>
                </c:pt>
                <c:pt idx="8708">
                  <c:v>1015.7</c:v>
                </c:pt>
                <c:pt idx="8709">
                  <c:v>1008.29</c:v>
                </c:pt>
                <c:pt idx="8710">
                  <c:v>1013.12</c:v>
                </c:pt>
                <c:pt idx="8711">
                  <c:v>1012.55</c:v>
                </c:pt>
                <c:pt idx="8712">
                  <c:v>1006.7</c:v>
                </c:pt>
                <c:pt idx="8713">
                  <c:v>1005.59</c:v>
                </c:pt>
                <c:pt idx="8714">
                  <c:v>1015.89</c:v>
                </c:pt>
                <c:pt idx="8715">
                  <c:v>1005.73</c:v>
                </c:pt>
                <c:pt idx="8716">
                  <c:v>1015.1</c:v>
                </c:pt>
                <c:pt idx="8717">
                  <c:v>1011.23</c:v>
                </c:pt>
                <c:pt idx="8718">
                  <c:v>1018.49</c:v>
                </c:pt>
                <c:pt idx="8719">
                  <c:v>1016.91</c:v>
                </c:pt>
                <c:pt idx="8720">
                  <c:v>1016.61</c:v>
                </c:pt>
                <c:pt idx="8721">
                  <c:v>1011.09</c:v>
                </c:pt>
                <c:pt idx="8722">
                  <c:v>1022.97</c:v>
                </c:pt>
                <c:pt idx="8723">
                  <c:v>1004.23</c:v>
                </c:pt>
                <c:pt idx="8724">
                  <c:v>1015.18</c:v>
                </c:pt>
                <c:pt idx="8725">
                  <c:v>1019.81</c:v>
                </c:pt>
                <c:pt idx="8726">
                  <c:v>1002.04</c:v>
                </c:pt>
                <c:pt idx="8727">
                  <c:v>1009.85</c:v>
                </c:pt>
                <c:pt idx="8728">
                  <c:v>1013.77</c:v>
                </c:pt>
                <c:pt idx="8729">
                  <c:v>1013.28</c:v>
                </c:pt>
                <c:pt idx="8730">
                  <c:v>1016.54</c:v>
                </c:pt>
                <c:pt idx="8731">
                  <c:v>1017.95</c:v>
                </c:pt>
                <c:pt idx="8732">
                  <c:v>1010.8</c:v>
                </c:pt>
                <c:pt idx="8733">
                  <c:v>1015.55</c:v>
                </c:pt>
                <c:pt idx="8734">
                  <c:v>1017.71</c:v>
                </c:pt>
                <c:pt idx="8735">
                  <c:v>1006.65</c:v>
                </c:pt>
                <c:pt idx="8736">
                  <c:v>1015.3</c:v>
                </c:pt>
                <c:pt idx="8737">
                  <c:v>1011.44</c:v>
                </c:pt>
                <c:pt idx="8738">
                  <c:v>1012.78</c:v>
                </c:pt>
                <c:pt idx="8739">
                  <c:v>1017.61</c:v>
                </c:pt>
                <c:pt idx="8740">
                  <c:v>1021.18</c:v>
                </c:pt>
                <c:pt idx="8741">
                  <c:v>1013.87</c:v>
                </c:pt>
                <c:pt idx="8742">
                  <c:v>1021.42</c:v>
                </c:pt>
                <c:pt idx="8743">
                  <c:v>1021.04</c:v>
                </c:pt>
                <c:pt idx="8744">
                  <c:v>1011.84</c:v>
                </c:pt>
                <c:pt idx="8745">
                  <c:v>1019.51</c:v>
                </c:pt>
                <c:pt idx="8746">
                  <c:v>1017.76</c:v>
                </c:pt>
                <c:pt idx="8747">
                  <c:v>1010.51</c:v>
                </c:pt>
                <c:pt idx="8748">
                  <c:v>1026.19</c:v>
                </c:pt>
                <c:pt idx="8749">
                  <c:v>1006.9</c:v>
                </c:pt>
                <c:pt idx="8750">
                  <c:v>1007.56</c:v>
                </c:pt>
                <c:pt idx="8751">
                  <c:v>1018.02</c:v>
                </c:pt>
                <c:pt idx="8752">
                  <c:v>1011.8</c:v>
                </c:pt>
                <c:pt idx="8753">
                  <c:v>1009.69</c:v>
                </c:pt>
                <c:pt idx="8754">
                  <c:v>1009.87</c:v>
                </c:pt>
                <c:pt idx="8755">
                  <c:v>1012.18</c:v>
                </c:pt>
                <c:pt idx="8756">
                  <c:v>1007.38</c:v>
                </c:pt>
                <c:pt idx="8757">
                  <c:v>1008.12</c:v>
                </c:pt>
                <c:pt idx="8758">
                  <c:v>1013.37</c:v>
                </c:pt>
                <c:pt idx="8759">
                  <c:v>1004.97</c:v>
                </c:pt>
                <c:pt idx="8760">
                  <c:v>1011.21</c:v>
                </c:pt>
                <c:pt idx="8761">
                  <c:v>1014.96</c:v>
                </c:pt>
                <c:pt idx="8762">
                  <c:v>1007.22</c:v>
                </c:pt>
                <c:pt idx="8763">
                  <c:v>1007.34</c:v>
                </c:pt>
                <c:pt idx="8764">
                  <c:v>1010.64</c:v>
                </c:pt>
                <c:pt idx="8765">
                  <c:v>1004.49</c:v>
                </c:pt>
                <c:pt idx="8766">
                  <c:v>1005.73</c:v>
                </c:pt>
                <c:pt idx="8767">
                  <c:v>1007.39</c:v>
                </c:pt>
                <c:pt idx="8768">
                  <c:v>1019.19</c:v>
                </c:pt>
                <c:pt idx="8769">
                  <c:v>1011.94</c:v>
                </c:pt>
                <c:pt idx="8770">
                  <c:v>1024.57</c:v>
                </c:pt>
                <c:pt idx="8771">
                  <c:v>1008.25</c:v>
                </c:pt>
                <c:pt idx="8772">
                  <c:v>1016.31</c:v>
                </c:pt>
                <c:pt idx="8773">
                  <c:v>1010.18</c:v>
                </c:pt>
                <c:pt idx="8774">
                  <c:v>1013.74</c:v>
                </c:pt>
                <c:pt idx="8775">
                  <c:v>1008.14</c:v>
                </c:pt>
                <c:pt idx="8776">
                  <c:v>1016.51</c:v>
                </c:pt>
                <c:pt idx="8777">
                  <c:v>1010.65</c:v>
                </c:pt>
                <c:pt idx="8778">
                  <c:v>1007.06</c:v>
                </c:pt>
                <c:pt idx="8779">
                  <c:v>1004.77</c:v>
                </c:pt>
                <c:pt idx="8780">
                  <c:v>1011.31</c:v>
                </c:pt>
                <c:pt idx="8781">
                  <c:v>1009.97</c:v>
                </c:pt>
                <c:pt idx="8782">
                  <c:v>1024.94</c:v>
                </c:pt>
                <c:pt idx="8783">
                  <c:v>1010.11</c:v>
                </c:pt>
                <c:pt idx="8784">
                  <c:v>1010.36</c:v>
                </c:pt>
                <c:pt idx="8785">
                  <c:v>1013.34</c:v>
                </c:pt>
                <c:pt idx="8786">
                  <c:v>1014.68</c:v>
                </c:pt>
                <c:pt idx="8787">
                  <c:v>1013.84</c:v>
                </c:pt>
                <c:pt idx="8788">
                  <c:v>1009.94</c:v>
                </c:pt>
                <c:pt idx="8789">
                  <c:v>1031.2</c:v>
                </c:pt>
                <c:pt idx="8790">
                  <c:v>1011.56</c:v>
                </c:pt>
                <c:pt idx="8791">
                  <c:v>1019.6</c:v>
                </c:pt>
                <c:pt idx="8792">
                  <c:v>1004.23</c:v>
                </c:pt>
                <c:pt idx="8793">
                  <c:v>1016.14</c:v>
                </c:pt>
                <c:pt idx="8794">
                  <c:v>1009.79</c:v>
                </c:pt>
                <c:pt idx="8795">
                  <c:v>1020.75</c:v>
                </c:pt>
                <c:pt idx="8796">
                  <c:v>1010.88</c:v>
                </c:pt>
                <c:pt idx="8797">
                  <c:v>1013.61</c:v>
                </c:pt>
                <c:pt idx="8798">
                  <c:v>1011.9</c:v>
                </c:pt>
                <c:pt idx="8799">
                  <c:v>1019.63</c:v>
                </c:pt>
                <c:pt idx="8800">
                  <c:v>1019.63</c:v>
                </c:pt>
                <c:pt idx="8801">
                  <c:v>1021.16</c:v>
                </c:pt>
                <c:pt idx="8802">
                  <c:v>1022.71</c:v>
                </c:pt>
                <c:pt idx="8803">
                  <c:v>1016.86</c:v>
                </c:pt>
                <c:pt idx="8804">
                  <c:v>1012.32</c:v>
                </c:pt>
                <c:pt idx="8805">
                  <c:v>1020.62</c:v>
                </c:pt>
                <c:pt idx="8806">
                  <c:v>1009.09</c:v>
                </c:pt>
                <c:pt idx="8807">
                  <c:v>1012.76</c:v>
                </c:pt>
                <c:pt idx="8808">
                  <c:v>1026.3399999999999</c:v>
                </c:pt>
                <c:pt idx="8809">
                  <c:v>1005.7</c:v>
                </c:pt>
                <c:pt idx="8810">
                  <c:v>1013.2</c:v>
                </c:pt>
                <c:pt idx="8811">
                  <c:v>1012.9</c:v>
                </c:pt>
                <c:pt idx="8812">
                  <c:v>1016.01</c:v>
                </c:pt>
                <c:pt idx="8813">
                  <c:v>1010.5</c:v>
                </c:pt>
                <c:pt idx="8814">
                  <c:v>1009.1</c:v>
                </c:pt>
                <c:pt idx="8815">
                  <c:v>1013.7</c:v>
                </c:pt>
                <c:pt idx="8816">
                  <c:v>1010.14</c:v>
                </c:pt>
                <c:pt idx="8817">
                  <c:v>1011.6</c:v>
                </c:pt>
                <c:pt idx="8818">
                  <c:v>1010.04</c:v>
                </c:pt>
                <c:pt idx="8819">
                  <c:v>1015.81</c:v>
                </c:pt>
                <c:pt idx="8820">
                  <c:v>1004.99</c:v>
                </c:pt>
                <c:pt idx="8821">
                  <c:v>1007.49</c:v>
                </c:pt>
                <c:pt idx="8822">
                  <c:v>1014.05</c:v>
                </c:pt>
                <c:pt idx="8823">
                  <c:v>1020.72</c:v>
                </c:pt>
                <c:pt idx="8824">
                  <c:v>1004.98</c:v>
                </c:pt>
                <c:pt idx="8825">
                  <c:v>1012.58</c:v>
                </c:pt>
                <c:pt idx="8826">
                  <c:v>1015.25</c:v>
                </c:pt>
                <c:pt idx="8827">
                  <c:v>1033.1400000000001</c:v>
                </c:pt>
                <c:pt idx="8828">
                  <c:v>1006.59</c:v>
                </c:pt>
                <c:pt idx="8829">
                  <c:v>1011.81</c:v>
                </c:pt>
                <c:pt idx="8830">
                  <c:v>1018.42</c:v>
                </c:pt>
                <c:pt idx="8831">
                  <c:v>1013.23</c:v>
                </c:pt>
                <c:pt idx="8832">
                  <c:v>1006.22</c:v>
                </c:pt>
                <c:pt idx="8833">
                  <c:v>1012.99</c:v>
                </c:pt>
                <c:pt idx="8834">
                  <c:v>1013.72</c:v>
                </c:pt>
                <c:pt idx="8835">
                  <c:v>1009.15</c:v>
                </c:pt>
                <c:pt idx="8836">
                  <c:v>1004.93</c:v>
                </c:pt>
                <c:pt idx="8837">
                  <c:v>1005.54</c:v>
                </c:pt>
                <c:pt idx="8838">
                  <c:v>1016.66</c:v>
                </c:pt>
                <c:pt idx="8839">
                  <c:v>1009.41</c:v>
                </c:pt>
                <c:pt idx="8840">
                  <c:v>1019.05</c:v>
                </c:pt>
                <c:pt idx="8841">
                  <c:v>1017.11</c:v>
                </c:pt>
                <c:pt idx="8842">
                  <c:v>1014.82</c:v>
                </c:pt>
                <c:pt idx="8843">
                  <c:v>1010.16</c:v>
                </c:pt>
                <c:pt idx="8844">
                  <c:v>1012.71</c:v>
                </c:pt>
                <c:pt idx="8845">
                  <c:v>1009.27</c:v>
                </c:pt>
                <c:pt idx="8846">
                  <c:v>1018.09</c:v>
                </c:pt>
                <c:pt idx="8847">
                  <c:v>1005.53</c:v>
                </c:pt>
                <c:pt idx="8848">
                  <c:v>1019.28</c:v>
                </c:pt>
                <c:pt idx="8849">
                  <c:v>1011.46</c:v>
                </c:pt>
                <c:pt idx="8850">
                  <c:v>1003.25</c:v>
                </c:pt>
                <c:pt idx="8851">
                  <c:v>1012.4</c:v>
                </c:pt>
                <c:pt idx="8852">
                  <c:v>1019.34</c:v>
                </c:pt>
                <c:pt idx="8853">
                  <c:v>1009.26</c:v>
                </c:pt>
                <c:pt idx="8854">
                  <c:v>1002.08</c:v>
                </c:pt>
                <c:pt idx="8855">
                  <c:v>1009.51</c:v>
                </c:pt>
                <c:pt idx="8856">
                  <c:v>1018.06</c:v>
                </c:pt>
                <c:pt idx="8857">
                  <c:v>1020.24</c:v>
                </c:pt>
                <c:pt idx="8858">
                  <c:v>1009.81</c:v>
                </c:pt>
                <c:pt idx="8859">
                  <c:v>1008.7</c:v>
                </c:pt>
                <c:pt idx="8860">
                  <c:v>1019.35</c:v>
                </c:pt>
                <c:pt idx="8861">
                  <c:v>1011.73</c:v>
                </c:pt>
                <c:pt idx="8862">
                  <c:v>1017.97</c:v>
                </c:pt>
                <c:pt idx="8863">
                  <c:v>1013.39</c:v>
                </c:pt>
                <c:pt idx="8864">
                  <c:v>1009.04</c:v>
                </c:pt>
                <c:pt idx="8865">
                  <c:v>1013.67</c:v>
                </c:pt>
                <c:pt idx="8866">
                  <c:v>1012.21</c:v>
                </c:pt>
                <c:pt idx="8867">
                  <c:v>1018.11</c:v>
                </c:pt>
                <c:pt idx="8868">
                  <c:v>1020.7</c:v>
                </c:pt>
                <c:pt idx="8869">
                  <c:v>1027.8800000000001</c:v>
                </c:pt>
                <c:pt idx="8870">
                  <c:v>1009.61</c:v>
                </c:pt>
                <c:pt idx="8871">
                  <c:v>1000.98</c:v>
                </c:pt>
                <c:pt idx="8872">
                  <c:v>1013.94</c:v>
                </c:pt>
                <c:pt idx="8873">
                  <c:v>1012.27</c:v>
                </c:pt>
                <c:pt idx="8874">
                  <c:v>1021.83</c:v>
                </c:pt>
                <c:pt idx="8875">
                  <c:v>1012.34</c:v>
                </c:pt>
                <c:pt idx="8876">
                  <c:v>1011.18</c:v>
                </c:pt>
                <c:pt idx="8877">
                  <c:v>1010.51</c:v>
                </c:pt>
                <c:pt idx="8878">
                  <c:v>1006.83</c:v>
                </c:pt>
                <c:pt idx="8879">
                  <c:v>1019.79</c:v>
                </c:pt>
                <c:pt idx="8880">
                  <c:v>1019.7</c:v>
                </c:pt>
                <c:pt idx="8881">
                  <c:v>1019</c:v>
                </c:pt>
                <c:pt idx="8882">
                  <c:v>1005.51</c:v>
                </c:pt>
                <c:pt idx="8883">
                  <c:v>1007.59</c:v>
                </c:pt>
                <c:pt idx="8884">
                  <c:v>1025.48</c:v>
                </c:pt>
                <c:pt idx="8885">
                  <c:v>1015.62</c:v>
                </c:pt>
                <c:pt idx="8886">
                  <c:v>1011.8</c:v>
                </c:pt>
                <c:pt idx="8887">
                  <c:v>1012.76</c:v>
                </c:pt>
                <c:pt idx="8888">
                  <c:v>1026.3</c:v>
                </c:pt>
                <c:pt idx="8889">
                  <c:v>1016.34</c:v>
                </c:pt>
                <c:pt idx="8890">
                  <c:v>1018.2</c:v>
                </c:pt>
                <c:pt idx="8891">
                  <c:v>1007.89</c:v>
                </c:pt>
                <c:pt idx="8892">
                  <c:v>1019.36</c:v>
                </c:pt>
                <c:pt idx="8893">
                  <c:v>1006.3</c:v>
                </c:pt>
                <c:pt idx="8894">
                  <c:v>1017.43</c:v>
                </c:pt>
                <c:pt idx="8895">
                  <c:v>1017.74</c:v>
                </c:pt>
                <c:pt idx="8896">
                  <c:v>1010.3</c:v>
                </c:pt>
                <c:pt idx="8897">
                  <c:v>1014.02</c:v>
                </c:pt>
                <c:pt idx="8898">
                  <c:v>1013.27</c:v>
                </c:pt>
                <c:pt idx="8899">
                  <c:v>1020</c:v>
                </c:pt>
                <c:pt idx="8900">
                  <c:v>1005.48</c:v>
                </c:pt>
                <c:pt idx="8901">
                  <c:v>1021.37</c:v>
                </c:pt>
                <c:pt idx="8902">
                  <c:v>1013.34</c:v>
                </c:pt>
                <c:pt idx="8903">
                  <c:v>1017.29</c:v>
                </c:pt>
                <c:pt idx="8904">
                  <c:v>1022.37</c:v>
                </c:pt>
                <c:pt idx="8905">
                  <c:v>1028.0899999999999</c:v>
                </c:pt>
                <c:pt idx="8906">
                  <c:v>1011.43</c:v>
                </c:pt>
                <c:pt idx="8907">
                  <c:v>1006.23</c:v>
                </c:pt>
                <c:pt idx="8908">
                  <c:v>1008.38</c:v>
                </c:pt>
                <c:pt idx="8909">
                  <c:v>1022.78</c:v>
                </c:pt>
                <c:pt idx="8910">
                  <c:v>1010.33</c:v>
                </c:pt>
                <c:pt idx="8911">
                  <c:v>1007.03</c:v>
                </c:pt>
                <c:pt idx="8912">
                  <c:v>1011.92</c:v>
                </c:pt>
                <c:pt idx="8913">
                  <c:v>1013.6</c:v>
                </c:pt>
                <c:pt idx="8914">
                  <c:v>1008.07</c:v>
                </c:pt>
                <c:pt idx="8915">
                  <c:v>1009.86</c:v>
                </c:pt>
                <c:pt idx="8916">
                  <c:v>1006.1</c:v>
                </c:pt>
                <c:pt idx="8917">
                  <c:v>1020.41</c:v>
                </c:pt>
                <c:pt idx="8918">
                  <c:v>1001.38</c:v>
                </c:pt>
                <c:pt idx="8919">
                  <c:v>1012.65</c:v>
                </c:pt>
                <c:pt idx="8920">
                  <c:v>1009.51</c:v>
                </c:pt>
                <c:pt idx="8921">
                  <c:v>1020.65</c:v>
                </c:pt>
                <c:pt idx="8922">
                  <c:v>1008.64</c:v>
                </c:pt>
                <c:pt idx="8923">
                  <c:v>1014.79</c:v>
                </c:pt>
                <c:pt idx="8924">
                  <c:v>1017.77</c:v>
                </c:pt>
                <c:pt idx="8925">
                  <c:v>1007.16</c:v>
                </c:pt>
                <c:pt idx="8926">
                  <c:v>1012.71</c:v>
                </c:pt>
                <c:pt idx="8927">
                  <c:v>1011.33</c:v>
                </c:pt>
                <c:pt idx="8928">
                  <c:v>1011.2</c:v>
                </c:pt>
                <c:pt idx="8929">
                  <c:v>1005.58</c:v>
                </c:pt>
                <c:pt idx="8930">
                  <c:v>1012.27</c:v>
                </c:pt>
                <c:pt idx="8931">
                  <c:v>1027.3499999999999</c:v>
                </c:pt>
                <c:pt idx="8932">
                  <c:v>1013.65</c:v>
                </c:pt>
                <c:pt idx="8933">
                  <c:v>1013.29</c:v>
                </c:pt>
                <c:pt idx="8934">
                  <c:v>1009.78</c:v>
                </c:pt>
                <c:pt idx="8935">
                  <c:v>1008.78</c:v>
                </c:pt>
                <c:pt idx="8936">
                  <c:v>1016.45</c:v>
                </c:pt>
                <c:pt idx="8937">
                  <c:v>1021.01</c:v>
                </c:pt>
                <c:pt idx="8938">
                  <c:v>1007.39</c:v>
                </c:pt>
                <c:pt idx="8939">
                  <c:v>1020.06</c:v>
                </c:pt>
                <c:pt idx="8940">
                  <c:v>1004.95</c:v>
                </c:pt>
                <c:pt idx="8941">
                  <c:v>1009.61</c:v>
                </c:pt>
                <c:pt idx="8942">
                  <c:v>1018.62</c:v>
                </c:pt>
                <c:pt idx="8943">
                  <c:v>1014.65</c:v>
                </c:pt>
                <c:pt idx="8944">
                  <c:v>1012.23</c:v>
                </c:pt>
                <c:pt idx="8945">
                  <c:v>1019.32</c:v>
                </c:pt>
                <c:pt idx="8946">
                  <c:v>1009.23</c:v>
                </c:pt>
                <c:pt idx="8947">
                  <c:v>1020.76</c:v>
                </c:pt>
                <c:pt idx="8948">
                  <c:v>1016.34</c:v>
                </c:pt>
                <c:pt idx="8949">
                  <c:v>1008.43</c:v>
                </c:pt>
                <c:pt idx="8950">
                  <c:v>1018.96</c:v>
                </c:pt>
                <c:pt idx="8951">
                  <c:v>1023.64</c:v>
                </c:pt>
                <c:pt idx="8952">
                  <c:v>1010.58</c:v>
                </c:pt>
                <c:pt idx="8953">
                  <c:v>1006.78</c:v>
                </c:pt>
                <c:pt idx="8954">
                  <c:v>1017.29</c:v>
                </c:pt>
                <c:pt idx="8955">
                  <c:v>1018.21</c:v>
                </c:pt>
                <c:pt idx="8956">
                  <c:v>1010.48</c:v>
                </c:pt>
                <c:pt idx="8957">
                  <c:v>1008.96</c:v>
                </c:pt>
                <c:pt idx="8958">
                  <c:v>1014.4</c:v>
                </c:pt>
                <c:pt idx="8959">
                  <c:v>1002.64</c:v>
                </c:pt>
                <c:pt idx="8960">
                  <c:v>1013.13</c:v>
                </c:pt>
                <c:pt idx="8961">
                  <c:v>1011.46</c:v>
                </c:pt>
                <c:pt idx="8962">
                  <c:v>1008.51</c:v>
                </c:pt>
                <c:pt idx="8963">
                  <c:v>1007.53</c:v>
                </c:pt>
                <c:pt idx="8964">
                  <c:v>1025.07</c:v>
                </c:pt>
                <c:pt idx="8965">
                  <c:v>1007.75</c:v>
                </c:pt>
                <c:pt idx="8966">
                  <c:v>1014.75</c:v>
                </c:pt>
                <c:pt idx="8967">
                  <c:v>1023.3</c:v>
                </c:pt>
                <c:pt idx="8968">
                  <c:v>1014.2</c:v>
                </c:pt>
                <c:pt idx="8969">
                  <c:v>1022.21</c:v>
                </c:pt>
                <c:pt idx="8970">
                  <c:v>1007.53</c:v>
                </c:pt>
                <c:pt idx="8971">
                  <c:v>1016.9</c:v>
                </c:pt>
                <c:pt idx="8972">
                  <c:v>1014.89</c:v>
                </c:pt>
                <c:pt idx="8973">
                  <c:v>1011.19</c:v>
                </c:pt>
                <c:pt idx="8974">
                  <c:v>1009.29</c:v>
                </c:pt>
                <c:pt idx="8975">
                  <c:v>1022.84</c:v>
                </c:pt>
                <c:pt idx="8976">
                  <c:v>1013.9</c:v>
                </c:pt>
                <c:pt idx="8977">
                  <c:v>1017.95</c:v>
                </c:pt>
                <c:pt idx="8978">
                  <c:v>1022.51</c:v>
                </c:pt>
                <c:pt idx="8979">
                  <c:v>1004.96</c:v>
                </c:pt>
                <c:pt idx="8980">
                  <c:v>1016.02</c:v>
                </c:pt>
                <c:pt idx="8981">
                  <c:v>1007.9</c:v>
                </c:pt>
                <c:pt idx="8982">
                  <c:v>1021.09</c:v>
                </c:pt>
                <c:pt idx="8983">
                  <c:v>1004.88</c:v>
                </c:pt>
                <c:pt idx="8984">
                  <c:v>1014.15</c:v>
                </c:pt>
                <c:pt idx="8985">
                  <c:v>1003.67</c:v>
                </c:pt>
                <c:pt idx="8986">
                  <c:v>1002.42</c:v>
                </c:pt>
                <c:pt idx="8987">
                  <c:v>1011.37</c:v>
                </c:pt>
                <c:pt idx="8988">
                  <c:v>1010.39</c:v>
                </c:pt>
                <c:pt idx="8989">
                  <c:v>1013.01</c:v>
                </c:pt>
                <c:pt idx="8990">
                  <c:v>1011.73</c:v>
                </c:pt>
                <c:pt idx="8991">
                  <c:v>1013.78</c:v>
                </c:pt>
                <c:pt idx="8992">
                  <c:v>1014.19</c:v>
                </c:pt>
                <c:pt idx="8993">
                  <c:v>1016.14</c:v>
                </c:pt>
                <c:pt idx="8994">
                  <c:v>1009.52</c:v>
                </c:pt>
                <c:pt idx="8995">
                  <c:v>1005.19</c:v>
                </c:pt>
                <c:pt idx="8996">
                  <c:v>1015.96</c:v>
                </c:pt>
                <c:pt idx="8997">
                  <c:v>1005.66</c:v>
                </c:pt>
                <c:pt idx="8998">
                  <c:v>1003.82</c:v>
                </c:pt>
                <c:pt idx="8999">
                  <c:v>1013.37</c:v>
                </c:pt>
                <c:pt idx="9000">
                  <c:v>1011.44</c:v>
                </c:pt>
                <c:pt idx="9001">
                  <c:v>1012.53</c:v>
                </c:pt>
                <c:pt idx="9002">
                  <c:v>1007.99</c:v>
                </c:pt>
                <c:pt idx="9003">
                  <c:v>1014.76</c:v>
                </c:pt>
                <c:pt idx="9004">
                  <c:v>1014.38</c:v>
                </c:pt>
                <c:pt idx="9005">
                  <c:v>1009.28</c:v>
                </c:pt>
                <c:pt idx="9006">
                  <c:v>1014.57</c:v>
                </c:pt>
                <c:pt idx="9007">
                  <c:v>1016.72</c:v>
                </c:pt>
                <c:pt idx="9008">
                  <c:v>1020</c:v>
                </c:pt>
                <c:pt idx="9009">
                  <c:v>1014.38</c:v>
                </c:pt>
                <c:pt idx="9010">
                  <c:v>1013.55</c:v>
                </c:pt>
                <c:pt idx="9011">
                  <c:v>1009.12</c:v>
                </c:pt>
                <c:pt idx="9012">
                  <c:v>1011.56</c:v>
                </c:pt>
                <c:pt idx="9013">
                  <c:v>1016.07</c:v>
                </c:pt>
                <c:pt idx="9014">
                  <c:v>1010.08</c:v>
                </c:pt>
                <c:pt idx="9015">
                  <c:v>1011.34</c:v>
                </c:pt>
                <c:pt idx="9016">
                  <c:v>1008.83</c:v>
                </c:pt>
                <c:pt idx="9017">
                  <c:v>1003.26</c:v>
                </c:pt>
                <c:pt idx="9018">
                  <c:v>1024.02</c:v>
                </c:pt>
                <c:pt idx="9019">
                  <c:v>1014.06</c:v>
                </c:pt>
                <c:pt idx="9020">
                  <c:v>1003.4</c:v>
                </c:pt>
                <c:pt idx="9021">
                  <c:v>1005.84</c:v>
                </c:pt>
                <c:pt idx="9022">
                  <c:v>1017.55</c:v>
                </c:pt>
                <c:pt idx="9023">
                  <c:v>1018.62</c:v>
                </c:pt>
                <c:pt idx="9024">
                  <c:v>1015.84</c:v>
                </c:pt>
                <c:pt idx="9025">
                  <c:v>1013.02</c:v>
                </c:pt>
                <c:pt idx="9026">
                  <c:v>1023.17</c:v>
                </c:pt>
                <c:pt idx="9027">
                  <c:v>1028.2</c:v>
                </c:pt>
                <c:pt idx="9028">
                  <c:v>1019.54</c:v>
                </c:pt>
                <c:pt idx="9029">
                  <c:v>1015.14</c:v>
                </c:pt>
                <c:pt idx="9030">
                  <c:v>1004.91</c:v>
                </c:pt>
                <c:pt idx="9031">
                  <c:v>1010.99</c:v>
                </c:pt>
                <c:pt idx="9032">
                  <c:v>1017.94</c:v>
                </c:pt>
                <c:pt idx="9033">
                  <c:v>1001.19</c:v>
                </c:pt>
                <c:pt idx="9034">
                  <c:v>1008.81</c:v>
                </c:pt>
                <c:pt idx="9035">
                  <c:v>1019.09</c:v>
                </c:pt>
                <c:pt idx="9036">
                  <c:v>1000.76</c:v>
                </c:pt>
                <c:pt idx="9037">
                  <c:v>1018.58</c:v>
                </c:pt>
                <c:pt idx="9038">
                  <c:v>1022.25</c:v>
                </c:pt>
                <c:pt idx="9039">
                  <c:v>1024.32</c:v>
                </c:pt>
                <c:pt idx="9040">
                  <c:v>1009.17</c:v>
                </c:pt>
                <c:pt idx="9041">
                  <c:v>1015.73</c:v>
                </c:pt>
                <c:pt idx="9042">
                  <c:v>1010.93</c:v>
                </c:pt>
                <c:pt idx="9043">
                  <c:v>1014.99</c:v>
                </c:pt>
                <c:pt idx="9044">
                  <c:v>1025.6400000000001</c:v>
                </c:pt>
                <c:pt idx="9045">
                  <c:v>1027.57</c:v>
                </c:pt>
                <c:pt idx="9046">
                  <c:v>1011.68</c:v>
                </c:pt>
                <c:pt idx="9047">
                  <c:v>1012.28</c:v>
                </c:pt>
                <c:pt idx="9048">
                  <c:v>1017.4</c:v>
                </c:pt>
                <c:pt idx="9049">
                  <c:v>1011.82</c:v>
                </c:pt>
                <c:pt idx="9050">
                  <c:v>1004.61</c:v>
                </c:pt>
                <c:pt idx="9051">
                  <c:v>1011.15</c:v>
                </c:pt>
                <c:pt idx="9052">
                  <c:v>1021.62</c:v>
                </c:pt>
                <c:pt idx="9053">
                  <c:v>1023.45</c:v>
                </c:pt>
                <c:pt idx="9054">
                  <c:v>1009.27</c:v>
                </c:pt>
                <c:pt idx="9055">
                  <c:v>1015.59</c:v>
                </c:pt>
                <c:pt idx="9056">
                  <c:v>1015.27</c:v>
                </c:pt>
                <c:pt idx="9057">
                  <c:v>1013.26</c:v>
                </c:pt>
                <c:pt idx="9058">
                  <c:v>1013.56</c:v>
                </c:pt>
                <c:pt idx="9059">
                  <c:v>1009.4</c:v>
                </c:pt>
                <c:pt idx="9060">
                  <c:v>1032.3699999999999</c:v>
                </c:pt>
                <c:pt idx="9061">
                  <c:v>1022.31</c:v>
                </c:pt>
                <c:pt idx="9062">
                  <c:v>1019.48</c:v>
                </c:pt>
                <c:pt idx="9063">
                  <c:v>1022.54</c:v>
                </c:pt>
                <c:pt idx="9064">
                  <c:v>1012.1</c:v>
                </c:pt>
                <c:pt idx="9065">
                  <c:v>1008.25</c:v>
                </c:pt>
                <c:pt idx="9066">
                  <c:v>1026.96</c:v>
                </c:pt>
                <c:pt idx="9067">
                  <c:v>1016.95</c:v>
                </c:pt>
                <c:pt idx="9068">
                  <c:v>1005.58</c:v>
                </c:pt>
                <c:pt idx="9069">
                  <c:v>1017.5</c:v>
                </c:pt>
                <c:pt idx="9070">
                  <c:v>1016.85</c:v>
                </c:pt>
                <c:pt idx="9071">
                  <c:v>1009.05</c:v>
                </c:pt>
                <c:pt idx="9072">
                  <c:v>1013.57</c:v>
                </c:pt>
                <c:pt idx="9073">
                  <c:v>1012.55</c:v>
                </c:pt>
                <c:pt idx="9074">
                  <c:v>1002.27</c:v>
                </c:pt>
                <c:pt idx="9075">
                  <c:v>1007.47</c:v>
                </c:pt>
                <c:pt idx="9076">
                  <c:v>1001.49</c:v>
                </c:pt>
                <c:pt idx="9077">
                  <c:v>1020.94</c:v>
                </c:pt>
                <c:pt idx="9078">
                  <c:v>1012.84</c:v>
                </c:pt>
                <c:pt idx="9079">
                  <c:v>1027.72</c:v>
                </c:pt>
                <c:pt idx="9080">
                  <c:v>1002.25</c:v>
                </c:pt>
                <c:pt idx="9081">
                  <c:v>1008.51</c:v>
                </c:pt>
                <c:pt idx="9082">
                  <c:v>1003.84</c:v>
                </c:pt>
                <c:pt idx="9083">
                  <c:v>1010.34</c:v>
                </c:pt>
                <c:pt idx="9084">
                  <c:v>1017.53</c:v>
                </c:pt>
                <c:pt idx="9085">
                  <c:v>1020.62</c:v>
                </c:pt>
                <c:pt idx="9086">
                  <c:v>1014.15</c:v>
                </c:pt>
                <c:pt idx="9087">
                  <c:v>1028.3800000000001</c:v>
                </c:pt>
                <c:pt idx="9088">
                  <c:v>1004.43</c:v>
                </c:pt>
                <c:pt idx="9089">
                  <c:v>1001.13</c:v>
                </c:pt>
                <c:pt idx="9090">
                  <c:v>1018.08</c:v>
                </c:pt>
                <c:pt idx="9091">
                  <c:v>1019.37</c:v>
                </c:pt>
                <c:pt idx="9092">
                  <c:v>1014.59</c:v>
                </c:pt>
                <c:pt idx="9093">
                  <c:v>1030.3800000000001</c:v>
                </c:pt>
                <c:pt idx="9094">
                  <c:v>1011.72</c:v>
                </c:pt>
                <c:pt idx="9095">
                  <c:v>1026.32</c:v>
                </c:pt>
                <c:pt idx="9096">
                  <c:v>1016.91</c:v>
                </c:pt>
                <c:pt idx="9097">
                  <c:v>1010.09</c:v>
                </c:pt>
                <c:pt idx="9098">
                  <c:v>1012.52</c:v>
                </c:pt>
                <c:pt idx="9099">
                  <c:v>1010.29</c:v>
                </c:pt>
                <c:pt idx="9100">
                  <c:v>1009.27</c:v>
                </c:pt>
                <c:pt idx="9101">
                  <c:v>1007.8</c:v>
                </c:pt>
                <c:pt idx="9102">
                  <c:v>1007.62</c:v>
                </c:pt>
                <c:pt idx="9103">
                  <c:v>1014.9</c:v>
                </c:pt>
                <c:pt idx="9104">
                  <c:v>1023.23</c:v>
                </c:pt>
                <c:pt idx="9105">
                  <c:v>1022.2</c:v>
                </c:pt>
                <c:pt idx="9106">
                  <c:v>1011.08</c:v>
                </c:pt>
                <c:pt idx="9107">
                  <c:v>1015.67</c:v>
                </c:pt>
                <c:pt idx="9108">
                  <c:v>1009.83</c:v>
                </c:pt>
                <c:pt idx="9109">
                  <c:v>1006.08</c:v>
                </c:pt>
                <c:pt idx="9110">
                  <c:v>1014.22</c:v>
                </c:pt>
                <c:pt idx="9111">
                  <c:v>1024.42</c:v>
                </c:pt>
                <c:pt idx="9112">
                  <c:v>1019.65</c:v>
                </c:pt>
                <c:pt idx="9113">
                  <c:v>1013.37</c:v>
                </c:pt>
                <c:pt idx="9114">
                  <c:v>1012.1</c:v>
                </c:pt>
                <c:pt idx="9115">
                  <c:v>1013.26</c:v>
                </c:pt>
                <c:pt idx="9116">
                  <c:v>1003.75</c:v>
                </c:pt>
                <c:pt idx="9117">
                  <c:v>1017.78</c:v>
                </c:pt>
                <c:pt idx="9118">
                  <c:v>1018.66</c:v>
                </c:pt>
                <c:pt idx="9119">
                  <c:v>1009.4</c:v>
                </c:pt>
                <c:pt idx="9120">
                  <c:v>1011.31</c:v>
                </c:pt>
                <c:pt idx="9121">
                  <c:v>1017.68</c:v>
                </c:pt>
                <c:pt idx="9122">
                  <c:v>1022.43</c:v>
                </c:pt>
                <c:pt idx="9123">
                  <c:v>1003.98</c:v>
                </c:pt>
                <c:pt idx="9124">
                  <c:v>1014.3</c:v>
                </c:pt>
                <c:pt idx="9125">
                  <c:v>1031.96</c:v>
                </c:pt>
                <c:pt idx="9126">
                  <c:v>1007.29</c:v>
                </c:pt>
                <c:pt idx="9127">
                  <c:v>1008.25</c:v>
                </c:pt>
                <c:pt idx="9128">
                  <c:v>1005.61</c:v>
                </c:pt>
                <c:pt idx="9129">
                  <c:v>1016.61</c:v>
                </c:pt>
                <c:pt idx="9130">
                  <c:v>1014.58</c:v>
                </c:pt>
                <c:pt idx="9131">
                  <c:v>1006.29</c:v>
                </c:pt>
                <c:pt idx="9132">
                  <c:v>1017.46</c:v>
                </c:pt>
                <c:pt idx="9133">
                  <c:v>1006.63</c:v>
                </c:pt>
                <c:pt idx="9134">
                  <c:v>1013.52</c:v>
                </c:pt>
                <c:pt idx="9135">
                  <c:v>1016.94</c:v>
                </c:pt>
                <c:pt idx="9136">
                  <c:v>1018</c:v>
                </c:pt>
                <c:pt idx="9137">
                  <c:v>1022.42</c:v>
                </c:pt>
                <c:pt idx="9138">
                  <c:v>1010.13</c:v>
                </c:pt>
                <c:pt idx="9139">
                  <c:v>1012.12</c:v>
                </c:pt>
                <c:pt idx="9140">
                  <c:v>1017.42</c:v>
                </c:pt>
                <c:pt idx="9141">
                  <c:v>1014.06</c:v>
                </c:pt>
                <c:pt idx="9142">
                  <c:v>1012.78</c:v>
                </c:pt>
                <c:pt idx="9143">
                  <c:v>1016.92</c:v>
                </c:pt>
                <c:pt idx="9144">
                  <c:v>1017.63</c:v>
                </c:pt>
                <c:pt idx="9145">
                  <c:v>1014.33</c:v>
                </c:pt>
                <c:pt idx="9146">
                  <c:v>1020.38</c:v>
                </c:pt>
                <c:pt idx="9147">
                  <c:v>1011.74</c:v>
                </c:pt>
                <c:pt idx="9148">
                  <c:v>1020.59</c:v>
                </c:pt>
                <c:pt idx="9149">
                  <c:v>1004.59</c:v>
                </c:pt>
                <c:pt idx="9150">
                  <c:v>1015.02</c:v>
                </c:pt>
                <c:pt idx="9151">
                  <c:v>1021.18</c:v>
                </c:pt>
                <c:pt idx="9152">
                  <c:v>1019.26</c:v>
                </c:pt>
                <c:pt idx="9153">
                  <c:v>1009.96</c:v>
                </c:pt>
                <c:pt idx="9154">
                  <c:v>1018.12</c:v>
                </c:pt>
                <c:pt idx="9155">
                  <c:v>1014.69</c:v>
                </c:pt>
                <c:pt idx="9156">
                  <c:v>1006.53</c:v>
                </c:pt>
                <c:pt idx="9157">
                  <c:v>1017.9</c:v>
                </c:pt>
                <c:pt idx="9158">
                  <c:v>1005.85</c:v>
                </c:pt>
                <c:pt idx="9159">
                  <c:v>1010.23</c:v>
                </c:pt>
                <c:pt idx="9160">
                  <c:v>1014.24</c:v>
                </c:pt>
                <c:pt idx="9161">
                  <c:v>1013.8</c:v>
                </c:pt>
                <c:pt idx="9162">
                  <c:v>1018.38</c:v>
                </c:pt>
                <c:pt idx="9163">
                  <c:v>1019.81</c:v>
                </c:pt>
                <c:pt idx="9164">
                  <c:v>1008.89</c:v>
                </c:pt>
                <c:pt idx="9165">
                  <c:v>1015.52</c:v>
                </c:pt>
                <c:pt idx="9166">
                  <c:v>1018.02</c:v>
                </c:pt>
                <c:pt idx="9167">
                  <c:v>1004.64</c:v>
                </c:pt>
                <c:pt idx="9168">
                  <c:v>1012.83</c:v>
                </c:pt>
                <c:pt idx="9169">
                  <c:v>1012.91</c:v>
                </c:pt>
                <c:pt idx="9170">
                  <c:v>1024.31</c:v>
                </c:pt>
                <c:pt idx="9171">
                  <c:v>1009.74</c:v>
                </c:pt>
                <c:pt idx="9172">
                  <c:v>1004.38</c:v>
                </c:pt>
                <c:pt idx="9173">
                  <c:v>1011.13</c:v>
                </c:pt>
                <c:pt idx="9174">
                  <c:v>1011.97</c:v>
                </c:pt>
                <c:pt idx="9175">
                  <c:v>1009.63</c:v>
                </c:pt>
                <c:pt idx="9176">
                  <c:v>1014.85</c:v>
                </c:pt>
                <c:pt idx="9177">
                  <c:v>1015.5</c:v>
                </c:pt>
                <c:pt idx="9178">
                  <c:v>1017.04</c:v>
                </c:pt>
                <c:pt idx="9179">
                  <c:v>1011.28</c:v>
                </c:pt>
                <c:pt idx="9180">
                  <c:v>1017.6</c:v>
                </c:pt>
                <c:pt idx="9181">
                  <c:v>1010.6</c:v>
                </c:pt>
                <c:pt idx="9182">
                  <c:v>1007.93</c:v>
                </c:pt>
                <c:pt idx="9183">
                  <c:v>1011.32</c:v>
                </c:pt>
                <c:pt idx="9184">
                  <c:v>1013.09</c:v>
                </c:pt>
                <c:pt idx="9185">
                  <c:v>1016.78</c:v>
                </c:pt>
                <c:pt idx="9186">
                  <c:v>1014.64</c:v>
                </c:pt>
                <c:pt idx="9187">
                  <c:v>1016.77</c:v>
                </c:pt>
                <c:pt idx="9188">
                  <c:v>1018.32</c:v>
                </c:pt>
                <c:pt idx="9189">
                  <c:v>1020.5</c:v>
                </c:pt>
                <c:pt idx="9190">
                  <c:v>1007.83</c:v>
                </c:pt>
                <c:pt idx="9191">
                  <c:v>1014.95</c:v>
                </c:pt>
                <c:pt idx="9192">
                  <c:v>1012.53</c:v>
                </c:pt>
                <c:pt idx="9193">
                  <c:v>1013.7</c:v>
                </c:pt>
                <c:pt idx="9194">
                  <c:v>1005.46</c:v>
                </c:pt>
                <c:pt idx="9195">
                  <c:v>1016.15</c:v>
                </c:pt>
                <c:pt idx="9196">
                  <c:v>1013.14</c:v>
                </c:pt>
                <c:pt idx="9197">
                  <c:v>1016.53</c:v>
                </c:pt>
                <c:pt idx="9198">
                  <c:v>1007.6</c:v>
                </c:pt>
                <c:pt idx="9199">
                  <c:v>1013.18</c:v>
                </c:pt>
                <c:pt idx="9200">
                  <c:v>1015.35</c:v>
                </c:pt>
                <c:pt idx="9201">
                  <c:v>1014.95</c:v>
                </c:pt>
                <c:pt idx="9202">
                  <c:v>1010.43</c:v>
                </c:pt>
                <c:pt idx="9203">
                  <c:v>1008.13</c:v>
                </c:pt>
                <c:pt idx="9204">
                  <c:v>1011.67</c:v>
                </c:pt>
                <c:pt idx="9205">
                  <c:v>1013.85</c:v>
                </c:pt>
                <c:pt idx="9206">
                  <c:v>1017.71</c:v>
                </c:pt>
                <c:pt idx="9207">
                  <c:v>1012.06</c:v>
                </c:pt>
                <c:pt idx="9208">
                  <c:v>1027.6600000000001</c:v>
                </c:pt>
                <c:pt idx="9209">
                  <c:v>1018.38</c:v>
                </c:pt>
                <c:pt idx="9210">
                  <c:v>1015.55</c:v>
                </c:pt>
                <c:pt idx="9211">
                  <c:v>1020.94</c:v>
                </c:pt>
                <c:pt idx="9212">
                  <c:v>1020.56</c:v>
                </c:pt>
                <c:pt idx="9213">
                  <c:v>1019.01</c:v>
                </c:pt>
                <c:pt idx="9214">
                  <c:v>1013.02</c:v>
                </c:pt>
                <c:pt idx="9215">
                  <c:v>1014.39</c:v>
                </c:pt>
                <c:pt idx="9216">
                  <c:v>1020.25</c:v>
                </c:pt>
                <c:pt idx="9217">
                  <c:v>1011.55</c:v>
                </c:pt>
                <c:pt idx="9218">
                  <c:v>1006.96</c:v>
                </c:pt>
                <c:pt idx="9219">
                  <c:v>1007.29</c:v>
                </c:pt>
                <c:pt idx="9220">
                  <c:v>1008.08</c:v>
                </c:pt>
                <c:pt idx="9221">
                  <c:v>1022.6</c:v>
                </c:pt>
                <c:pt idx="9222">
                  <c:v>1016.32</c:v>
                </c:pt>
                <c:pt idx="9223">
                  <c:v>1023.5</c:v>
                </c:pt>
                <c:pt idx="9224">
                  <c:v>1010.48</c:v>
                </c:pt>
                <c:pt idx="9225">
                  <c:v>1019.26</c:v>
                </c:pt>
                <c:pt idx="9226">
                  <c:v>1015.47</c:v>
                </c:pt>
                <c:pt idx="9227">
                  <c:v>1006.9</c:v>
                </c:pt>
                <c:pt idx="9228">
                  <c:v>1026.21</c:v>
                </c:pt>
                <c:pt idx="9229">
                  <c:v>1005.69</c:v>
                </c:pt>
                <c:pt idx="9230">
                  <c:v>1002.19</c:v>
                </c:pt>
                <c:pt idx="9231">
                  <c:v>1018.62</c:v>
                </c:pt>
                <c:pt idx="9232">
                  <c:v>1010.85</c:v>
                </c:pt>
                <c:pt idx="9233">
                  <c:v>1009.51</c:v>
                </c:pt>
                <c:pt idx="9234">
                  <c:v>1008.06</c:v>
                </c:pt>
                <c:pt idx="9235">
                  <c:v>1023.12</c:v>
                </c:pt>
                <c:pt idx="9236">
                  <c:v>1028.57</c:v>
                </c:pt>
                <c:pt idx="9237">
                  <c:v>1014.2</c:v>
                </c:pt>
                <c:pt idx="9238">
                  <c:v>1017.45</c:v>
                </c:pt>
                <c:pt idx="9239">
                  <c:v>1011.18</c:v>
                </c:pt>
                <c:pt idx="9240">
                  <c:v>1008.41</c:v>
                </c:pt>
                <c:pt idx="9241">
                  <c:v>1006.14</c:v>
                </c:pt>
                <c:pt idx="9242">
                  <c:v>1014.71</c:v>
                </c:pt>
                <c:pt idx="9243">
                  <c:v>1015.6</c:v>
                </c:pt>
                <c:pt idx="9244">
                  <c:v>1008.07</c:v>
                </c:pt>
                <c:pt idx="9245">
                  <c:v>1017.2</c:v>
                </c:pt>
                <c:pt idx="9246">
                  <c:v>1007.99</c:v>
                </c:pt>
                <c:pt idx="9247">
                  <c:v>1020.84</c:v>
                </c:pt>
                <c:pt idx="9248">
                  <c:v>1014.34</c:v>
                </c:pt>
                <c:pt idx="9249">
                  <c:v>1004.73</c:v>
                </c:pt>
                <c:pt idx="9250">
                  <c:v>1010.54</c:v>
                </c:pt>
                <c:pt idx="9251">
                  <c:v>1010.18</c:v>
                </c:pt>
                <c:pt idx="9252">
                  <c:v>1013.27</c:v>
                </c:pt>
                <c:pt idx="9253">
                  <c:v>1008.41</c:v>
                </c:pt>
                <c:pt idx="9254">
                  <c:v>1011.27</c:v>
                </c:pt>
                <c:pt idx="9255">
                  <c:v>1011.44</c:v>
                </c:pt>
                <c:pt idx="9256">
                  <c:v>1018.69</c:v>
                </c:pt>
                <c:pt idx="9257">
                  <c:v>1023.68</c:v>
                </c:pt>
                <c:pt idx="9258">
                  <c:v>1007.21</c:v>
                </c:pt>
                <c:pt idx="9259">
                  <c:v>1019.56</c:v>
                </c:pt>
                <c:pt idx="9260">
                  <c:v>1015.85</c:v>
                </c:pt>
                <c:pt idx="9261">
                  <c:v>1007.74</c:v>
                </c:pt>
                <c:pt idx="9262">
                  <c:v>1006.45</c:v>
                </c:pt>
                <c:pt idx="9263">
                  <c:v>1017.03</c:v>
                </c:pt>
                <c:pt idx="9264">
                  <c:v>1006.78</c:v>
                </c:pt>
                <c:pt idx="9265">
                  <c:v>1026.79</c:v>
                </c:pt>
                <c:pt idx="9266">
                  <c:v>1013.45</c:v>
                </c:pt>
                <c:pt idx="9267">
                  <c:v>1014.29</c:v>
                </c:pt>
                <c:pt idx="9268">
                  <c:v>1011.22</c:v>
                </c:pt>
                <c:pt idx="9269">
                  <c:v>1014.54</c:v>
                </c:pt>
                <c:pt idx="9270">
                  <c:v>1010.8</c:v>
                </c:pt>
                <c:pt idx="9271">
                  <c:v>1011.48</c:v>
                </c:pt>
                <c:pt idx="9272">
                  <c:v>1019.48</c:v>
                </c:pt>
                <c:pt idx="9273">
                  <c:v>1018.21</c:v>
                </c:pt>
                <c:pt idx="9274">
                  <c:v>1005.71</c:v>
                </c:pt>
                <c:pt idx="9275">
                  <c:v>1016.56</c:v>
                </c:pt>
                <c:pt idx="9276">
                  <c:v>1003.56</c:v>
                </c:pt>
                <c:pt idx="9277">
                  <c:v>1012.81</c:v>
                </c:pt>
                <c:pt idx="9278">
                  <c:v>1019.48</c:v>
                </c:pt>
                <c:pt idx="9279">
                  <c:v>1004.55</c:v>
                </c:pt>
                <c:pt idx="9280">
                  <c:v>1011.72</c:v>
                </c:pt>
                <c:pt idx="9281">
                  <c:v>1011.3</c:v>
                </c:pt>
                <c:pt idx="9282">
                  <c:v>1009.33</c:v>
                </c:pt>
                <c:pt idx="9283">
                  <c:v>1008.66</c:v>
                </c:pt>
                <c:pt idx="9284">
                  <c:v>1010.94</c:v>
                </c:pt>
                <c:pt idx="9285">
                  <c:v>1010.93</c:v>
                </c:pt>
                <c:pt idx="9286">
                  <c:v>1011.75</c:v>
                </c:pt>
                <c:pt idx="9287">
                  <c:v>1012.24</c:v>
                </c:pt>
                <c:pt idx="9288">
                  <c:v>1025.78</c:v>
                </c:pt>
                <c:pt idx="9289">
                  <c:v>1010.81</c:v>
                </c:pt>
                <c:pt idx="9290">
                  <c:v>1012.81</c:v>
                </c:pt>
                <c:pt idx="9291">
                  <c:v>1025.98</c:v>
                </c:pt>
                <c:pt idx="9292">
                  <c:v>1010.11</c:v>
                </c:pt>
                <c:pt idx="9293">
                  <c:v>1005.31</c:v>
                </c:pt>
                <c:pt idx="9294">
                  <c:v>1017.35</c:v>
                </c:pt>
                <c:pt idx="9295">
                  <c:v>1006.09</c:v>
                </c:pt>
                <c:pt idx="9296">
                  <c:v>1019.67</c:v>
                </c:pt>
                <c:pt idx="9297">
                  <c:v>1013.18</c:v>
                </c:pt>
                <c:pt idx="9298">
                  <c:v>1007.4</c:v>
                </c:pt>
                <c:pt idx="9299">
                  <c:v>1014.73</c:v>
                </c:pt>
                <c:pt idx="9300">
                  <c:v>1011.16</c:v>
                </c:pt>
                <c:pt idx="9301">
                  <c:v>1013.97</c:v>
                </c:pt>
                <c:pt idx="9302">
                  <c:v>1025.4000000000001</c:v>
                </c:pt>
                <c:pt idx="9303">
                  <c:v>1018.02</c:v>
                </c:pt>
                <c:pt idx="9304">
                  <c:v>1011.27</c:v>
                </c:pt>
                <c:pt idx="9305">
                  <c:v>1019.2</c:v>
                </c:pt>
                <c:pt idx="9306">
                  <c:v>1017.45</c:v>
                </c:pt>
                <c:pt idx="9307">
                  <c:v>1013.39</c:v>
                </c:pt>
                <c:pt idx="9308">
                  <c:v>1015.26</c:v>
                </c:pt>
                <c:pt idx="9309">
                  <c:v>1019.03</c:v>
                </c:pt>
                <c:pt idx="9310">
                  <c:v>1021.98</c:v>
                </c:pt>
                <c:pt idx="9311">
                  <c:v>1022.72</c:v>
                </c:pt>
                <c:pt idx="9312">
                  <c:v>1012.21</c:v>
                </c:pt>
                <c:pt idx="9313">
                  <c:v>1010.82</c:v>
                </c:pt>
                <c:pt idx="9314">
                  <c:v>1006.56</c:v>
                </c:pt>
                <c:pt idx="9315">
                  <c:v>1014.04</c:v>
                </c:pt>
                <c:pt idx="9316">
                  <c:v>1009.47</c:v>
                </c:pt>
                <c:pt idx="9317">
                  <c:v>1019.43</c:v>
                </c:pt>
                <c:pt idx="9318">
                  <c:v>1010.14</c:v>
                </c:pt>
                <c:pt idx="9319">
                  <c:v>1010.88</c:v>
                </c:pt>
                <c:pt idx="9320">
                  <c:v>1006.91</c:v>
                </c:pt>
                <c:pt idx="9321">
                  <c:v>1019.68</c:v>
                </c:pt>
                <c:pt idx="9322">
                  <c:v>1016.96</c:v>
                </c:pt>
                <c:pt idx="9323">
                  <c:v>1012.06</c:v>
                </c:pt>
                <c:pt idx="9324">
                  <c:v>1021.97</c:v>
                </c:pt>
                <c:pt idx="9325">
                  <c:v>1014.1</c:v>
                </c:pt>
                <c:pt idx="9326">
                  <c:v>1020.22</c:v>
                </c:pt>
                <c:pt idx="9327">
                  <c:v>1011.28</c:v>
                </c:pt>
                <c:pt idx="9328">
                  <c:v>1008.28</c:v>
                </c:pt>
                <c:pt idx="9329">
                  <c:v>1010.29</c:v>
                </c:pt>
                <c:pt idx="9330">
                  <c:v>1009.81</c:v>
                </c:pt>
                <c:pt idx="9331">
                  <c:v>1029.6500000000001</c:v>
                </c:pt>
                <c:pt idx="9332">
                  <c:v>1012.86</c:v>
                </c:pt>
                <c:pt idx="9333">
                  <c:v>1011.78</c:v>
                </c:pt>
                <c:pt idx="9334">
                  <c:v>1012.02</c:v>
                </c:pt>
                <c:pt idx="9335">
                  <c:v>1022.14</c:v>
                </c:pt>
                <c:pt idx="9336">
                  <c:v>1009.73</c:v>
                </c:pt>
                <c:pt idx="9337">
                  <c:v>1012.83</c:v>
                </c:pt>
                <c:pt idx="9338">
                  <c:v>1003.74</c:v>
                </c:pt>
                <c:pt idx="9339">
                  <c:v>1011.99</c:v>
                </c:pt>
                <c:pt idx="9340">
                  <c:v>1017.5</c:v>
                </c:pt>
                <c:pt idx="9341">
                  <c:v>1003.02</c:v>
                </c:pt>
                <c:pt idx="9342">
                  <c:v>1011.14</c:v>
                </c:pt>
                <c:pt idx="9343">
                  <c:v>1013.12</c:v>
                </c:pt>
                <c:pt idx="9344">
                  <c:v>1007.88</c:v>
                </c:pt>
                <c:pt idx="9345">
                  <c:v>1018.83</c:v>
                </c:pt>
                <c:pt idx="9346">
                  <c:v>1008.03</c:v>
                </c:pt>
                <c:pt idx="9347">
                  <c:v>1005.88</c:v>
                </c:pt>
                <c:pt idx="9348">
                  <c:v>1021.67</c:v>
                </c:pt>
                <c:pt idx="9349">
                  <c:v>1017.18</c:v>
                </c:pt>
                <c:pt idx="9350">
                  <c:v>1012.2</c:v>
                </c:pt>
                <c:pt idx="9351">
                  <c:v>1007.88</c:v>
                </c:pt>
                <c:pt idx="9352">
                  <c:v>1013.88</c:v>
                </c:pt>
                <c:pt idx="9353">
                  <c:v>1002.54</c:v>
                </c:pt>
                <c:pt idx="9354">
                  <c:v>1019.89</c:v>
                </c:pt>
                <c:pt idx="9355">
                  <c:v>1018.14</c:v>
                </c:pt>
                <c:pt idx="9356">
                  <c:v>1011.9</c:v>
                </c:pt>
                <c:pt idx="9357">
                  <c:v>1007.02</c:v>
                </c:pt>
                <c:pt idx="9358">
                  <c:v>1020.5</c:v>
                </c:pt>
                <c:pt idx="9359">
                  <c:v>1015.79</c:v>
                </c:pt>
                <c:pt idx="9360">
                  <c:v>1016.52</c:v>
                </c:pt>
                <c:pt idx="9361">
                  <c:v>1012.92</c:v>
                </c:pt>
                <c:pt idx="9362">
                  <c:v>1014.7</c:v>
                </c:pt>
                <c:pt idx="9363">
                  <c:v>1009.86</c:v>
                </c:pt>
                <c:pt idx="9364">
                  <c:v>1006.06</c:v>
                </c:pt>
                <c:pt idx="9365">
                  <c:v>1021.97</c:v>
                </c:pt>
                <c:pt idx="9366">
                  <c:v>1013.32</c:v>
                </c:pt>
                <c:pt idx="9367">
                  <c:v>1017.28</c:v>
                </c:pt>
                <c:pt idx="9368">
                  <c:v>1031.1400000000001</c:v>
                </c:pt>
                <c:pt idx="9369">
                  <c:v>1008.26</c:v>
                </c:pt>
                <c:pt idx="9370">
                  <c:v>1010.87</c:v>
                </c:pt>
                <c:pt idx="9371">
                  <c:v>1013.25</c:v>
                </c:pt>
                <c:pt idx="9372">
                  <c:v>1011.8</c:v>
                </c:pt>
                <c:pt idx="9373">
                  <c:v>1014.93</c:v>
                </c:pt>
                <c:pt idx="9374">
                  <c:v>1012.34</c:v>
                </c:pt>
                <c:pt idx="9375">
                  <c:v>1008.82</c:v>
                </c:pt>
                <c:pt idx="9376">
                  <c:v>1021.83</c:v>
                </c:pt>
                <c:pt idx="9377">
                  <c:v>1014.45</c:v>
                </c:pt>
                <c:pt idx="9378">
                  <c:v>1010.36</c:v>
                </c:pt>
                <c:pt idx="9379">
                  <c:v>1017.24</c:v>
                </c:pt>
                <c:pt idx="9380">
                  <c:v>1008.64</c:v>
                </c:pt>
                <c:pt idx="9381">
                  <c:v>1025.21</c:v>
                </c:pt>
                <c:pt idx="9382">
                  <c:v>1010.27</c:v>
                </c:pt>
                <c:pt idx="9383">
                  <c:v>1010.01</c:v>
                </c:pt>
                <c:pt idx="9384">
                  <c:v>1020</c:v>
                </c:pt>
                <c:pt idx="9385">
                  <c:v>1022.16</c:v>
                </c:pt>
                <c:pt idx="9386">
                  <c:v>1008.3</c:v>
                </c:pt>
                <c:pt idx="9387">
                  <c:v>1015.13</c:v>
                </c:pt>
                <c:pt idx="9388">
                  <c:v>1020.67</c:v>
                </c:pt>
                <c:pt idx="9389">
                  <c:v>1003.86</c:v>
                </c:pt>
                <c:pt idx="9390">
                  <c:v>1011.05</c:v>
                </c:pt>
                <c:pt idx="9391">
                  <c:v>1012.21</c:v>
                </c:pt>
                <c:pt idx="9392">
                  <c:v>1011.8</c:v>
                </c:pt>
                <c:pt idx="9393">
                  <c:v>1013.9</c:v>
                </c:pt>
                <c:pt idx="9394">
                  <c:v>1009.82</c:v>
                </c:pt>
                <c:pt idx="9395">
                  <c:v>1011.86</c:v>
                </c:pt>
                <c:pt idx="9396">
                  <c:v>1024.18</c:v>
                </c:pt>
                <c:pt idx="9397">
                  <c:v>1013.15</c:v>
                </c:pt>
                <c:pt idx="9398">
                  <c:v>1011.34</c:v>
                </c:pt>
                <c:pt idx="9399">
                  <c:v>1012.57</c:v>
                </c:pt>
                <c:pt idx="9400">
                  <c:v>1007</c:v>
                </c:pt>
                <c:pt idx="9401">
                  <c:v>1012.34</c:v>
                </c:pt>
                <c:pt idx="9402">
                  <c:v>1017.55</c:v>
                </c:pt>
                <c:pt idx="9403">
                  <c:v>1019.72</c:v>
                </c:pt>
                <c:pt idx="9404">
                  <c:v>1002.32</c:v>
                </c:pt>
                <c:pt idx="9405">
                  <c:v>1018.39</c:v>
                </c:pt>
                <c:pt idx="9406">
                  <c:v>1015</c:v>
                </c:pt>
                <c:pt idx="9407">
                  <c:v>1011.64</c:v>
                </c:pt>
                <c:pt idx="9408">
                  <c:v>1010.63</c:v>
                </c:pt>
                <c:pt idx="9409">
                  <c:v>1025.21</c:v>
                </c:pt>
                <c:pt idx="9410">
                  <c:v>1009.97</c:v>
                </c:pt>
                <c:pt idx="9411">
                  <c:v>1006.73</c:v>
                </c:pt>
                <c:pt idx="9412">
                  <c:v>1008.25</c:v>
                </c:pt>
                <c:pt idx="9413">
                  <c:v>1021.91</c:v>
                </c:pt>
                <c:pt idx="9414">
                  <c:v>1018.91</c:v>
                </c:pt>
                <c:pt idx="9415">
                  <c:v>1015.3</c:v>
                </c:pt>
                <c:pt idx="9416">
                  <c:v>1002.62</c:v>
                </c:pt>
                <c:pt idx="9417">
                  <c:v>1016.29</c:v>
                </c:pt>
                <c:pt idx="9418">
                  <c:v>1018.17</c:v>
                </c:pt>
                <c:pt idx="9419">
                  <c:v>1020.53</c:v>
                </c:pt>
                <c:pt idx="9420">
                  <c:v>1003.6</c:v>
                </c:pt>
                <c:pt idx="9421">
                  <c:v>1016.66</c:v>
                </c:pt>
                <c:pt idx="9422">
                  <c:v>1009.04</c:v>
                </c:pt>
                <c:pt idx="9423">
                  <c:v>1023.03</c:v>
                </c:pt>
                <c:pt idx="9424">
                  <c:v>1012.64</c:v>
                </c:pt>
                <c:pt idx="9425">
                  <c:v>1013.41</c:v>
                </c:pt>
                <c:pt idx="9426">
                  <c:v>1016.28</c:v>
                </c:pt>
                <c:pt idx="9427">
                  <c:v>1009.39</c:v>
                </c:pt>
                <c:pt idx="9428">
                  <c:v>1019.61</c:v>
                </c:pt>
                <c:pt idx="9429">
                  <c:v>1009.83</c:v>
                </c:pt>
                <c:pt idx="9430">
                  <c:v>1019.76</c:v>
                </c:pt>
                <c:pt idx="9431">
                  <c:v>1019.69</c:v>
                </c:pt>
                <c:pt idx="9432">
                  <c:v>1007.31</c:v>
                </c:pt>
                <c:pt idx="9433">
                  <c:v>1013.39</c:v>
                </c:pt>
                <c:pt idx="9434">
                  <c:v>1010.28</c:v>
                </c:pt>
                <c:pt idx="9435">
                  <c:v>1022.42</c:v>
                </c:pt>
                <c:pt idx="9436">
                  <c:v>1012.94</c:v>
                </c:pt>
                <c:pt idx="9437">
                  <c:v>1006.62</c:v>
                </c:pt>
                <c:pt idx="9438">
                  <c:v>1013.95</c:v>
                </c:pt>
                <c:pt idx="9439">
                  <c:v>1012.93</c:v>
                </c:pt>
                <c:pt idx="9440">
                  <c:v>1015.3</c:v>
                </c:pt>
                <c:pt idx="9441">
                  <c:v>1016.4</c:v>
                </c:pt>
                <c:pt idx="9442">
                  <c:v>1013.13</c:v>
                </c:pt>
                <c:pt idx="9443">
                  <c:v>1015.57</c:v>
                </c:pt>
                <c:pt idx="9444">
                  <c:v>1010.58</c:v>
                </c:pt>
                <c:pt idx="9445">
                  <c:v>1011</c:v>
                </c:pt>
                <c:pt idx="9446">
                  <c:v>1003.57</c:v>
                </c:pt>
                <c:pt idx="9447">
                  <c:v>1020.47</c:v>
                </c:pt>
                <c:pt idx="9448">
                  <c:v>1021.15</c:v>
                </c:pt>
                <c:pt idx="9449">
                  <c:v>1022.21</c:v>
                </c:pt>
                <c:pt idx="9450">
                  <c:v>1015.97</c:v>
                </c:pt>
                <c:pt idx="9451">
                  <c:v>1021.05</c:v>
                </c:pt>
                <c:pt idx="9452">
                  <c:v>1003.99</c:v>
                </c:pt>
                <c:pt idx="9453">
                  <c:v>1010.27</c:v>
                </c:pt>
                <c:pt idx="9454">
                  <c:v>1012.81</c:v>
                </c:pt>
                <c:pt idx="9455">
                  <c:v>1012.78</c:v>
                </c:pt>
                <c:pt idx="9456">
                  <c:v>1014.08</c:v>
                </c:pt>
                <c:pt idx="9457">
                  <c:v>1014.11</c:v>
                </c:pt>
                <c:pt idx="9458">
                  <c:v>1013.26</c:v>
                </c:pt>
                <c:pt idx="9459">
                  <c:v>1022.84</c:v>
                </c:pt>
                <c:pt idx="9460">
                  <c:v>1005.11</c:v>
                </c:pt>
                <c:pt idx="9461">
                  <c:v>1015.85</c:v>
                </c:pt>
                <c:pt idx="9462">
                  <c:v>1014.94</c:v>
                </c:pt>
                <c:pt idx="9463">
                  <c:v>1013.12</c:v>
                </c:pt>
                <c:pt idx="9464">
                  <c:v>1018.97</c:v>
                </c:pt>
                <c:pt idx="9465">
                  <c:v>1015.29</c:v>
                </c:pt>
                <c:pt idx="9466">
                  <c:v>1016.83</c:v>
                </c:pt>
                <c:pt idx="9467">
                  <c:v>1024.8800000000001</c:v>
                </c:pt>
                <c:pt idx="9468">
                  <c:v>1003.73</c:v>
                </c:pt>
                <c:pt idx="9469">
                  <c:v>1019.57</c:v>
                </c:pt>
                <c:pt idx="9470">
                  <c:v>1013.1</c:v>
                </c:pt>
                <c:pt idx="9471">
                  <c:v>1004.55</c:v>
                </c:pt>
                <c:pt idx="9472">
                  <c:v>1007.59</c:v>
                </c:pt>
                <c:pt idx="9473">
                  <c:v>1008.71</c:v>
                </c:pt>
                <c:pt idx="9474">
                  <c:v>1003.61</c:v>
                </c:pt>
                <c:pt idx="9475">
                  <c:v>1017.81</c:v>
                </c:pt>
                <c:pt idx="9476">
                  <c:v>1006.55</c:v>
                </c:pt>
                <c:pt idx="9477">
                  <c:v>1016.73</c:v>
                </c:pt>
                <c:pt idx="9478">
                  <c:v>1012.82</c:v>
                </c:pt>
                <c:pt idx="9479">
                  <c:v>1020.84</c:v>
                </c:pt>
                <c:pt idx="9480">
                  <c:v>1015.35</c:v>
                </c:pt>
                <c:pt idx="9481">
                  <c:v>1004.59</c:v>
                </c:pt>
                <c:pt idx="9482">
                  <c:v>1019.39</c:v>
                </c:pt>
                <c:pt idx="9483">
                  <c:v>1010.28</c:v>
                </c:pt>
                <c:pt idx="9484">
                  <c:v>1023.28</c:v>
                </c:pt>
                <c:pt idx="9485">
                  <c:v>1018.07</c:v>
                </c:pt>
                <c:pt idx="9486">
                  <c:v>1007.52</c:v>
                </c:pt>
                <c:pt idx="9487">
                  <c:v>1017.11</c:v>
                </c:pt>
                <c:pt idx="9488">
                  <c:v>1012.2</c:v>
                </c:pt>
                <c:pt idx="9489">
                  <c:v>1010.69</c:v>
                </c:pt>
                <c:pt idx="9490">
                  <c:v>1011.37</c:v>
                </c:pt>
                <c:pt idx="9491">
                  <c:v>1006.24</c:v>
                </c:pt>
                <c:pt idx="9492">
                  <c:v>1011.26</c:v>
                </c:pt>
                <c:pt idx="9493">
                  <c:v>1011.35</c:v>
                </c:pt>
                <c:pt idx="9494">
                  <c:v>1013.81</c:v>
                </c:pt>
                <c:pt idx="9495">
                  <c:v>1019.91</c:v>
                </c:pt>
                <c:pt idx="9496">
                  <c:v>1021.37</c:v>
                </c:pt>
                <c:pt idx="9497">
                  <c:v>1015.1</c:v>
                </c:pt>
                <c:pt idx="9498">
                  <c:v>1011.11</c:v>
                </c:pt>
                <c:pt idx="9499">
                  <c:v>1013.88</c:v>
                </c:pt>
                <c:pt idx="9500">
                  <c:v>1025.8</c:v>
                </c:pt>
                <c:pt idx="9501">
                  <c:v>1030.0999999999999</c:v>
                </c:pt>
                <c:pt idx="9502">
                  <c:v>1016.55</c:v>
                </c:pt>
                <c:pt idx="9503">
                  <c:v>1008.41</c:v>
                </c:pt>
                <c:pt idx="9504">
                  <c:v>1021.37</c:v>
                </c:pt>
                <c:pt idx="9505">
                  <c:v>1011.33</c:v>
                </c:pt>
                <c:pt idx="9506">
                  <c:v>1016.34</c:v>
                </c:pt>
                <c:pt idx="9507">
                  <c:v>1019.68</c:v>
                </c:pt>
                <c:pt idx="9508">
                  <c:v>1006.76</c:v>
                </c:pt>
                <c:pt idx="9509">
                  <c:v>1006.82</c:v>
                </c:pt>
                <c:pt idx="9510">
                  <c:v>1014.67</c:v>
                </c:pt>
                <c:pt idx="9511">
                  <c:v>1024.55</c:v>
                </c:pt>
                <c:pt idx="9512">
                  <c:v>1005.01</c:v>
                </c:pt>
                <c:pt idx="9513">
                  <c:v>1009.77</c:v>
                </c:pt>
                <c:pt idx="9514">
                  <c:v>1010.08</c:v>
                </c:pt>
                <c:pt idx="9515">
                  <c:v>1018.56</c:v>
                </c:pt>
                <c:pt idx="9516">
                  <c:v>1006.73</c:v>
                </c:pt>
                <c:pt idx="9517">
                  <c:v>1006.11</c:v>
                </c:pt>
                <c:pt idx="9518">
                  <c:v>1002.74</c:v>
                </c:pt>
                <c:pt idx="9519">
                  <c:v>1007.22</c:v>
                </c:pt>
                <c:pt idx="9520">
                  <c:v>1017.96</c:v>
                </c:pt>
                <c:pt idx="9521">
                  <c:v>1017.35</c:v>
                </c:pt>
                <c:pt idx="9522">
                  <c:v>1004.22</c:v>
                </c:pt>
                <c:pt idx="9523">
                  <c:v>1012.9</c:v>
                </c:pt>
                <c:pt idx="9524">
                  <c:v>1013.73</c:v>
                </c:pt>
                <c:pt idx="9525">
                  <c:v>1014.13</c:v>
                </c:pt>
                <c:pt idx="9526">
                  <c:v>1013.25</c:v>
                </c:pt>
                <c:pt idx="9527">
                  <c:v>1013.1</c:v>
                </c:pt>
                <c:pt idx="9528">
                  <c:v>1019.64</c:v>
                </c:pt>
                <c:pt idx="9529">
                  <c:v>1015.46</c:v>
                </c:pt>
                <c:pt idx="9530">
                  <c:v>1009.81</c:v>
                </c:pt>
                <c:pt idx="9531">
                  <c:v>1014.31</c:v>
                </c:pt>
                <c:pt idx="9532">
                  <c:v>1013.11</c:v>
                </c:pt>
                <c:pt idx="9533">
                  <c:v>1015.14</c:v>
                </c:pt>
                <c:pt idx="9534">
                  <c:v>1008.5</c:v>
                </c:pt>
                <c:pt idx="9535">
                  <c:v>1014.35</c:v>
                </c:pt>
                <c:pt idx="9536">
                  <c:v>1012.08</c:v>
                </c:pt>
                <c:pt idx="9537">
                  <c:v>1018.23</c:v>
                </c:pt>
                <c:pt idx="9538">
                  <c:v>1013.18</c:v>
                </c:pt>
                <c:pt idx="9539">
                  <c:v>1012.18</c:v>
                </c:pt>
                <c:pt idx="9540">
                  <c:v>1015.11</c:v>
                </c:pt>
                <c:pt idx="9541">
                  <c:v>1008.93</c:v>
                </c:pt>
                <c:pt idx="9542">
                  <c:v>1007.26</c:v>
                </c:pt>
                <c:pt idx="9543">
                  <c:v>1008.58</c:v>
                </c:pt>
                <c:pt idx="9544">
                  <c:v>1012.96</c:v>
                </c:pt>
                <c:pt idx="9545">
                  <c:v>1010.39</c:v>
                </c:pt>
                <c:pt idx="9546">
                  <c:v>1005.8</c:v>
                </c:pt>
                <c:pt idx="9547">
                  <c:v>1004.5</c:v>
                </c:pt>
                <c:pt idx="9548">
                  <c:v>1015.26</c:v>
                </c:pt>
                <c:pt idx="9549">
                  <c:v>1008.4</c:v>
                </c:pt>
                <c:pt idx="9550">
                  <c:v>1011.32</c:v>
                </c:pt>
                <c:pt idx="9551">
                  <c:v>1006.49</c:v>
                </c:pt>
                <c:pt idx="9552">
                  <c:v>1013.22</c:v>
                </c:pt>
                <c:pt idx="9553">
                  <c:v>1019.03</c:v>
                </c:pt>
                <c:pt idx="9554">
                  <c:v>1015.66</c:v>
                </c:pt>
                <c:pt idx="9555">
                  <c:v>1017.27</c:v>
                </c:pt>
                <c:pt idx="9556">
                  <c:v>1005.65</c:v>
                </c:pt>
                <c:pt idx="9557">
                  <c:v>1016.18</c:v>
                </c:pt>
                <c:pt idx="9558">
                  <c:v>1016.13</c:v>
                </c:pt>
                <c:pt idx="9559">
                  <c:v>1011.15</c:v>
                </c:pt>
                <c:pt idx="9560">
                  <c:v>1009.22</c:v>
                </c:pt>
                <c:pt idx="9561">
                  <c:v>1011.54</c:v>
                </c:pt>
                <c:pt idx="9562">
                  <c:v>1020.16</c:v>
                </c:pt>
                <c:pt idx="9563">
                  <c:v>1005.53</c:v>
                </c:pt>
                <c:pt idx="9564">
                  <c:v>1015.42</c:v>
                </c:pt>
                <c:pt idx="9565">
                  <c:v>1005.19</c:v>
                </c:pt>
                <c:pt idx="9566">
                  <c:v>1020.61</c:v>
                </c:pt>
                <c:pt idx="9567">
                  <c:v>1020.86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0183552"/>
        <c:axId val="300185856"/>
      </c:barChart>
      <c:catAx>
        <c:axId val="300183552"/>
        <c:scaling>
          <c:orientation val="minMax"/>
        </c:scaling>
        <c:delete val="0"/>
        <c:axPos val="b"/>
        <c:majorTickMark val="out"/>
        <c:minorTickMark val="none"/>
        <c:tickLblPos val="nextTo"/>
        <c:crossAx val="300185856"/>
        <c:crosses val="autoZero"/>
        <c:auto val="1"/>
        <c:lblAlgn val="ctr"/>
        <c:lblOffset val="100"/>
        <c:noMultiLvlLbl val="0"/>
      </c:catAx>
      <c:valAx>
        <c:axId val="3001858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001835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'Copy of energy_production (1)'!$E$1</c:f>
              <c:strCache>
                <c:ptCount val="1"/>
                <c:pt idx="0">
                  <c:v>energy_production</c:v>
                </c:pt>
              </c:strCache>
            </c:strRef>
          </c:tx>
          <c:invertIfNegative val="0"/>
          <c:val>
            <c:numRef>
              <c:f>'Copy of energy_production (1)'!$E$2:$E$9569</c:f>
              <c:numCache>
                <c:formatCode>General</c:formatCode>
                <c:ptCount val="9568"/>
                <c:pt idx="0">
                  <c:v>481.3</c:v>
                </c:pt>
                <c:pt idx="1">
                  <c:v>465.36</c:v>
                </c:pt>
                <c:pt idx="2">
                  <c:v>465.48</c:v>
                </c:pt>
                <c:pt idx="3">
                  <c:v>467.05</c:v>
                </c:pt>
                <c:pt idx="4">
                  <c:v>463.58</c:v>
                </c:pt>
                <c:pt idx="5">
                  <c:v>439.9</c:v>
                </c:pt>
                <c:pt idx="6">
                  <c:v>440.85</c:v>
                </c:pt>
                <c:pt idx="7">
                  <c:v>463.74</c:v>
                </c:pt>
                <c:pt idx="8">
                  <c:v>429.33</c:v>
                </c:pt>
                <c:pt idx="9">
                  <c:v>437.11</c:v>
                </c:pt>
                <c:pt idx="10">
                  <c:v>478.32</c:v>
                </c:pt>
                <c:pt idx="11">
                  <c:v>439.68</c:v>
                </c:pt>
                <c:pt idx="12">
                  <c:v>466.07</c:v>
                </c:pt>
                <c:pt idx="13">
                  <c:v>436.46</c:v>
                </c:pt>
                <c:pt idx="14">
                  <c:v>435.6</c:v>
                </c:pt>
                <c:pt idx="15">
                  <c:v>435.48</c:v>
                </c:pt>
                <c:pt idx="16">
                  <c:v>449.34</c:v>
                </c:pt>
                <c:pt idx="17">
                  <c:v>435.35</c:v>
                </c:pt>
                <c:pt idx="18">
                  <c:v>452</c:v>
                </c:pt>
                <c:pt idx="19">
                  <c:v>428.72</c:v>
                </c:pt>
                <c:pt idx="20">
                  <c:v>450.68</c:v>
                </c:pt>
                <c:pt idx="21">
                  <c:v>449.45</c:v>
                </c:pt>
                <c:pt idx="22">
                  <c:v>429.23</c:v>
                </c:pt>
                <c:pt idx="23">
                  <c:v>446.75</c:v>
                </c:pt>
                <c:pt idx="24">
                  <c:v>467.2</c:v>
                </c:pt>
                <c:pt idx="25">
                  <c:v>449.23</c:v>
                </c:pt>
                <c:pt idx="26">
                  <c:v>471.96</c:v>
                </c:pt>
                <c:pt idx="27">
                  <c:v>454.05</c:v>
                </c:pt>
                <c:pt idx="28">
                  <c:v>451.35</c:v>
                </c:pt>
                <c:pt idx="29">
                  <c:v>460.54</c:v>
                </c:pt>
                <c:pt idx="30">
                  <c:v>427.98</c:v>
                </c:pt>
                <c:pt idx="31">
                  <c:v>484.93</c:v>
                </c:pt>
                <c:pt idx="32">
                  <c:v>490.83</c:v>
                </c:pt>
                <c:pt idx="33">
                  <c:v>448.92</c:v>
                </c:pt>
                <c:pt idx="34">
                  <c:v>460.44</c:v>
                </c:pt>
                <c:pt idx="35">
                  <c:v>461.61</c:v>
                </c:pt>
                <c:pt idx="36">
                  <c:v>479.14</c:v>
                </c:pt>
                <c:pt idx="37">
                  <c:v>432.79</c:v>
                </c:pt>
                <c:pt idx="38">
                  <c:v>477.52</c:v>
                </c:pt>
                <c:pt idx="39">
                  <c:v>451.64</c:v>
                </c:pt>
                <c:pt idx="40">
                  <c:v>448.32</c:v>
                </c:pt>
                <c:pt idx="41">
                  <c:v>427.63</c:v>
                </c:pt>
                <c:pt idx="42">
                  <c:v>434.55</c:v>
                </c:pt>
                <c:pt idx="43">
                  <c:v>474.59</c:v>
                </c:pt>
                <c:pt idx="44">
                  <c:v>451.41</c:v>
                </c:pt>
                <c:pt idx="45">
                  <c:v>440.28</c:v>
                </c:pt>
                <c:pt idx="46">
                  <c:v>439.63</c:v>
                </c:pt>
                <c:pt idx="47">
                  <c:v>450.99</c:v>
                </c:pt>
                <c:pt idx="48">
                  <c:v>455.82</c:v>
                </c:pt>
                <c:pt idx="49">
                  <c:v>432.68</c:v>
                </c:pt>
                <c:pt idx="50">
                  <c:v>439.2</c:v>
                </c:pt>
                <c:pt idx="51">
                  <c:v>431.23</c:v>
                </c:pt>
                <c:pt idx="52">
                  <c:v>445.66</c:v>
                </c:pt>
                <c:pt idx="53">
                  <c:v>430.83</c:v>
                </c:pt>
                <c:pt idx="54">
                  <c:v>439.25</c:v>
                </c:pt>
                <c:pt idx="55">
                  <c:v>431.27</c:v>
                </c:pt>
                <c:pt idx="56">
                  <c:v>435.84</c:v>
                </c:pt>
                <c:pt idx="57">
                  <c:v>434.47</c:v>
                </c:pt>
                <c:pt idx="58">
                  <c:v>481.86</c:v>
                </c:pt>
                <c:pt idx="59">
                  <c:v>472.4</c:v>
                </c:pt>
                <c:pt idx="60">
                  <c:v>438.11</c:v>
                </c:pt>
                <c:pt idx="61">
                  <c:v>448.46</c:v>
                </c:pt>
                <c:pt idx="62">
                  <c:v>448.06</c:v>
                </c:pt>
                <c:pt idx="63">
                  <c:v>451.42</c:v>
                </c:pt>
                <c:pt idx="64">
                  <c:v>456.02</c:v>
                </c:pt>
                <c:pt idx="65">
                  <c:v>443.03</c:v>
                </c:pt>
                <c:pt idx="66">
                  <c:v>491.16</c:v>
                </c:pt>
                <c:pt idx="67">
                  <c:v>430.24</c:v>
                </c:pt>
                <c:pt idx="68">
                  <c:v>456.41</c:v>
                </c:pt>
                <c:pt idx="69">
                  <c:v>456.71</c:v>
                </c:pt>
                <c:pt idx="70">
                  <c:v>452.77</c:v>
                </c:pt>
                <c:pt idx="71">
                  <c:v>445.8</c:v>
                </c:pt>
                <c:pt idx="72">
                  <c:v>459.42</c:v>
                </c:pt>
                <c:pt idx="73">
                  <c:v>435.31</c:v>
                </c:pt>
                <c:pt idx="74">
                  <c:v>441.5</c:v>
                </c:pt>
                <c:pt idx="75">
                  <c:v>438.33</c:v>
                </c:pt>
                <c:pt idx="76">
                  <c:v>432.41</c:v>
                </c:pt>
                <c:pt idx="77">
                  <c:v>449.85</c:v>
                </c:pt>
                <c:pt idx="78">
                  <c:v>444.95</c:v>
                </c:pt>
                <c:pt idx="79">
                  <c:v>442.51</c:v>
                </c:pt>
                <c:pt idx="80">
                  <c:v>490.02</c:v>
                </c:pt>
                <c:pt idx="81">
                  <c:v>463.79</c:v>
                </c:pt>
                <c:pt idx="82">
                  <c:v>449.61</c:v>
                </c:pt>
                <c:pt idx="83">
                  <c:v>431.8</c:v>
                </c:pt>
                <c:pt idx="84">
                  <c:v>430.29</c:v>
                </c:pt>
                <c:pt idx="85">
                  <c:v>459.15</c:v>
                </c:pt>
                <c:pt idx="86">
                  <c:v>437.79</c:v>
                </c:pt>
                <c:pt idx="87">
                  <c:v>467.16</c:v>
                </c:pt>
                <c:pt idx="88">
                  <c:v>466.71</c:v>
                </c:pt>
                <c:pt idx="89">
                  <c:v>465.6</c:v>
                </c:pt>
                <c:pt idx="90">
                  <c:v>439.39</c:v>
                </c:pt>
                <c:pt idx="91">
                  <c:v>426.61</c:v>
                </c:pt>
                <c:pt idx="92">
                  <c:v>472.88</c:v>
                </c:pt>
                <c:pt idx="93">
                  <c:v>479.01</c:v>
                </c:pt>
                <c:pt idx="94">
                  <c:v>467.02</c:v>
                </c:pt>
                <c:pt idx="95">
                  <c:v>452.33</c:v>
                </c:pt>
                <c:pt idx="96">
                  <c:v>441.92</c:v>
                </c:pt>
                <c:pt idx="97">
                  <c:v>442.76</c:v>
                </c:pt>
                <c:pt idx="98">
                  <c:v>431.45</c:v>
                </c:pt>
                <c:pt idx="99">
                  <c:v>429.21</c:v>
                </c:pt>
                <c:pt idx="100">
                  <c:v>466.17</c:v>
                </c:pt>
                <c:pt idx="101">
                  <c:v>453.45</c:v>
                </c:pt>
                <c:pt idx="102">
                  <c:v>480.4</c:v>
                </c:pt>
                <c:pt idx="103">
                  <c:v>477.34</c:v>
                </c:pt>
                <c:pt idx="104">
                  <c:v>488.63</c:v>
                </c:pt>
                <c:pt idx="105">
                  <c:v>438.8</c:v>
                </c:pt>
                <c:pt idx="106">
                  <c:v>444.07</c:v>
                </c:pt>
                <c:pt idx="107">
                  <c:v>483.94</c:v>
                </c:pt>
                <c:pt idx="108">
                  <c:v>434.14</c:v>
                </c:pt>
                <c:pt idx="109">
                  <c:v>437.03</c:v>
                </c:pt>
                <c:pt idx="110">
                  <c:v>467.54</c:v>
                </c:pt>
                <c:pt idx="111">
                  <c:v>427.67</c:v>
                </c:pt>
                <c:pt idx="112">
                  <c:v>446.45</c:v>
                </c:pt>
                <c:pt idx="113">
                  <c:v>455.3</c:v>
                </c:pt>
                <c:pt idx="114">
                  <c:v>486.4</c:v>
                </c:pt>
                <c:pt idx="115">
                  <c:v>450.14</c:v>
                </c:pt>
                <c:pt idx="116">
                  <c:v>438.09</c:v>
                </c:pt>
                <c:pt idx="117">
                  <c:v>435.17</c:v>
                </c:pt>
                <c:pt idx="118">
                  <c:v>465.2</c:v>
                </c:pt>
                <c:pt idx="119">
                  <c:v>468.64</c:v>
                </c:pt>
                <c:pt idx="120">
                  <c:v>452.26</c:v>
                </c:pt>
                <c:pt idx="121">
                  <c:v>449.26</c:v>
                </c:pt>
                <c:pt idx="122">
                  <c:v>448.8</c:v>
                </c:pt>
                <c:pt idx="123">
                  <c:v>469.61</c:v>
                </c:pt>
                <c:pt idx="124">
                  <c:v>455.6</c:v>
                </c:pt>
                <c:pt idx="125">
                  <c:v>466.6</c:v>
                </c:pt>
                <c:pt idx="126">
                  <c:v>439.63</c:v>
                </c:pt>
                <c:pt idx="127">
                  <c:v>440.62</c:v>
                </c:pt>
                <c:pt idx="128">
                  <c:v>435.76</c:v>
                </c:pt>
                <c:pt idx="129">
                  <c:v>456.64</c:v>
                </c:pt>
                <c:pt idx="130">
                  <c:v>443.31</c:v>
                </c:pt>
                <c:pt idx="131">
                  <c:v>459.38</c:v>
                </c:pt>
                <c:pt idx="132">
                  <c:v>440.6</c:v>
                </c:pt>
                <c:pt idx="133">
                  <c:v>446.73</c:v>
                </c:pt>
                <c:pt idx="134">
                  <c:v>431.93</c:v>
                </c:pt>
                <c:pt idx="135">
                  <c:v>445.52</c:v>
                </c:pt>
                <c:pt idx="136">
                  <c:v>462.44</c:v>
                </c:pt>
                <c:pt idx="137">
                  <c:v>457.17</c:v>
                </c:pt>
                <c:pt idx="138">
                  <c:v>445.4</c:v>
                </c:pt>
                <c:pt idx="139">
                  <c:v>468.86</c:v>
                </c:pt>
                <c:pt idx="140">
                  <c:v>443.09</c:v>
                </c:pt>
                <c:pt idx="141">
                  <c:v>450.31</c:v>
                </c:pt>
                <c:pt idx="142">
                  <c:v>456.33</c:v>
                </c:pt>
                <c:pt idx="143">
                  <c:v>439.4</c:v>
                </c:pt>
                <c:pt idx="144">
                  <c:v>450.14</c:v>
                </c:pt>
                <c:pt idx="145">
                  <c:v>433.07</c:v>
                </c:pt>
                <c:pt idx="146">
                  <c:v>436.54</c:v>
                </c:pt>
                <c:pt idx="147">
                  <c:v>437.01</c:v>
                </c:pt>
                <c:pt idx="148">
                  <c:v>433.34</c:v>
                </c:pt>
                <c:pt idx="149">
                  <c:v>434.47</c:v>
                </c:pt>
                <c:pt idx="150">
                  <c:v>489.25</c:v>
                </c:pt>
                <c:pt idx="151">
                  <c:v>438.25</c:v>
                </c:pt>
                <c:pt idx="152">
                  <c:v>465.37</c:v>
                </c:pt>
                <c:pt idx="153">
                  <c:v>476.12</c:v>
                </c:pt>
                <c:pt idx="154">
                  <c:v>436.26</c:v>
                </c:pt>
                <c:pt idx="155">
                  <c:v>446.67</c:v>
                </c:pt>
                <c:pt idx="156">
                  <c:v>466.96</c:v>
                </c:pt>
                <c:pt idx="157">
                  <c:v>454.86</c:v>
                </c:pt>
                <c:pt idx="158">
                  <c:v>485.29</c:v>
                </c:pt>
                <c:pt idx="159">
                  <c:v>435.46</c:v>
                </c:pt>
                <c:pt idx="160">
                  <c:v>430.34</c:v>
                </c:pt>
                <c:pt idx="161">
                  <c:v>427.31</c:v>
                </c:pt>
                <c:pt idx="162">
                  <c:v>467.46</c:v>
                </c:pt>
                <c:pt idx="163">
                  <c:v>461.58</c:v>
                </c:pt>
                <c:pt idx="164">
                  <c:v>429.55</c:v>
                </c:pt>
                <c:pt idx="165">
                  <c:v>477.84</c:v>
                </c:pt>
                <c:pt idx="166">
                  <c:v>435.87</c:v>
                </c:pt>
                <c:pt idx="167">
                  <c:v>449.82</c:v>
                </c:pt>
                <c:pt idx="168">
                  <c:v>485.57</c:v>
                </c:pt>
                <c:pt idx="169">
                  <c:v>447.16</c:v>
                </c:pt>
                <c:pt idx="170">
                  <c:v>480.38</c:v>
                </c:pt>
                <c:pt idx="171">
                  <c:v>442.48</c:v>
                </c:pt>
                <c:pt idx="172">
                  <c:v>477.57</c:v>
                </c:pt>
                <c:pt idx="173">
                  <c:v>432.88</c:v>
                </c:pt>
                <c:pt idx="174">
                  <c:v>451.08</c:v>
                </c:pt>
                <c:pt idx="175">
                  <c:v>473.37</c:v>
                </c:pt>
                <c:pt idx="176">
                  <c:v>461.7</c:v>
                </c:pt>
                <c:pt idx="177">
                  <c:v>478.5</c:v>
                </c:pt>
                <c:pt idx="178">
                  <c:v>448.21</c:v>
                </c:pt>
                <c:pt idx="179">
                  <c:v>437.99</c:v>
                </c:pt>
                <c:pt idx="180">
                  <c:v>461.54</c:v>
                </c:pt>
                <c:pt idx="181">
                  <c:v>478.65</c:v>
                </c:pt>
                <c:pt idx="182">
                  <c:v>456.25</c:v>
                </c:pt>
                <c:pt idx="183">
                  <c:v>429.84</c:v>
                </c:pt>
                <c:pt idx="184">
                  <c:v>440.85</c:v>
                </c:pt>
                <c:pt idx="185">
                  <c:v>464.14</c:v>
                </c:pt>
                <c:pt idx="186">
                  <c:v>486.84</c:v>
                </c:pt>
                <c:pt idx="187">
                  <c:v>467.18</c:v>
                </c:pt>
                <c:pt idx="188">
                  <c:v>432.82</c:v>
                </c:pt>
                <c:pt idx="189">
                  <c:v>453.83</c:v>
                </c:pt>
                <c:pt idx="190">
                  <c:v>487.15</c:v>
                </c:pt>
                <c:pt idx="191">
                  <c:v>427.29</c:v>
                </c:pt>
                <c:pt idx="192">
                  <c:v>425.48</c:v>
                </c:pt>
                <c:pt idx="193">
                  <c:v>444.54</c:v>
                </c:pt>
                <c:pt idx="194">
                  <c:v>473.87</c:v>
                </c:pt>
                <c:pt idx="195">
                  <c:v>466.2</c:v>
                </c:pt>
                <c:pt idx="196">
                  <c:v>472.19</c:v>
                </c:pt>
                <c:pt idx="197">
                  <c:v>433.31</c:v>
                </c:pt>
                <c:pt idx="198">
                  <c:v>439.97</c:v>
                </c:pt>
                <c:pt idx="199">
                  <c:v>462.79</c:v>
                </c:pt>
                <c:pt idx="200">
                  <c:v>473.57</c:v>
                </c:pt>
                <c:pt idx="201">
                  <c:v>453.27</c:v>
                </c:pt>
                <c:pt idx="202">
                  <c:v>441.74</c:v>
                </c:pt>
                <c:pt idx="203">
                  <c:v>481.23</c:v>
                </c:pt>
                <c:pt idx="204">
                  <c:v>438.03</c:v>
                </c:pt>
                <c:pt idx="205">
                  <c:v>481.96</c:v>
                </c:pt>
                <c:pt idx="206">
                  <c:v>436.77</c:v>
                </c:pt>
                <c:pt idx="207">
                  <c:v>468.63</c:v>
                </c:pt>
                <c:pt idx="208">
                  <c:v>459.81</c:v>
                </c:pt>
                <c:pt idx="209">
                  <c:v>459.96</c:v>
                </c:pt>
                <c:pt idx="210">
                  <c:v>433.5</c:v>
                </c:pt>
                <c:pt idx="211">
                  <c:v>439.74</c:v>
                </c:pt>
                <c:pt idx="212">
                  <c:v>449.43</c:v>
                </c:pt>
                <c:pt idx="213">
                  <c:v>434.64</c:v>
                </c:pt>
                <c:pt idx="214">
                  <c:v>475.61</c:v>
                </c:pt>
                <c:pt idx="215">
                  <c:v>472.04</c:v>
                </c:pt>
                <c:pt idx="216">
                  <c:v>444.54</c:v>
                </c:pt>
                <c:pt idx="217">
                  <c:v>481.88</c:v>
                </c:pt>
                <c:pt idx="218">
                  <c:v>453.38</c:v>
                </c:pt>
                <c:pt idx="219">
                  <c:v>434.15</c:v>
                </c:pt>
                <c:pt idx="220">
                  <c:v>434.45</c:v>
                </c:pt>
                <c:pt idx="221">
                  <c:v>436.78</c:v>
                </c:pt>
                <c:pt idx="222">
                  <c:v>448.26</c:v>
                </c:pt>
                <c:pt idx="223">
                  <c:v>428.37</c:v>
                </c:pt>
                <c:pt idx="224">
                  <c:v>451.75</c:v>
                </c:pt>
                <c:pt idx="225">
                  <c:v>446.95</c:v>
                </c:pt>
                <c:pt idx="226">
                  <c:v>460.43</c:v>
                </c:pt>
                <c:pt idx="227">
                  <c:v>433.85</c:v>
                </c:pt>
                <c:pt idx="228">
                  <c:v>436.64</c:v>
                </c:pt>
                <c:pt idx="229">
                  <c:v>428.75</c:v>
                </c:pt>
                <c:pt idx="230">
                  <c:v>454.86</c:v>
                </c:pt>
                <c:pt idx="231">
                  <c:v>444.01</c:v>
                </c:pt>
                <c:pt idx="232">
                  <c:v>494.87</c:v>
                </c:pt>
                <c:pt idx="233">
                  <c:v>427.69</c:v>
                </c:pt>
                <c:pt idx="234">
                  <c:v>470.22</c:v>
                </c:pt>
                <c:pt idx="235">
                  <c:v>480.8</c:v>
                </c:pt>
                <c:pt idx="236">
                  <c:v>442.62</c:v>
                </c:pt>
                <c:pt idx="237">
                  <c:v>448.77</c:v>
                </c:pt>
                <c:pt idx="238">
                  <c:v>473.51</c:v>
                </c:pt>
                <c:pt idx="239">
                  <c:v>467.81</c:v>
                </c:pt>
                <c:pt idx="240">
                  <c:v>431.14</c:v>
                </c:pt>
                <c:pt idx="241">
                  <c:v>437.31</c:v>
                </c:pt>
                <c:pt idx="242">
                  <c:v>433.29</c:v>
                </c:pt>
                <c:pt idx="243">
                  <c:v>454.18</c:v>
                </c:pt>
                <c:pt idx="244">
                  <c:v>471.23</c:v>
                </c:pt>
                <c:pt idx="245">
                  <c:v>435.94</c:v>
                </c:pt>
                <c:pt idx="246">
                  <c:v>440.13</c:v>
                </c:pt>
                <c:pt idx="247">
                  <c:v>430.91</c:v>
                </c:pt>
                <c:pt idx="248">
                  <c:v>463.1</c:v>
                </c:pt>
                <c:pt idx="249">
                  <c:v>441.29</c:v>
                </c:pt>
                <c:pt idx="250">
                  <c:v>453.28</c:v>
                </c:pt>
                <c:pt idx="251">
                  <c:v>443.93</c:v>
                </c:pt>
                <c:pt idx="252">
                  <c:v>469.34</c:v>
                </c:pt>
                <c:pt idx="253">
                  <c:v>479.31</c:v>
                </c:pt>
                <c:pt idx="254">
                  <c:v>474.26</c:v>
                </c:pt>
                <c:pt idx="255">
                  <c:v>438.71</c:v>
                </c:pt>
                <c:pt idx="256">
                  <c:v>450</c:v>
                </c:pt>
                <c:pt idx="257">
                  <c:v>432.13</c:v>
                </c:pt>
                <c:pt idx="258">
                  <c:v>473.77</c:v>
                </c:pt>
                <c:pt idx="259">
                  <c:v>464.56</c:v>
                </c:pt>
                <c:pt idx="260">
                  <c:v>435.02</c:v>
                </c:pt>
                <c:pt idx="261">
                  <c:v>432.6</c:v>
                </c:pt>
                <c:pt idx="262">
                  <c:v>462.18</c:v>
                </c:pt>
                <c:pt idx="263">
                  <c:v>435.13</c:v>
                </c:pt>
                <c:pt idx="264">
                  <c:v>430.92</c:v>
                </c:pt>
                <c:pt idx="265">
                  <c:v>460.48</c:v>
                </c:pt>
                <c:pt idx="266">
                  <c:v>443.21</c:v>
                </c:pt>
                <c:pt idx="267">
                  <c:v>462.21</c:v>
                </c:pt>
                <c:pt idx="268">
                  <c:v>472.41</c:v>
                </c:pt>
                <c:pt idx="269">
                  <c:v>453.12</c:v>
                </c:pt>
                <c:pt idx="270">
                  <c:v>457.45</c:v>
                </c:pt>
                <c:pt idx="271">
                  <c:v>435.2</c:v>
                </c:pt>
                <c:pt idx="272">
                  <c:v>434</c:v>
                </c:pt>
                <c:pt idx="273">
                  <c:v>435.25</c:v>
                </c:pt>
                <c:pt idx="274">
                  <c:v>431.27</c:v>
                </c:pt>
                <c:pt idx="275">
                  <c:v>445.52</c:v>
                </c:pt>
                <c:pt idx="276">
                  <c:v>426.76</c:v>
                </c:pt>
                <c:pt idx="277">
                  <c:v>435.06</c:v>
                </c:pt>
                <c:pt idx="278">
                  <c:v>483.06</c:v>
                </c:pt>
                <c:pt idx="279">
                  <c:v>459.18</c:v>
                </c:pt>
                <c:pt idx="280">
                  <c:v>453.2</c:v>
                </c:pt>
                <c:pt idx="281">
                  <c:v>455.71</c:v>
                </c:pt>
                <c:pt idx="282">
                  <c:v>438.24</c:v>
                </c:pt>
                <c:pt idx="283">
                  <c:v>444.86</c:v>
                </c:pt>
                <c:pt idx="284">
                  <c:v>466.06</c:v>
                </c:pt>
                <c:pt idx="285">
                  <c:v>444.19</c:v>
                </c:pt>
                <c:pt idx="286">
                  <c:v>439.94</c:v>
                </c:pt>
                <c:pt idx="287">
                  <c:v>442.6</c:v>
                </c:pt>
                <c:pt idx="288">
                  <c:v>444.26</c:v>
                </c:pt>
                <c:pt idx="289">
                  <c:v>442.22</c:v>
                </c:pt>
                <c:pt idx="290">
                  <c:v>442.93</c:v>
                </c:pt>
                <c:pt idx="291">
                  <c:v>440.52</c:v>
                </c:pt>
                <c:pt idx="292">
                  <c:v>441.08</c:v>
                </c:pt>
                <c:pt idx="293">
                  <c:v>474.99</c:v>
                </c:pt>
                <c:pt idx="294">
                  <c:v>453.99</c:v>
                </c:pt>
                <c:pt idx="295">
                  <c:v>474.44</c:v>
                </c:pt>
                <c:pt idx="296">
                  <c:v>444.69</c:v>
                </c:pt>
                <c:pt idx="297">
                  <c:v>451.89</c:v>
                </c:pt>
                <c:pt idx="298">
                  <c:v>429.81</c:v>
                </c:pt>
                <c:pt idx="299">
                  <c:v>447.32</c:v>
                </c:pt>
                <c:pt idx="300">
                  <c:v>461.93</c:v>
                </c:pt>
                <c:pt idx="301">
                  <c:v>467.59</c:v>
                </c:pt>
                <c:pt idx="302">
                  <c:v>446.48</c:v>
                </c:pt>
                <c:pt idx="303">
                  <c:v>454.59</c:v>
                </c:pt>
                <c:pt idx="304">
                  <c:v>446.54</c:v>
                </c:pt>
                <c:pt idx="305">
                  <c:v>450.08</c:v>
                </c:pt>
                <c:pt idx="306">
                  <c:v>443.8</c:v>
                </c:pt>
                <c:pt idx="307">
                  <c:v>469.02</c:v>
                </c:pt>
                <c:pt idx="308">
                  <c:v>449.81</c:v>
                </c:pt>
                <c:pt idx="309">
                  <c:v>467.41</c:v>
                </c:pt>
                <c:pt idx="310">
                  <c:v>476.89</c:v>
                </c:pt>
                <c:pt idx="311">
                  <c:v>469.21</c:v>
                </c:pt>
                <c:pt idx="312">
                  <c:v>456.88</c:v>
                </c:pt>
                <c:pt idx="313">
                  <c:v>433.73</c:v>
                </c:pt>
                <c:pt idx="314">
                  <c:v>435.88</c:v>
                </c:pt>
                <c:pt idx="315">
                  <c:v>464.44</c:v>
                </c:pt>
                <c:pt idx="316">
                  <c:v>465.73</c:v>
                </c:pt>
                <c:pt idx="317">
                  <c:v>474.92</c:v>
                </c:pt>
                <c:pt idx="318">
                  <c:v>455.88</c:v>
                </c:pt>
                <c:pt idx="319">
                  <c:v>462.69</c:v>
                </c:pt>
                <c:pt idx="320">
                  <c:v>477.07</c:v>
                </c:pt>
                <c:pt idx="321">
                  <c:v>454.85</c:v>
                </c:pt>
                <c:pt idx="322">
                  <c:v>435.87</c:v>
                </c:pt>
                <c:pt idx="323">
                  <c:v>440.89</c:v>
                </c:pt>
                <c:pt idx="324">
                  <c:v>425.36</c:v>
                </c:pt>
                <c:pt idx="325">
                  <c:v>436.27</c:v>
                </c:pt>
                <c:pt idx="326">
                  <c:v>442.2</c:v>
                </c:pt>
                <c:pt idx="327">
                  <c:v>441.18</c:v>
                </c:pt>
                <c:pt idx="328">
                  <c:v>480.06</c:v>
                </c:pt>
                <c:pt idx="329">
                  <c:v>444.53</c:v>
                </c:pt>
                <c:pt idx="330">
                  <c:v>440.11</c:v>
                </c:pt>
                <c:pt idx="331">
                  <c:v>443.75</c:v>
                </c:pt>
                <c:pt idx="332">
                  <c:v>479.16</c:v>
                </c:pt>
                <c:pt idx="333">
                  <c:v>438.93</c:v>
                </c:pt>
                <c:pt idx="334">
                  <c:v>434.09</c:v>
                </c:pt>
                <c:pt idx="335">
                  <c:v>493.87</c:v>
                </c:pt>
                <c:pt idx="336">
                  <c:v>448.91</c:v>
                </c:pt>
                <c:pt idx="337">
                  <c:v>433.44</c:v>
                </c:pt>
                <c:pt idx="338">
                  <c:v>444.98</c:v>
                </c:pt>
                <c:pt idx="339">
                  <c:v>435.06</c:v>
                </c:pt>
                <c:pt idx="340">
                  <c:v>432.58</c:v>
                </c:pt>
                <c:pt idx="341">
                  <c:v>443.73</c:v>
                </c:pt>
                <c:pt idx="342">
                  <c:v>456.69</c:v>
                </c:pt>
                <c:pt idx="343">
                  <c:v>447.27</c:v>
                </c:pt>
                <c:pt idx="344">
                  <c:v>436.42</c:v>
                </c:pt>
                <c:pt idx="345">
                  <c:v>435.38</c:v>
                </c:pt>
                <c:pt idx="346">
                  <c:v>450.25</c:v>
                </c:pt>
                <c:pt idx="347">
                  <c:v>446.42</c:v>
                </c:pt>
                <c:pt idx="348">
                  <c:v>471.61</c:v>
                </c:pt>
                <c:pt idx="349">
                  <c:v>447.21</c:v>
                </c:pt>
                <c:pt idx="350">
                  <c:v>484.12</c:v>
                </c:pt>
                <c:pt idx="351">
                  <c:v>463.06</c:v>
                </c:pt>
                <c:pt idx="352">
                  <c:v>459.73</c:v>
                </c:pt>
                <c:pt idx="353">
                  <c:v>457.98</c:v>
                </c:pt>
                <c:pt idx="354">
                  <c:v>438.06</c:v>
                </c:pt>
                <c:pt idx="355">
                  <c:v>438.02</c:v>
                </c:pt>
                <c:pt idx="356">
                  <c:v>445.12</c:v>
                </c:pt>
                <c:pt idx="357">
                  <c:v>442.82</c:v>
                </c:pt>
                <c:pt idx="358">
                  <c:v>467.21</c:v>
                </c:pt>
                <c:pt idx="359">
                  <c:v>481.6</c:v>
                </c:pt>
                <c:pt idx="360">
                  <c:v>438.28</c:v>
                </c:pt>
                <c:pt idx="361">
                  <c:v>470.49</c:v>
                </c:pt>
                <c:pt idx="362">
                  <c:v>436.37</c:v>
                </c:pt>
                <c:pt idx="363">
                  <c:v>483.31</c:v>
                </c:pt>
                <c:pt idx="364">
                  <c:v>463.37</c:v>
                </c:pt>
                <c:pt idx="365">
                  <c:v>453.47</c:v>
                </c:pt>
                <c:pt idx="366">
                  <c:v>430.98</c:v>
                </c:pt>
                <c:pt idx="367">
                  <c:v>455.11</c:v>
                </c:pt>
                <c:pt idx="368">
                  <c:v>474.8</c:v>
                </c:pt>
                <c:pt idx="369">
                  <c:v>452.86</c:v>
                </c:pt>
                <c:pt idx="370">
                  <c:v>438.36</c:v>
                </c:pt>
                <c:pt idx="371">
                  <c:v>438.15</c:v>
                </c:pt>
                <c:pt idx="372">
                  <c:v>438.6</c:v>
                </c:pt>
                <c:pt idx="373">
                  <c:v>464.23</c:v>
                </c:pt>
                <c:pt idx="374">
                  <c:v>466.5</c:v>
                </c:pt>
                <c:pt idx="375">
                  <c:v>459.72</c:v>
                </c:pt>
                <c:pt idx="376">
                  <c:v>457.67</c:v>
                </c:pt>
                <c:pt idx="377">
                  <c:v>464.82</c:v>
                </c:pt>
                <c:pt idx="378">
                  <c:v>440.43</c:v>
                </c:pt>
                <c:pt idx="379">
                  <c:v>464.02</c:v>
                </c:pt>
                <c:pt idx="380">
                  <c:v>462.59</c:v>
                </c:pt>
                <c:pt idx="381">
                  <c:v>435.1</c:v>
                </c:pt>
                <c:pt idx="382">
                  <c:v>460.81</c:v>
                </c:pt>
                <c:pt idx="383">
                  <c:v>474.03</c:v>
                </c:pt>
                <c:pt idx="384">
                  <c:v>438.82</c:v>
                </c:pt>
                <c:pt idx="385">
                  <c:v>468.63</c:v>
                </c:pt>
                <c:pt idx="386">
                  <c:v>482.8</c:v>
                </c:pt>
                <c:pt idx="387">
                  <c:v>458.42</c:v>
                </c:pt>
                <c:pt idx="388">
                  <c:v>459.14</c:v>
                </c:pt>
                <c:pt idx="389">
                  <c:v>475.51</c:v>
                </c:pt>
                <c:pt idx="390">
                  <c:v>475.03</c:v>
                </c:pt>
                <c:pt idx="391">
                  <c:v>436.33</c:v>
                </c:pt>
                <c:pt idx="392">
                  <c:v>466.79</c:v>
                </c:pt>
                <c:pt idx="393">
                  <c:v>439.91</c:v>
                </c:pt>
                <c:pt idx="394">
                  <c:v>464.9</c:v>
                </c:pt>
                <c:pt idx="395">
                  <c:v>426.35</c:v>
                </c:pt>
                <c:pt idx="396">
                  <c:v>452.6</c:v>
                </c:pt>
                <c:pt idx="397">
                  <c:v>445.31</c:v>
                </c:pt>
                <c:pt idx="398">
                  <c:v>446.54</c:v>
                </c:pt>
                <c:pt idx="399">
                  <c:v>456.09</c:v>
                </c:pt>
                <c:pt idx="400">
                  <c:v>428.48</c:v>
                </c:pt>
                <c:pt idx="401">
                  <c:v>442.43</c:v>
                </c:pt>
                <c:pt idx="402">
                  <c:v>473.05</c:v>
                </c:pt>
                <c:pt idx="403">
                  <c:v>447.11</c:v>
                </c:pt>
                <c:pt idx="404">
                  <c:v>464.63</c:v>
                </c:pt>
                <c:pt idx="405">
                  <c:v>428.89</c:v>
                </c:pt>
                <c:pt idx="406">
                  <c:v>467.81</c:v>
                </c:pt>
                <c:pt idx="407">
                  <c:v>425.72</c:v>
                </c:pt>
                <c:pt idx="408">
                  <c:v>438.84</c:v>
                </c:pt>
                <c:pt idx="409">
                  <c:v>457.45</c:v>
                </c:pt>
                <c:pt idx="410">
                  <c:v>430.12</c:v>
                </c:pt>
                <c:pt idx="411">
                  <c:v>478.52</c:v>
                </c:pt>
                <c:pt idx="412">
                  <c:v>454.94</c:v>
                </c:pt>
                <c:pt idx="413">
                  <c:v>442.42</c:v>
                </c:pt>
                <c:pt idx="414">
                  <c:v>439.89</c:v>
                </c:pt>
                <c:pt idx="415">
                  <c:v>454.59</c:v>
                </c:pt>
                <c:pt idx="416">
                  <c:v>481.56</c:v>
                </c:pt>
                <c:pt idx="417">
                  <c:v>473</c:v>
                </c:pt>
                <c:pt idx="418">
                  <c:v>437.47</c:v>
                </c:pt>
                <c:pt idx="419">
                  <c:v>483.62</c:v>
                </c:pt>
                <c:pt idx="420">
                  <c:v>445.79</c:v>
                </c:pt>
                <c:pt idx="421">
                  <c:v>440.43</c:v>
                </c:pt>
                <c:pt idx="422">
                  <c:v>428.62</c:v>
                </c:pt>
                <c:pt idx="423">
                  <c:v>429.35</c:v>
                </c:pt>
                <c:pt idx="424">
                  <c:v>437.93</c:v>
                </c:pt>
                <c:pt idx="425">
                  <c:v>459.31</c:v>
                </c:pt>
                <c:pt idx="426">
                  <c:v>478.01</c:v>
                </c:pt>
                <c:pt idx="427">
                  <c:v>440.53</c:v>
                </c:pt>
                <c:pt idx="428">
                  <c:v>471.04</c:v>
                </c:pt>
                <c:pt idx="429">
                  <c:v>473.06</c:v>
                </c:pt>
                <c:pt idx="430">
                  <c:v>430.01</c:v>
                </c:pt>
                <c:pt idx="431">
                  <c:v>459.47</c:v>
                </c:pt>
                <c:pt idx="432">
                  <c:v>454.2</c:v>
                </c:pt>
                <c:pt idx="433">
                  <c:v>463.6</c:v>
                </c:pt>
                <c:pt idx="434">
                  <c:v>465.23</c:v>
                </c:pt>
                <c:pt idx="435">
                  <c:v>439.12</c:v>
                </c:pt>
                <c:pt idx="436">
                  <c:v>440.03</c:v>
                </c:pt>
                <c:pt idx="437">
                  <c:v>443.49</c:v>
                </c:pt>
                <c:pt idx="438">
                  <c:v>482.34</c:v>
                </c:pt>
                <c:pt idx="439">
                  <c:v>438.59</c:v>
                </c:pt>
                <c:pt idx="440">
                  <c:v>427.2</c:v>
                </c:pt>
                <c:pt idx="441">
                  <c:v>482.8</c:v>
                </c:pt>
                <c:pt idx="442">
                  <c:v>428.6</c:v>
                </c:pt>
                <c:pt idx="443">
                  <c:v>432.17</c:v>
                </c:pt>
                <c:pt idx="444">
                  <c:v>430.45</c:v>
                </c:pt>
                <c:pt idx="445">
                  <c:v>442</c:v>
                </c:pt>
                <c:pt idx="446">
                  <c:v>425.3</c:v>
                </c:pt>
                <c:pt idx="447">
                  <c:v>462.44</c:v>
                </c:pt>
                <c:pt idx="448">
                  <c:v>464.32</c:v>
                </c:pt>
                <c:pt idx="449">
                  <c:v>485.19</c:v>
                </c:pt>
                <c:pt idx="450">
                  <c:v>452.94</c:v>
                </c:pt>
                <c:pt idx="451">
                  <c:v>447.9</c:v>
                </c:pt>
                <c:pt idx="452">
                  <c:v>445.26</c:v>
                </c:pt>
                <c:pt idx="453">
                  <c:v>427.84</c:v>
                </c:pt>
                <c:pt idx="454">
                  <c:v>447.54</c:v>
                </c:pt>
                <c:pt idx="455">
                  <c:v>444.71</c:v>
                </c:pt>
                <c:pt idx="456">
                  <c:v>452.7</c:v>
                </c:pt>
                <c:pt idx="457">
                  <c:v>427.25</c:v>
                </c:pt>
                <c:pt idx="458">
                  <c:v>459.59</c:v>
                </c:pt>
                <c:pt idx="459">
                  <c:v>447.16</c:v>
                </c:pt>
                <c:pt idx="460">
                  <c:v>471.36</c:v>
                </c:pt>
                <c:pt idx="461">
                  <c:v>476.1</c:v>
                </c:pt>
                <c:pt idx="462">
                  <c:v>478.43</c:v>
                </c:pt>
                <c:pt idx="463">
                  <c:v>433.62</c:v>
                </c:pt>
                <c:pt idx="464">
                  <c:v>444.03</c:v>
                </c:pt>
                <c:pt idx="465">
                  <c:v>488.82</c:v>
                </c:pt>
                <c:pt idx="466">
                  <c:v>448.77</c:v>
                </c:pt>
                <c:pt idx="467">
                  <c:v>477.8</c:v>
                </c:pt>
                <c:pt idx="468">
                  <c:v>442.12</c:v>
                </c:pt>
                <c:pt idx="469">
                  <c:v>428.69</c:v>
                </c:pt>
                <c:pt idx="470">
                  <c:v>491.38</c:v>
                </c:pt>
                <c:pt idx="471">
                  <c:v>463.49</c:v>
                </c:pt>
                <c:pt idx="472">
                  <c:v>448.42</c:v>
                </c:pt>
                <c:pt idx="473">
                  <c:v>432.05</c:v>
                </c:pt>
                <c:pt idx="474">
                  <c:v>482.49</c:v>
                </c:pt>
                <c:pt idx="475">
                  <c:v>436.95</c:v>
                </c:pt>
                <c:pt idx="476">
                  <c:v>438.45</c:v>
                </c:pt>
                <c:pt idx="477">
                  <c:v>448.32</c:v>
                </c:pt>
                <c:pt idx="478">
                  <c:v>447.06</c:v>
                </c:pt>
                <c:pt idx="479">
                  <c:v>466.01</c:v>
                </c:pt>
                <c:pt idx="480">
                  <c:v>453.1</c:v>
                </c:pt>
                <c:pt idx="481">
                  <c:v>464.63</c:v>
                </c:pt>
                <c:pt idx="482">
                  <c:v>447.42</c:v>
                </c:pt>
                <c:pt idx="483">
                  <c:v>457.98</c:v>
                </c:pt>
                <c:pt idx="484">
                  <c:v>453.47</c:v>
                </c:pt>
                <c:pt idx="485">
                  <c:v>430.33</c:v>
                </c:pt>
                <c:pt idx="486">
                  <c:v>435.21</c:v>
                </c:pt>
                <c:pt idx="487">
                  <c:v>445.1</c:v>
                </c:pt>
                <c:pt idx="488">
                  <c:v>435.5</c:v>
                </c:pt>
                <c:pt idx="489">
                  <c:v>474.49</c:v>
                </c:pt>
                <c:pt idx="490">
                  <c:v>471.32</c:v>
                </c:pt>
                <c:pt idx="491">
                  <c:v>482.19</c:v>
                </c:pt>
                <c:pt idx="492">
                  <c:v>431.33</c:v>
                </c:pt>
                <c:pt idx="493">
                  <c:v>441.75</c:v>
                </c:pt>
                <c:pt idx="494">
                  <c:v>481.7</c:v>
                </c:pt>
                <c:pt idx="495">
                  <c:v>463.35</c:v>
                </c:pt>
                <c:pt idx="496">
                  <c:v>434.1</c:v>
                </c:pt>
                <c:pt idx="497">
                  <c:v>470.66</c:v>
                </c:pt>
                <c:pt idx="498">
                  <c:v>442.63</c:v>
                </c:pt>
                <c:pt idx="499">
                  <c:v>433.46</c:v>
                </c:pt>
                <c:pt idx="500">
                  <c:v>432.3</c:v>
                </c:pt>
                <c:pt idx="501">
                  <c:v>464.41</c:v>
                </c:pt>
                <c:pt idx="502">
                  <c:v>465</c:v>
                </c:pt>
                <c:pt idx="503">
                  <c:v>460.03</c:v>
                </c:pt>
                <c:pt idx="504">
                  <c:v>439.4</c:v>
                </c:pt>
                <c:pt idx="505">
                  <c:v>432.35</c:v>
                </c:pt>
                <c:pt idx="506">
                  <c:v>478.21</c:v>
                </c:pt>
                <c:pt idx="507">
                  <c:v>485.92</c:v>
                </c:pt>
                <c:pt idx="508">
                  <c:v>432.93</c:v>
                </c:pt>
                <c:pt idx="509">
                  <c:v>484.44</c:v>
                </c:pt>
                <c:pt idx="510">
                  <c:v>474.26</c:v>
                </c:pt>
                <c:pt idx="511">
                  <c:v>450.84</c:v>
                </c:pt>
                <c:pt idx="512">
                  <c:v>445.93</c:v>
                </c:pt>
                <c:pt idx="513">
                  <c:v>429.97</c:v>
                </c:pt>
                <c:pt idx="514">
                  <c:v>468.22</c:v>
                </c:pt>
                <c:pt idx="515">
                  <c:v>449.54</c:v>
                </c:pt>
                <c:pt idx="516">
                  <c:v>458.72</c:v>
                </c:pt>
                <c:pt idx="517">
                  <c:v>441.76</c:v>
                </c:pt>
                <c:pt idx="518">
                  <c:v>444.64</c:v>
                </c:pt>
                <c:pt idx="519">
                  <c:v>437.55</c:v>
                </c:pt>
                <c:pt idx="520">
                  <c:v>452.52</c:v>
                </c:pt>
                <c:pt idx="521">
                  <c:v>462.88</c:v>
                </c:pt>
                <c:pt idx="522">
                  <c:v>454.23</c:v>
                </c:pt>
                <c:pt idx="523">
                  <c:v>477.12</c:v>
                </c:pt>
                <c:pt idx="524">
                  <c:v>483.5</c:v>
                </c:pt>
                <c:pt idx="525">
                  <c:v>480.29</c:v>
                </c:pt>
                <c:pt idx="526">
                  <c:v>468.91</c:v>
                </c:pt>
                <c:pt idx="527">
                  <c:v>470.11</c:v>
                </c:pt>
                <c:pt idx="528">
                  <c:v>447.36</c:v>
                </c:pt>
                <c:pt idx="529">
                  <c:v>469.29</c:v>
                </c:pt>
                <c:pt idx="530">
                  <c:v>457</c:v>
                </c:pt>
                <c:pt idx="531">
                  <c:v>458.5</c:v>
                </c:pt>
                <c:pt idx="532">
                  <c:v>433.75</c:v>
                </c:pt>
                <c:pt idx="533">
                  <c:v>439.66</c:v>
                </c:pt>
                <c:pt idx="534">
                  <c:v>475.47</c:v>
                </c:pt>
                <c:pt idx="535">
                  <c:v>454.16</c:v>
                </c:pt>
                <c:pt idx="536">
                  <c:v>433.55</c:v>
                </c:pt>
                <c:pt idx="537">
                  <c:v>452.13</c:v>
                </c:pt>
                <c:pt idx="538">
                  <c:v>441.06</c:v>
                </c:pt>
                <c:pt idx="539">
                  <c:v>444.68</c:v>
                </c:pt>
                <c:pt idx="540">
                  <c:v>435.96</c:v>
                </c:pt>
                <c:pt idx="541">
                  <c:v>457.44</c:v>
                </c:pt>
                <c:pt idx="542">
                  <c:v>438.31</c:v>
                </c:pt>
                <c:pt idx="543">
                  <c:v>449.98</c:v>
                </c:pt>
                <c:pt idx="544">
                  <c:v>480.25</c:v>
                </c:pt>
                <c:pt idx="545">
                  <c:v>447.19</c:v>
                </c:pt>
                <c:pt idx="546">
                  <c:v>459.4</c:v>
                </c:pt>
                <c:pt idx="547">
                  <c:v>443.58</c:v>
                </c:pt>
                <c:pt idx="548">
                  <c:v>464.08</c:v>
                </c:pt>
                <c:pt idx="549">
                  <c:v>453.4</c:v>
                </c:pt>
                <c:pt idx="550">
                  <c:v>466.41</c:v>
                </c:pt>
                <c:pt idx="551">
                  <c:v>440.4</c:v>
                </c:pt>
                <c:pt idx="552">
                  <c:v>447.47</c:v>
                </c:pt>
                <c:pt idx="553">
                  <c:v>456.85</c:v>
                </c:pt>
                <c:pt idx="554">
                  <c:v>438.35</c:v>
                </c:pt>
                <c:pt idx="555">
                  <c:v>451.74</c:v>
                </c:pt>
                <c:pt idx="556">
                  <c:v>476.22</c:v>
                </c:pt>
                <c:pt idx="557">
                  <c:v>431.44</c:v>
                </c:pt>
                <c:pt idx="558">
                  <c:v>454.68</c:v>
                </c:pt>
                <c:pt idx="559">
                  <c:v>432.38</c:v>
                </c:pt>
                <c:pt idx="560">
                  <c:v>430.22</c:v>
                </c:pt>
                <c:pt idx="561">
                  <c:v>468.22</c:v>
                </c:pt>
                <c:pt idx="562">
                  <c:v>436.43</c:v>
                </c:pt>
                <c:pt idx="563">
                  <c:v>467.41</c:v>
                </c:pt>
                <c:pt idx="564">
                  <c:v>457.08</c:v>
                </c:pt>
                <c:pt idx="565">
                  <c:v>447.5</c:v>
                </c:pt>
                <c:pt idx="566">
                  <c:v>464.79</c:v>
                </c:pt>
                <c:pt idx="567">
                  <c:v>470.63</c:v>
                </c:pt>
                <c:pt idx="568">
                  <c:v>432.65</c:v>
                </c:pt>
                <c:pt idx="569">
                  <c:v>443.24</c:v>
                </c:pt>
                <c:pt idx="570">
                  <c:v>447.02</c:v>
                </c:pt>
                <c:pt idx="571">
                  <c:v>475.34</c:v>
                </c:pt>
                <c:pt idx="572">
                  <c:v>483.43</c:v>
                </c:pt>
                <c:pt idx="573">
                  <c:v>466.38</c:v>
                </c:pt>
                <c:pt idx="574">
                  <c:v>442.21</c:v>
                </c:pt>
                <c:pt idx="575">
                  <c:v>449.86</c:v>
                </c:pt>
                <c:pt idx="576">
                  <c:v>462.66</c:v>
                </c:pt>
                <c:pt idx="577">
                  <c:v>478.73</c:v>
                </c:pt>
                <c:pt idx="578">
                  <c:v>435.82</c:v>
                </c:pt>
                <c:pt idx="579">
                  <c:v>481.27</c:v>
                </c:pt>
                <c:pt idx="580">
                  <c:v>440.21</c:v>
                </c:pt>
                <c:pt idx="581">
                  <c:v>459.87</c:v>
                </c:pt>
                <c:pt idx="582">
                  <c:v>449.8</c:v>
                </c:pt>
                <c:pt idx="583">
                  <c:v>469.12</c:v>
                </c:pt>
                <c:pt idx="584">
                  <c:v>463.11</c:v>
                </c:pt>
                <c:pt idx="585">
                  <c:v>439.86</c:v>
                </c:pt>
                <c:pt idx="586">
                  <c:v>430.06</c:v>
                </c:pt>
                <c:pt idx="587">
                  <c:v>449.13</c:v>
                </c:pt>
                <c:pt idx="588">
                  <c:v>458.67</c:v>
                </c:pt>
                <c:pt idx="589">
                  <c:v>435.09</c:v>
                </c:pt>
                <c:pt idx="590">
                  <c:v>437.55</c:v>
                </c:pt>
                <c:pt idx="591">
                  <c:v>446.71</c:v>
                </c:pt>
                <c:pt idx="592">
                  <c:v>447.64</c:v>
                </c:pt>
                <c:pt idx="593">
                  <c:v>455.44</c:v>
                </c:pt>
                <c:pt idx="594">
                  <c:v>439.03</c:v>
                </c:pt>
                <c:pt idx="595">
                  <c:v>454.64</c:v>
                </c:pt>
                <c:pt idx="596">
                  <c:v>477.53</c:v>
                </c:pt>
                <c:pt idx="597">
                  <c:v>478.02</c:v>
                </c:pt>
                <c:pt idx="598">
                  <c:v>452.38</c:v>
                </c:pt>
                <c:pt idx="599">
                  <c:v>455.21</c:v>
                </c:pt>
                <c:pt idx="600">
                  <c:v>462.16</c:v>
                </c:pt>
                <c:pt idx="601">
                  <c:v>437.93</c:v>
                </c:pt>
                <c:pt idx="602">
                  <c:v>441.14</c:v>
                </c:pt>
                <c:pt idx="603">
                  <c:v>473.08</c:v>
                </c:pt>
                <c:pt idx="604">
                  <c:v>448.51</c:v>
                </c:pt>
                <c:pt idx="605">
                  <c:v>460.01</c:v>
                </c:pt>
                <c:pt idx="606">
                  <c:v>478.05</c:v>
                </c:pt>
                <c:pt idx="607">
                  <c:v>456.61</c:v>
                </c:pt>
                <c:pt idx="608">
                  <c:v>472.22</c:v>
                </c:pt>
                <c:pt idx="609">
                  <c:v>461.16</c:v>
                </c:pt>
                <c:pt idx="610">
                  <c:v>438</c:v>
                </c:pt>
                <c:pt idx="611">
                  <c:v>439.99</c:v>
                </c:pt>
                <c:pt idx="612">
                  <c:v>434.78</c:v>
                </c:pt>
                <c:pt idx="613">
                  <c:v>444.22</c:v>
                </c:pt>
                <c:pt idx="614">
                  <c:v>459.65</c:v>
                </c:pt>
                <c:pt idx="615">
                  <c:v>431.83</c:v>
                </c:pt>
                <c:pt idx="616">
                  <c:v>439.59</c:v>
                </c:pt>
                <c:pt idx="617">
                  <c:v>479.78</c:v>
                </c:pt>
                <c:pt idx="618">
                  <c:v>435.67</c:v>
                </c:pt>
                <c:pt idx="619">
                  <c:v>457.54</c:v>
                </c:pt>
                <c:pt idx="620">
                  <c:v>469.04</c:v>
                </c:pt>
                <c:pt idx="621">
                  <c:v>463.27</c:v>
                </c:pt>
                <c:pt idx="622">
                  <c:v>474.15</c:v>
                </c:pt>
                <c:pt idx="623">
                  <c:v>461.03</c:v>
                </c:pt>
                <c:pt idx="624">
                  <c:v>434.98</c:v>
                </c:pt>
                <c:pt idx="625">
                  <c:v>444.04</c:v>
                </c:pt>
                <c:pt idx="626">
                  <c:v>432.93</c:v>
                </c:pt>
                <c:pt idx="627">
                  <c:v>434.94</c:v>
                </c:pt>
                <c:pt idx="628">
                  <c:v>470.71</c:v>
                </c:pt>
                <c:pt idx="629">
                  <c:v>464.81</c:v>
                </c:pt>
                <c:pt idx="630">
                  <c:v>466.46</c:v>
                </c:pt>
                <c:pt idx="631">
                  <c:v>471.8</c:v>
                </c:pt>
                <c:pt idx="632">
                  <c:v>459.59</c:v>
                </c:pt>
                <c:pt idx="633">
                  <c:v>460.33</c:v>
                </c:pt>
                <c:pt idx="634">
                  <c:v>436.31</c:v>
                </c:pt>
                <c:pt idx="635">
                  <c:v>442.86</c:v>
                </c:pt>
                <c:pt idx="636">
                  <c:v>451.9</c:v>
                </c:pt>
                <c:pt idx="637">
                  <c:v>437.01</c:v>
                </c:pt>
                <c:pt idx="638">
                  <c:v>464.5</c:v>
                </c:pt>
                <c:pt idx="639">
                  <c:v>464.56</c:v>
                </c:pt>
                <c:pt idx="640">
                  <c:v>463.44</c:v>
                </c:pt>
                <c:pt idx="641">
                  <c:v>457.45</c:v>
                </c:pt>
                <c:pt idx="642">
                  <c:v>475.69</c:v>
                </c:pt>
                <c:pt idx="643">
                  <c:v>470.19</c:v>
                </c:pt>
                <c:pt idx="644">
                  <c:v>460.64</c:v>
                </c:pt>
                <c:pt idx="645">
                  <c:v>472.32</c:v>
                </c:pt>
                <c:pt idx="646">
                  <c:v>457.44</c:v>
                </c:pt>
                <c:pt idx="647">
                  <c:v>440.44</c:v>
                </c:pt>
                <c:pt idx="648">
                  <c:v>480.74</c:v>
                </c:pt>
                <c:pt idx="649">
                  <c:v>483.26</c:v>
                </c:pt>
                <c:pt idx="650">
                  <c:v>485.31</c:v>
                </c:pt>
                <c:pt idx="651">
                  <c:v>436.81</c:v>
                </c:pt>
                <c:pt idx="652">
                  <c:v>457.33</c:v>
                </c:pt>
                <c:pt idx="653">
                  <c:v>463.22</c:v>
                </c:pt>
                <c:pt idx="654">
                  <c:v>445.61</c:v>
                </c:pt>
                <c:pt idx="655">
                  <c:v>463.99</c:v>
                </c:pt>
                <c:pt idx="656">
                  <c:v>452.12</c:v>
                </c:pt>
                <c:pt idx="657">
                  <c:v>467.42</c:v>
                </c:pt>
                <c:pt idx="658">
                  <c:v>447.12</c:v>
                </c:pt>
                <c:pt idx="659">
                  <c:v>434.4</c:v>
                </c:pt>
                <c:pt idx="660">
                  <c:v>437.45</c:v>
                </c:pt>
                <c:pt idx="661">
                  <c:v>437.76</c:v>
                </c:pt>
                <c:pt idx="662">
                  <c:v>431.06</c:v>
                </c:pt>
                <c:pt idx="663">
                  <c:v>428.49</c:v>
                </c:pt>
                <c:pt idx="664">
                  <c:v>425.75</c:v>
                </c:pt>
                <c:pt idx="665">
                  <c:v>467.51</c:v>
                </c:pt>
                <c:pt idx="666">
                  <c:v>441.51</c:v>
                </c:pt>
                <c:pt idx="667">
                  <c:v>476.02</c:v>
                </c:pt>
                <c:pt idx="668">
                  <c:v>477.93</c:v>
                </c:pt>
                <c:pt idx="669">
                  <c:v>451.4</c:v>
                </c:pt>
                <c:pt idx="670">
                  <c:v>449.62</c:v>
                </c:pt>
                <c:pt idx="671">
                  <c:v>431.32</c:v>
                </c:pt>
                <c:pt idx="672">
                  <c:v>452.07</c:v>
                </c:pt>
                <c:pt idx="673">
                  <c:v>437.41</c:v>
                </c:pt>
                <c:pt idx="674">
                  <c:v>476.06</c:v>
                </c:pt>
                <c:pt idx="675">
                  <c:v>434.77</c:v>
                </c:pt>
                <c:pt idx="676">
                  <c:v>441.04</c:v>
                </c:pt>
                <c:pt idx="677">
                  <c:v>430.86</c:v>
                </c:pt>
                <c:pt idx="678">
                  <c:v>452.11</c:v>
                </c:pt>
                <c:pt idx="679">
                  <c:v>482.67</c:v>
                </c:pt>
                <c:pt idx="680">
                  <c:v>485.21</c:v>
                </c:pt>
                <c:pt idx="681">
                  <c:v>472.11</c:v>
                </c:pt>
                <c:pt idx="682">
                  <c:v>468.75</c:v>
                </c:pt>
                <c:pt idx="683">
                  <c:v>479.44</c:v>
                </c:pt>
                <c:pt idx="684">
                  <c:v>430.56</c:v>
                </c:pt>
                <c:pt idx="685">
                  <c:v>457.81</c:v>
                </c:pt>
                <c:pt idx="686">
                  <c:v>477.23</c:v>
                </c:pt>
                <c:pt idx="687">
                  <c:v>460.44</c:v>
                </c:pt>
                <c:pt idx="688">
                  <c:v>459.91</c:v>
                </c:pt>
                <c:pt idx="689">
                  <c:v>450.67</c:v>
                </c:pt>
                <c:pt idx="690">
                  <c:v>470.04</c:v>
                </c:pt>
                <c:pt idx="691">
                  <c:v>461.21</c:v>
                </c:pt>
                <c:pt idx="692">
                  <c:v>467.9</c:v>
                </c:pt>
                <c:pt idx="693">
                  <c:v>472.84</c:v>
                </c:pt>
                <c:pt idx="694">
                  <c:v>470.28</c:v>
                </c:pt>
                <c:pt idx="695">
                  <c:v>452.89</c:v>
                </c:pt>
                <c:pt idx="696">
                  <c:v>430.28</c:v>
                </c:pt>
                <c:pt idx="697">
                  <c:v>431.12</c:v>
                </c:pt>
                <c:pt idx="698">
                  <c:v>433.04</c:v>
                </c:pt>
                <c:pt idx="699">
                  <c:v>445.07</c:v>
                </c:pt>
                <c:pt idx="700">
                  <c:v>436.72</c:v>
                </c:pt>
                <c:pt idx="701">
                  <c:v>456.49</c:v>
                </c:pt>
                <c:pt idx="702">
                  <c:v>466.83</c:v>
                </c:pt>
                <c:pt idx="703">
                  <c:v>434.52</c:v>
                </c:pt>
                <c:pt idx="704">
                  <c:v>475.55</c:v>
                </c:pt>
                <c:pt idx="705">
                  <c:v>480.48</c:v>
                </c:pt>
                <c:pt idx="706">
                  <c:v>443.78</c:v>
                </c:pt>
                <c:pt idx="707">
                  <c:v>438.16</c:v>
                </c:pt>
                <c:pt idx="708">
                  <c:v>476.81</c:v>
                </c:pt>
                <c:pt idx="709">
                  <c:v>446.62</c:v>
                </c:pt>
                <c:pt idx="710">
                  <c:v>438.08</c:v>
                </c:pt>
                <c:pt idx="711">
                  <c:v>465.94</c:v>
                </c:pt>
                <c:pt idx="712">
                  <c:v>436.23</c:v>
                </c:pt>
                <c:pt idx="713">
                  <c:v>465.24</c:v>
                </c:pt>
                <c:pt idx="714">
                  <c:v>488.43</c:v>
                </c:pt>
                <c:pt idx="715">
                  <c:v>435.69</c:v>
                </c:pt>
                <c:pt idx="716">
                  <c:v>432.2</c:v>
                </c:pt>
                <c:pt idx="717">
                  <c:v>432.03</c:v>
                </c:pt>
                <c:pt idx="718">
                  <c:v>460.61</c:v>
                </c:pt>
                <c:pt idx="719">
                  <c:v>485.46</c:v>
                </c:pt>
                <c:pt idx="720">
                  <c:v>438.42</c:v>
                </c:pt>
                <c:pt idx="721">
                  <c:v>464.58</c:v>
                </c:pt>
                <c:pt idx="722">
                  <c:v>475.51</c:v>
                </c:pt>
                <c:pt idx="723">
                  <c:v>469.03</c:v>
                </c:pt>
                <c:pt idx="724">
                  <c:v>427.76</c:v>
                </c:pt>
                <c:pt idx="725">
                  <c:v>446.09</c:v>
                </c:pt>
                <c:pt idx="726">
                  <c:v>449.07</c:v>
                </c:pt>
                <c:pt idx="727">
                  <c:v>434.94</c:v>
                </c:pt>
                <c:pt idx="728">
                  <c:v>467.33</c:v>
                </c:pt>
                <c:pt idx="729">
                  <c:v>440</c:v>
                </c:pt>
                <c:pt idx="730">
                  <c:v>461.05</c:v>
                </c:pt>
                <c:pt idx="731">
                  <c:v>439.31</c:v>
                </c:pt>
                <c:pt idx="732">
                  <c:v>469.64</c:v>
                </c:pt>
                <c:pt idx="733">
                  <c:v>477.61</c:v>
                </c:pt>
                <c:pt idx="734">
                  <c:v>438.73</c:v>
                </c:pt>
                <c:pt idx="735">
                  <c:v>447.03</c:v>
                </c:pt>
                <c:pt idx="736">
                  <c:v>434.99</c:v>
                </c:pt>
                <c:pt idx="737">
                  <c:v>435.21</c:v>
                </c:pt>
                <c:pt idx="738">
                  <c:v>440.05</c:v>
                </c:pt>
                <c:pt idx="739">
                  <c:v>435.9</c:v>
                </c:pt>
                <c:pt idx="740">
                  <c:v>433.71</c:v>
                </c:pt>
                <c:pt idx="741">
                  <c:v>434.6</c:v>
                </c:pt>
                <c:pt idx="742">
                  <c:v>439.39</c:v>
                </c:pt>
                <c:pt idx="743">
                  <c:v>448.65</c:v>
                </c:pt>
                <c:pt idx="744">
                  <c:v>465.78</c:v>
                </c:pt>
                <c:pt idx="745">
                  <c:v>477.26</c:v>
                </c:pt>
                <c:pt idx="746">
                  <c:v>435.12</c:v>
                </c:pt>
                <c:pt idx="747">
                  <c:v>434.01</c:v>
                </c:pt>
                <c:pt idx="748">
                  <c:v>472.12</c:v>
                </c:pt>
                <c:pt idx="749">
                  <c:v>458.18</c:v>
                </c:pt>
                <c:pt idx="750">
                  <c:v>436.36</c:v>
                </c:pt>
                <c:pt idx="751">
                  <c:v>441.05</c:v>
                </c:pt>
                <c:pt idx="752">
                  <c:v>456.97</c:v>
                </c:pt>
                <c:pt idx="753">
                  <c:v>428.35</c:v>
                </c:pt>
                <c:pt idx="754">
                  <c:v>439.43</c:v>
                </c:pt>
                <c:pt idx="755">
                  <c:v>442.98</c:v>
                </c:pt>
                <c:pt idx="756">
                  <c:v>460.38</c:v>
                </c:pt>
                <c:pt idx="757">
                  <c:v>448.71</c:v>
                </c:pt>
                <c:pt idx="758">
                  <c:v>465.26</c:v>
                </c:pt>
                <c:pt idx="759">
                  <c:v>449.21</c:v>
                </c:pt>
                <c:pt idx="760">
                  <c:v>465.58</c:v>
                </c:pt>
                <c:pt idx="761">
                  <c:v>434.02</c:v>
                </c:pt>
                <c:pt idx="762">
                  <c:v>442.28</c:v>
                </c:pt>
                <c:pt idx="763">
                  <c:v>490.96</c:v>
                </c:pt>
                <c:pt idx="764">
                  <c:v>441.48</c:v>
                </c:pt>
                <c:pt idx="765">
                  <c:v>440.52</c:v>
                </c:pt>
                <c:pt idx="766">
                  <c:v>436.97</c:v>
                </c:pt>
                <c:pt idx="767">
                  <c:v>475.32</c:v>
                </c:pt>
                <c:pt idx="768">
                  <c:v>444.57</c:v>
                </c:pt>
                <c:pt idx="769">
                  <c:v>451.66</c:v>
                </c:pt>
                <c:pt idx="770">
                  <c:v>476.9</c:v>
                </c:pt>
                <c:pt idx="771">
                  <c:v>445.27</c:v>
                </c:pt>
                <c:pt idx="772">
                  <c:v>452.3</c:v>
                </c:pt>
                <c:pt idx="773">
                  <c:v>476.72</c:v>
                </c:pt>
                <c:pt idx="774">
                  <c:v>475.96</c:v>
                </c:pt>
                <c:pt idx="775">
                  <c:v>439.65</c:v>
                </c:pt>
                <c:pt idx="776">
                  <c:v>436.53</c:v>
                </c:pt>
                <c:pt idx="777">
                  <c:v>439.12</c:v>
                </c:pt>
                <c:pt idx="778">
                  <c:v>486.39</c:v>
                </c:pt>
                <c:pt idx="779">
                  <c:v>465.9</c:v>
                </c:pt>
                <c:pt idx="780">
                  <c:v>436.39</c:v>
                </c:pt>
                <c:pt idx="781">
                  <c:v>442.8</c:v>
                </c:pt>
                <c:pt idx="782">
                  <c:v>483</c:v>
                </c:pt>
                <c:pt idx="783">
                  <c:v>447.91</c:v>
                </c:pt>
                <c:pt idx="784">
                  <c:v>470.71</c:v>
                </c:pt>
                <c:pt idx="785">
                  <c:v>450.35</c:v>
                </c:pt>
                <c:pt idx="786">
                  <c:v>479.65</c:v>
                </c:pt>
                <c:pt idx="787">
                  <c:v>439.6</c:v>
                </c:pt>
                <c:pt idx="788">
                  <c:v>466.34</c:v>
                </c:pt>
                <c:pt idx="789">
                  <c:v>458.63</c:v>
                </c:pt>
                <c:pt idx="790">
                  <c:v>434.08</c:v>
                </c:pt>
                <c:pt idx="791">
                  <c:v>456.77</c:v>
                </c:pt>
                <c:pt idx="792">
                  <c:v>431.92</c:v>
                </c:pt>
                <c:pt idx="793">
                  <c:v>469.42</c:v>
                </c:pt>
                <c:pt idx="794">
                  <c:v>443.03</c:v>
                </c:pt>
                <c:pt idx="795">
                  <c:v>467.76</c:v>
                </c:pt>
                <c:pt idx="796">
                  <c:v>448.56</c:v>
                </c:pt>
                <c:pt idx="797">
                  <c:v>445.93</c:v>
                </c:pt>
                <c:pt idx="798">
                  <c:v>485.89</c:v>
                </c:pt>
                <c:pt idx="799">
                  <c:v>476.67</c:v>
                </c:pt>
                <c:pt idx="800">
                  <c:v>467.6</c:v>
                </c:pt>
                <c:pt idx="801">
                  <c:v>453.96</c:v>
                </c:pt>
                <c:pt idx="802">
                  <c:v>445.58</c:v>
                </c:pt>
                <c:pt idx="803">
                  <c:v>471.23</c:v>
                </c:pt>
                <c:pt idx="804">
                  <c:v>438.65</c:v>
                </c:pt>
                <c:pt idx="805">
                  <c:v>462.81</c:v>
                </c:pt>
                <c:pt idx="806">
                  <c:v>433.04</c:v>
                </c:pt>
                <c:pt idx="807">
                  <c:v>484.71</c:v>
                </c:pt>
                <c:pt idx="808">
                  <c:v>451.13</c:v>
                </c:pt>
                <c:pt idx="809">
                  <c:v>469.18</c:v>
                </c:pt>
                <c:pt idx="810">
                  <c:v>428.72</c:v>
                </c:pt>
                <c:pt idx="811">
                  <c:v>430.44</c:v>
                </c:pt>
                <c:pt idx="812">
                  <c:v>483.82</c:v>
                </c:pt>
                <c:pt idx="813">
                  <c:v>492.93</c:v>
                </c:pt>
                <c:pt idx="814">
                  <c:v>485.13</c:v>
                </c:pt>
                <c:pt idx="815">
                  <c:v>438.76</c:v>
                </c:pt>
                <c:pt idx="816">
                  <c:v>439.88</c:v>
                </c:pt>
                <c:pt idx="817">
                  <c:v>447.96</c:v>
                </c:pt>
                <c:pt idx="818">
                  <c:v>467.04</c:v>
                </c:pt>
                <c:pt idx="819">
                  <c:v>453.29</c:v>
                </c:pt>
                <c:pt idx="820">
                  <c:v>442.75</c:v>
                </c:pt>
                <c:pt idx="821">
                  <c:v>473.17</c:v>
                </c:pt>
                <c:pt idx="822">
                  <c:v>450.48</c:v>
                </c:pt>
                <c:pt idx="823">
                  <c:v>439.01</c:v>
                </c:pt>
                <c:pt idx="824">
                  <c:v>473.86</c:v>
                </c:pt>
                <c:pt idx="825">
                  <c:v>475.42</c:v>
                </c:pt>
                <c:pt idx="826">
                  <c:v>484.26</c:v>
                </c:pt>
                <c:pt idx="827">
                  <c:v>465.28</c:v>
                </c:pt>
                <c:pt idx="828">
                  <c:v>458.97</c:v>
                </c:pt>
                <c:pt idx="829">
                  <c:v>453.39</c:v>
                </c:pt>
                <c:pt idx="830">
                  <c:v>472.34</c:v>
                </c:pt>
                <c:pt idx="831">
                  <c:v>471.6</c:v>
                </c:pt>
                <c:pt idx="832">
                  <c:v>462.12</c:v>
                </c:pt>
                <c:pt idx="833">
                  <c:v>473.45</c:v>
                </c:pt>
                <c:pt idx="834">
                  <c:v>434.38</c:v>
                </c:pt>
                <c:pt idx="835">
                  <c:v>477.97</c:v>
                </c:pt>
                <c:pt idx="836">
                  <c:v>473.6</c:v>
                </c:pt>
                <c:pt idx="837">
                  <c:v>438.89</c:v>
                </c:pt>
                <c:pt idx="838">
                  <c:v>469.92</c:v>
                </c:pt>
                <c:pt idx="839">
                  <c:v>438.44</c:v>
                </c:pt>
                <c:pt idx="840">
                  <c:v>432.66</c:v>
                </c:pt>
                <c:pt idx="841">
                  <c:v>430.94</c:v>
                </c:pt>
                <c:pt idx="842">
                  <c:v>443.31</c:v>
                </c:pt>
                <c:pt idx="843">
                  <c:v>430.3</c:v>
                </c:pt>
                <c:pt idx="844">
                  <c:v>429.12</c:v>
                </c:pt>
                <c:pt idx="845">
                  <c:v>471.78</c:v>
                </c:pt>
                <c:pt idx="846">
                  <c:v>439.06</c:v>
                </c:pt>
                <c:pt idx="847">
                  <c:v>463.68</c:v>
                </c:pt>
                <c:pt idx="848">
                  <c:v>483.51</c:v>
                </c:pt>
                <c:pt idx="849">
                  <c:v>440.61</c:v>
                </c:pt>
                <c:pt idx="850">
                  <c:v>456.61</c:v>
                </c:pt>
                <c:pt idx="851">
                  <c:v>457.42</c:v>
                </c:pt>
                <c:pt idx="852">
                  <c:v>444.21</c:v>
                </c:pt>
                <c:pt idx="853">
                  <c:v>456.4</c:v>
                </c:pt>
                <c:pt idx="854">
                  <c:v>470.92</c:v>
                </c:pt>
                <c:pt idx="855">
                  <c:v>458.31</c:v>
                </c:pt>
                <c:pt idx="856">
                  <c:v>440.16</c:v>
                </c:pt>
                <c:pt idx="857">
                  <c:v>432.75</c:v>
                </c:pt>
                <c:pt idx="858">
                  <c:v>439.25</c:v>
                </c:pt>
                <c:pt idx="859">
                  <c:v>455.19</c:v>
                </c:pt>
                <c:pt idx="860">
                  <c:v>462.51</c:v>
                </c:pt>
                <c:pt idx="861">
                  <c:v>447.96</c:v>
                </c:pt>
                <c:pt idx="862">
                  <c:v>462.78</c:v>
                </c:pt>
                <c:pt idx="863">
                  <c:v>445.39</c:v>
                </c:pt>
                <c:pt idx="864">
                  <c:v>439.78</c:v>
                </c:pt>
                <c:pt idx="865">
                  <c:v>434</c:v>
                </c:pt>
                <c:pt idx="866">
                  <c:v>444.76</c:v>
                </c:pt>
                <c:pt idx="867">
                  <c:v>435.25</c:v>
                </c:pt>
                <c:pt idx="868">
                  <c:v>475.89</c:v>
                </c:pt>
                <c:pt idx="869">
                  <c:v>437.4</c:v>
                </c:pt>
                <c:pt idx="870">
                  <c:v>426.25</c:v>
                </c:pt>
                <c:pt idx="871">
                  <c:v>442.49</c:v>
                </c:pt>
                <c:pt idx="872">
                  <c:v>455.82</c:v>
                </c:pt>
                <c:pt idx="873">
                  <c:v>450.57</c:v>
                </c:pt>
                <c:pt idx="874">
                  <c:v>436.03</c:v>
                </c:pt>
                <c:pt idx="875">
                  <c:v>476.81</c:v>
                </c:pt>
                <c:pt idx="876">
                  <c:v>436.09</c:v>
                </c:pt>
                <c:pt idx="877">
                  <c:v>468.8</c:v>
                </c:pt>
                <c:pt idx="878">
                  <c:v>483.92</c:v>
                </c:pt>
                <c:pt idx="879">
                  <c:v>436.94</c:v>
                </c:pt>
                <c:pt idx="880">
                  <c:v>442.98</c:v>
                </c:pt>
                <c:pt idx="881">
                  <c:v>435.33</c:v>
                </c:pt>
                <c:pt idx="882">
                  <c:v>450.67</c:v>
                </c:pt>
                <c:pt idx="883">
                  <c:v>462.51</c:v>
                </c:pt>
                <c:pt idx="884">
                  <c:v>436.83</c:v>
                </c:pt>
                <c:pt idx="885">
                  <c:v>455.22</c:v>
                </c:pt>
                <c:pt idx="886">
                  <c:v>466.49</c:v>
                </c:pt>
                <c:pt idx="887">
                  <c:v>462.05</c:v>
                </c:pt>
                <c:pt idx="888">
                  <c:v>466.22</c:v>
                </c:pt>
                <c:pt idx="889">
                  <c:v>482.95</c:v>
                </c:pt>
                <c:pt idx="890">
                  <c:v>469.1</c:v>
                </c:pt>
                <c:pt idx="891">
                  <c:v>436.3</c:v>
                </c:pt>
                <c:pt idx="892">
                  <c:v>483.3</c:v>
                </c:pt>
                <c:pt idx="893">
                  <c:v>455.28</c:v>
                </c:pt>
                <c:pt idx="894">
                  <c:v>445.52</c:v>
                </c:pt>
                <c:pt idx="895">
                  <c:v>465.64</c:v>
                </c:pt>
                <c:pt idx="896">
                  <c:v>462.16</c:v>
                </c:pt>
                <c:pt idx="897">
                  <c:v>434.67</c:v>
                </c:pt>
                <c:pt idx="898">
                  <c:v>467.25</c:v>
                </c:pt>
                <c:pt idx="899">
                  <c:v>443.78</c:v>
                </c:pt>
                <c:pt idx="900">
                  <c:v>441.12</c:v>
                </c:pt>
                <c:pt idx="901">
                  <c:v>480.38</c:v>
                </c:pt>
                <c:pt idx="902">
                  <c:v>449.22</c:v>
                </c:pt>
                <c:pt idx="903">
                  <c:v>436.84</c:v>
                </c:pt>
                <c:pt idx="904">
                  <c:v>437.39</c:v>
                </c:pt>
                <c:pt idx="905">
                  <c:v>436.88</c:v>
                </c:pt>
                <c:pt idx="906">
                  <c:v>443.61</c:v>
                </c:pt>
                <c:pt idx="907">
                  <c:v>428.08</c:v>
                </c:pt>
                <c:pt idx="908">
                  <c:v>433.52</c:v>
                </c:pt>
                <c:pt idx="909">
                  <c:v>457.7</c:v>
                </c:pt>
                <c:pt idx="910">
                  <c:v>432.04</c:v>
                </c:pt>
                <c:pt idx="911">
                  <c:v>471.93</c:v>
                </c:pt>
                <c:pt idx="912">
                  <c:v>452.71</c:v>
                </c:pt>
                <c:pt idx="913">
                  <c:v>433.02</c:v>
                </c:pt>
                <c:pt idx="914">
                  <c:v>438.36</c:v>
                </c:pt>
                <c:pt idx="915">
                  <c:v>448.75</c:v>
                </c:pt>
                <c:pt idx="916">
                  <c:v>464.56</c:v>
                </c:pt>
                <c:pt idx="917">
                  <c:v>462.19</c:v>
                </c:pt>
                <c:pt idx="918">
                  <c:v>437.17</c:v>
                </c:pt>
                <c:pt idx="919">
                  <c:v>454.02</c:v>
                </c:pt>
                <c:pt idx="920">
                  <c:v>467.34</c:v>
                </c:pt>
                <c:pt idx="921">
                  <c:v>443.55</c:v>
                </c:pt>
                <c:pt idx="922">
                  <c:v>476.73</c:v>
                </c:pt>
                <c:pt idx="923">
                  <c:v>439.71</c:v>
                </c:pt>
                <c:pt idx="924">
                  <c:v>471.82</c:v>
                </c:pt>
                <c:pt idx="925">
                  <c:v>449.04</c:v>
                </c:pt>
                <c:pt idx="926">
                  <c:v>436.89</c:v>
                </c:pt>
                <c:pt idx="927">
                  <c:v>439.65</c:v>
                </c:pt>
                <c:pt idx="928">
                  <c:v>448.79</c:v>
                </c:pt>
                <c:pt idx="929">
                  <c:v>466.88</c:v>
                </c:pt>
                <c:pt idx="930">
                  <c:v>446.57</c:v>
                </c:pt>
                <c:pt idx="931">
                  <c:v>450.7</c:v>
                </c:pt>
                <c:pt idx="932">
                  <c:v>454.26</c:v>
                </c:pt>
                <c:pt idx="933">
                  <c:v>476.99</c:v>
                </c:pt>
                <c:pt idx="934">
                  <c:v>441.35</c:v>
                </c:pt>
                <c:pt idx="935">
                  <c:v>459.1</c:v>
                </c:pt>
                <c:pt idx="936">
                  <c:v>468.97</c:v>
                </c:pt>
                <c:pt idx="937">
                  <c:v>439.24</c:v>
                </c:pt>
                <c:pt idx="938">
                  <c:v>486.19</c:v>
                </c:pt>
                <c:pt idx="939">
                  <c:v>456.79</c:v>
                </c:pt>
                <c:pt idx="940">
                  <c:v>477.8</c:v>
                </c:pt>
                <c:pt idx="941">
                  <c:v>443.06</c:v>
                </c:pt>
                <c:pt idx="942">
                  <c:v>437.38</c:v>
                </c:pt>
                <c:pt idx="943">
                  <c:v>472.76</c:v>
                </c:pt>
                <c:pt idx="944">
                  <c:v>449.79</c:v>
                </c:pt>
                <c:pt idx="945">
                  <c:v>461.63</c:v>
                </c:pt>
                <c:pt idx="946">
                  <c:v>440.05</c:v>
                </c:pt>
                <c:pt idx="947">
                  <c:v>454.51</c:v>
                </c:pt>
                <c:pt idx="948">
                  <c:v>459.65</c:v>
                </c:pt>
                <c:pt idx="949">
                  <c:v>448.83</c:v>
                </c:pt>
                <c:pt idx="950">
                  <c:v>465.01</c:v>
                </c:pt>
                <c:pt idx="951">
                  <c:v>478.94</c:v>
                </c:pt>
                <c:pt idx="952">
                  <c:v>474.61</c:v>
                </c:pt>
                <c:pt idx="953">
                  <c:v>451.41</c:v>
                </c:pt>
                <c:pt idx="954">
                  <c:v>443.5</c:v>
                </c:pt>
                <c:pt idx="955">
                  <c:v>464.62</c:v>
                </c:pt>
                <c:pt idx="956">
                  <c:v>467.42</c:v>
                </c:pt>
                <c:pt idx="957">
                  <c:v>448.6</c:v>
                </c:pt>
                <c:pt idx="958">
                  <c:v>443.09</c:v>
                </c:pt>
                <c:pt idx="959">
                  <c:v>444.9</c:v>
                </c:pt>
                <c:pt idx="960">
                  <c:v>476.28</c:v>
                </c:pt>
                <c:pt idx="961">
                  <c:v>432.87</c:v>
                </c:pt>
                <c:pt idx="962">
                  <c:v>464.67</c:v>
                </c:pt>
                <c:pt idx="963">
                  <c:v>446.85</c:v>
                </c:pt>
                <c:pt idx="964">
                  <c:v>464.57</c:v>
                </c:pt>
                <c:pt idx="965">
                  <c:v>432.26</c:v>
                </c:pt>
                <c:pt idx="966">
                  <c:v>439.72</c:v>
                </c:pt>
                <c:pt idx="967">
                  <c:v>466.69</c:v>
                </c:pt>
                <c:pt idx="968">
                  <c:v>475.21</c:v>
                </c:pt>
                <c:pt idx="969">
                  <c:v>466.45</c:v>
                </c:pt>
                <c:pt idx="970">
                  <c:v>441.44</c:v>
                </c:pt>
                <c:pt idx="971">
                  <c:v>447.09</c:v>
                </c:pt>
                <c:pt idx="972">
                  <c:v>465.23</c:v>
                </c:pt>
                <c:pt idx="973">
                  <c:v>444.1</c:v>
                </c:pt>
                <c:pt idx="974">
                  <c:v>463.71</c:v>
                </c:pt>
                <c:pt idx="975">
                  <c:v>430.63</c:v>
                </c:pt>
                <c:pt idx="976">
                  <c:v>447.17</c:v>
                </c:pt>
                <c:pt idx="977">
                  <c:v>433.56</c:v>
                </c:pt>
                <c:pt idx="978">
                  <c:v>482.55</c:v>
                </c:pt>
                <c:pt idx="979">
                  <c:v>446.87</c:v>
                </c:pt>
                <c:pt idx="980">
                  <c:v>445.04</c:v>
                </c:pt>
                <c:pt idx="981">
                  <c:v>464.06</c:v>
                </c:pt>
                <c:pt idx="982">
                  <c:v>473.51</c:v>
                </c:pt>
                <c:pt idx="983">
                  <c:v>474.93</c:v>
                </c:pt>
                <c:pt idx="984">
                  <c:v>448.67</c:v>
                </c:pt>
                <c:pt idx="985">
                  <c:v>467.9</c:v>
                </c:pt>
                <c:pt idx="986">
                  <c:v>435.6</c:v>
                </c:pt>
                <c:pt idx="987">
                  <c:v>446.08</c:v>
                </c:pt>
                <c:pt idx="988">
                  <c:v>432.84</c:v>
                </c:pt>
                <c:pt idx="989">
                  <c:v>463.65</c:v>
                </c:pt>
                <c:pt idx="990">
                  <c:v>447.73</c:v>
                </c:pt>
                <c:pt idx="991">
                  <c:v>466.31</c:v>
                </c:pt>
                <c:pt idx="992">
                  <c:v>488.13</c:v>
                </c:pt>
                <c:pt idx="993">
                  <c:v>478.35</c:v>
                </c:pt>
                <c:pt idx="994">
                  <c:v>435.09</c:v>
                </c:pt>
                <c:pt idx="995">
                  <c:v>439.2</c:v>
                </c:pt>
                <c:pt idx="996">
                  <c:v>460.53</c:v>
                </c:pt>
                <c:pt idx="997">
                  <c:v>458.26</c:v>
                </c:pt>
                <c:pt idx="998">
                  <c:v>440.88</c:v>
                </c:pt>
                <c:pt idx="999">
                  <c:v>457.05</c:v>
                </c:pt>
                <c:pt idx="1000">
                  <c:v>478.77</c:v>
                </c:pt>
                <c:pt idx="1001">
                  <c:v>482.83</c:v>
                </c:pt>
                <c:pt idx="1002">
                  <c:v>465.24</c:v>
                </c:pt>
                <c:pt idx="1003">
                  <c:v>469.43</c:v>
                </c:pt>
                <c:pt idx="1004">
                  <c:v>442.5</c:v>
                </c:pt>
                <c:pt idx="1005">
                  <c:v>432.48</c:v>
                </c:pt>
                <c:pt idx="1006">
                  <c:v>431.62</c:v>
                </c:pt>
                <c:pt idx="1007">
                  <c:v>456.62</c:v>
                </c:pt>
                <c:pt idx="1008">
                  <c:v>434.54</c:v>
                </c:pt>
                <c:pt idx="1009">
                  <c:v>442.78</c:v>
                </c:pt>
                <c:pt idx="1010">
                  <c:v>478.8</c:v>
                </c:pt>
                <c:pt idx="1011">
                  <c:v>448.43</c:v>
                </c:pt>
                <c:pt idx="1012">
                  <c:v>438.31</c:v>
                </c:pt>
                <c:pt idx="1013">
                  <c:v>464.59</c:v>
                </c:pt>
                <c:pt idx="1014">
                  <c:v>469.25</c:v>
                </c:pt>
                <c:pt idx="1015">
                  <c:v>473.73</c:v>
                </c:pt>
                <c:pt idx="1016">
                  <c:v>450.89</c:v>
                </c:pt>
                <c:pt idx="1017">
                  <c:v>469.33</c:v>
                </c:pt>
                <c:pt idx="1018">
                  <c:v>440.96</c:v>
                </c:pt>
                <c:pt idx="1019">
                  <c:v>432.24</c:v>
                </c:pt>
                <c:pt idx="1020">
                  <c:v>472.31</c:v>
                </c:pt>
                <c:pt idx="1021">
                  <c:v>461.97</c:v>
                </c:pt>
                <c:pt idx="1022">
                  <c:v>474.94</c:v>
                </c:pt>
                <c:pt idx="1023">
                  <c:v>431.18</c:v>
                </c:pt>
                <c:pt idx="1024">
                  <c:v>445.84</c:v>
                </c:pt>
                <c:pt idx="1025">
                  <c:v>444.57</c:v>
                </c:pt>
                <c:pt idx="1026">
                  <c:v>437.83</c:v>
                </c:pt>
                <c:pt idx="1027">
                  <c:v>480.74</c:v>
                </c:pt>
                <c:pt idx="1028">
                  <c:v>446.38</c:v>
                </c:pt>
                <c:pt idx="1029">
                  <c:v>483.86</c:v>
                </c:pt>
                <c:pt idx="1030">
                  <c:v>437.73</c:v>
                </c:pt>
                <c:pt idx="1031">
                  <c:v>431.77</c:v>
                </c:pt>
                <c:pt idx="1032">
                  <c:v>429.48</c:v>
                </c:pt>
                <c:pt idx="1033">
                  <c:v>444.26</c:v>
                </c:pt>
                <c:pt idx="1034">
                  <c:v>456.44</c:v>
                </c:pt>
                <c:pt idx="1035">
                  <c:v>480.26</c:v>
                </c:pt>
                <c:pt idx="1036">
                  <c:v>487.71</c:v>
                </c:pt>
                <c:pt idx="1037">
                  <c:v>471.96</c:v>
                </c:pt>
                <c:pt idx="1038">
                  <c:v>447.74</c:v>
                </c:pt>
                <c:pt idx="1039">
                  <c:v>468.96</c:v>
                </c:pt>
                <c:pt idx="1040">
                  <c:v>468.09</c:v>
                </c:pt>
                <c:pt idx="1041">
                  <c:v>446.31</c:v>
                </c:pt>
                <c:pt idx="1042">
                  <c:v>441.66</c:v>
                </c:pt>
                <c:pt idx="1043">
                  <c:v>440.74</c:v>
                </c:pt>
                <c:pt idx="1044">
                  <c:v>472.9</c:v>
                </c:pt>
                <c:pt idx="1045">
                  <c:v>434.64</c:v>
                </c:pt>
                <c:pt idx="1046">
                  <c:v>473.87</c:v>
                </c:pt>
                <c:pt idx="1047">
                  <c:v>462.03</c:v>
                </c:pt>
                <c:pt idx="1048">
                  <c:v>469.03</c:v>
                </c:pt>
                <c:pt idx="1049">
                  <c:v>480.61</c:v>
                </c:pt>
                <c:pt idx="1050">
                  <c:v>437.85</c:v>
                </c:pt>
                <c:pt idx="1051">
                  <c:v>427.15</c:v>
                </c:pt>
                <c:pt idx="1052">
                  <c:v>472.36</c:v>
                </c:pt>
                <c:pt idx="1053">
                  <c:v>463.93</c:v>
                </c:pt>
                <c:pt idx="1054">
                  <c:v>466.63</c:v>
                </c:pt>
                <c:pt idx="1055">
                  <c:v>446.5</c:v>
                </c:pt>
                <c:pt idx="1056">
                  <c:v>474.7</c:v>
                </c:pt>
                <c:pt idx="1057">
                  <c:v>452.73</c:v>
                </c:pt>
                <c:pt idx="1058">
                  <c:v>441.53</c:v>
                </c:pt>
                <c:pt idx="1059">
                  <c:v>442.62</c:v>
                </c:pt>
                <c:pt idx="1060">
                  <c:v>449.08</c:v>
                </c:pt>
                <c:pt idx="1061">
                  <c:v>465.58</c:v>
                </c:pt>
                <c:pt idx="1062">
                  <c:v>436</c:v>
                </c:pt>
                <c:pt idx="1063">
                  <c:v>469.52</c:v>
                </c:pt>
                <c:pt idx="1064">
                  <c:v>470.76</c:v>
                </c:pt>
                <c:pt idx="1065">
                  <c:v>435.04</c:v>
                </c:pt>
                <c:pt idx="1066">
                  <c:v>432.93</c:v>
                </c:pt>
                <c:pt idx="1067">
                  <c:v>434.61</c:v>
                </c:pt>
                <c:pt idx="1068">
                  <c:v>449.23</c:v>
                </c:pt>
                <c:pt idx="1069">
                  <c:v>451.49</c:v>
                </c:pt>
                <c:pt idx="1070">
                  <c:v>453.44</c:v>
                </c:pt>
                <c:pt idx="1071">
                  <c:v>440.96</c:v>
                </c:pt>
                <c:pt idx="1072">
                  <c:v>442.29</c:v>
                </c:pt>
                <c:pt idx="1073">
                  <c:v>489.6</c:v>
                </c:pt>
                <c:pt idx="1074">
                  <c:v>468.88</c:v>
                </c:pt>
                <c:pt idx="1075">
                  <c:v>466.95</c:v>
                </c:pt>
                <c:pt idx="1076">
                  <c:v>475.91</c:v>
                </c:pt>
                <c:pt idx="1077">
                  <c:v>460.16</c:v>
                </c:pt>
                <c:pt idx="1078">
                  <c:v>447.42</c:v>
                </c:pt>
                <c:pt idx="1079">
                  <c:v>449.42</c:v>
                </c:pt>
                <c:pt idx="1080">
                  <c:v>437.29</c:v>
                </c:pt>
                <c:pt idx="1081">
                  <c:v>448.58</c:v>
                </c:pt>
                <c:pt idx="1082">
                  <c:v>440.28</c:v>
                </c:pt>
                <c:pt idx="1083">
                  <c:v>437.37</c:v>
                </c:pt>
                <c:pt idx="1084">
                  <c:v>452.89</c:v>
                </c:pt>
                <c:pt idx="1085">
                  <c:v>453.3</c:v>
                </c:pt>
                <c:pt idx="1086">
                  <c:v>470.41</c:v>
                </c:pt>
                <c:pt idx="1087">
                  <c:v>434.73</c:v>
                </c:pt>
                <c:pt idx="1088">
                  <c:v>468.37</c:v>
                </c:pt>
                <c:pt idx="1089">
                  <c:v>448.6</c:v>
                </c:pt>
                <c:pt idx="1090">
                  <c:v>430.53</c:v>
                </c:pt>
                <c:pt idx="1091">
                  <c:v>432.22</c:v>
                </c:pt>
                <c:pt idx="1092">
                  <c:v>432.07</c:v>
                </c:pt>
                <c:pt idx="1093">
                  <c:v>467.61</c:v>
                </c:pt>
                <c:pt idx="1094">
                  <c:v>471.79</c:v>
                </c:pt>
                <c:pt idx="1095">
                  <c:v>474.07</c:v>
                </c:pt>
                <c:pt idx="1096">
                  <c:v>459.06</c:v>
                </c:pt>
                <c:pt idx="1097">
                  <c:v>450.64</c:v>
                </c:pt>
                <c:pt idx="1098">
                  <c:v>435.94</c:v>
                </c:pt>
                <c:pt idx="1099">
                  <c:v>443.6</c:v>
                </c:pt>
                <c:pt idx="1100">
                  <c:v>440.67</c:v>
                </c:pt>
                <c:pt idx="1101">
                  <c:v>438.54</c:v>
                </c:pt>
                <c:pt idx="1102">
                  <c:v>454.22</c:v>
                </c:pt>
                <c:pt idx="1103">
                  <c:v>454.46</c:v>
                </c:pt>
                <c:pt idx="1104">
                  <c:v>469.69</c:v>
                </c:pt>
                <c:pt idx="1105">
                  <c:v>439.92</c:v>
                </c:pt>
                <c:pt idx="1106">
                  <c:v>429.99</c:v>
                </c:pt>
                <c:pt idx="1107">
                  <c:v>466.36</c:v>
                </c:pt>
                <c:pt idx="1108">
                  <c:v>468.94</c:v>
                </c:pt>
                <c:pt idx="1109">
                  <c:v>462.28</c:v>
                </c:pt>
                <c:pt idx="1110">
                  <c:v>463.18</c:v>
                </c:pt>
                <c:pt idx="1111">
                  <c:v>444.9</c:v>
                </c:pt>
                <c:pt idx="1112">
                  <c:v>461.97</c:v>
                </c:pt>
                <c:pt idx="1113">
                  <c:v>474.46</c:v>
                </c:pt>
                <c:pt idx="1114">
                  <c:v>460.45</c:v>
                </c:pt>
                <c:pt idx="1115">
                  <c:v>448.76</c:v>
                </c:pt>
                <c:pt idx="1116">
                  <c:v>450.44</c:v>
                </c:pt>
                <c:pt idx="1117">
                  <c:v>459.15</c:v>
                </c:pt>
                <c:pt idx="1118">
                  <c:v>436.3</c:v>
                </c:pt>
                <c:pt idx="1119">
                  <c:v>460.61</c:v>
                </c:pt>
                <c:pt idx="1120">
                  <c:v>479.16</c:v>
                </c:pt>
                <c:pt idx="1121">
                  <c:v>452.96</c:v>
                </c:pt>
                <c:pt idx="1122">
                  <c:v>450.46</c:v>
                </c:pt>
                <c:pt idx="1123">
                  <c:v>438.32</c:v>
                </c:pt>
                <c:pt idx="1124">
                  <c:v>490.34</c:v>
                </c:pt>
                <c:pt idx="1125">
                  <c:v>434.22</c:v>
                </c:pt>
                <c:pt idx="1126">
                  <c:v>446.36</c:v>
                </c:pt>
                <c:pt idx="1127">
                  <c:v>466.72</c:v>
                </c:pt>
                <c:pt idx="1128">
                  <c:v>452.03</c:v>
                </c:pt>
                <c:pt idx="1129">
                  <c:v>463.16</c:v>
                </c:pt>
                <c:pt idx="1130">
                  <c:v>471.71</c:v>
                </c:pt>
                <c:pt idx="1131">
                  <c:v>427.95</c:v>
                </c:pt>
                <c:pt idx="1132">
                  <c:v>444.46</c:v>
                </c:pt>
                <c:pt idx="1133">
                  <c:v>436.15</c:v>
                </c:pt>
                <c:pt idx="1134">
                  <c:v>442.26</c:v>
                </c:pt>
                <c:pt idx="1135">
                  <c:v>429.08</c:v>
                </c:pt>
                <c:pt idx="1136">
                  <c:v>441.28</c:v>
                </c:pt>
                <c:pt idx="1137">
                  <c:v>474.82</c:v>
                </c:pt>
                <c:pt idx="1138">
                  <c:v>463.02</c:v>
                </c:pt>
                <c:pt idx="1139">
                  <c:v>477.5</c:v>
                </c:pt>
                <c:pt idx="1140">
                  <c:v>488.53</c:v>
                </c:pt>
                <c:pt idx="1141">
                  <c:v>455.83</c:v>
                </c:pt>
                <c:pt idx="1142">
                  <c:v>453.36</c:v>
                </c:pt>
                <c:pt idx="1143">
                  <c:v>433.23</c:v>
                </c:pt>
                <c:pt idx="1144">
                  <c:v>460.33</c:v>
                </c:pt>
                <c:pt idx="1145">
                  <c:v>441.01</c:v>
                </c:pt>
                <c:pt idx="1146">
                  <c:v>475.52</c:v>
                </c:pt>
                <c:pt idx="1147">
                  <c:v>440.97</c:v>
                </c:pt>
                <c:pt idx="1148">
                  <c:v>438.61</c:v>
                </c:pt>
                <c:pt idx="1149">
                  <c:v>437.78</c:v>
                </c:pt>
                <c:pt idx="1150">
                  <c:v>454.41</c:v>
                </c:pt>
                <c:pt idx="1151">
                  <c:v>464.67</c:v>
                </c:pt>
                <c:pt idx="1152">
                  <c:v>443.09</c:v>
                </c:pt>
                <c:pt idx="1153">
                  <c:v>437.75</c:v>
                </c:pt>
                <c:pt idx="1154">
                  <c:v>427.84</c:v>
                </c:pt>
                <c:pt idx="1155">
                  <c:v>455.11</c:v>
                </c:pt>
                <c:pt idx="1156">
                  <c:v>431.31</c:v>
                </c:pt>
                <c:pt idx="1157">
                  <c:v>445.1</c:v>
                </c:pt>
                <c:pt idx="1158">
                  <c:v>462.41</c:v>
                </c:pt>
                <c:pt idx="1159">
                  <c:v>482.36</c:v>
                </c:pt>
                <c:pt idx="1160">
                  <c:v>475.23</c:v>
                </c:pt>
                <c:pt idx="1161">
                  <c:v>471.77</c:v>
                </c:pt>
                <c:pt idx="1162">
                  <c:v>476.67</c:v>
                </c:pt>
                <c:pt idx="1163">
                  <c:v>464.66</c:v>
                </c:pt>
                <c:pt idx="1164">
                  <c:v>450.25</c:v>
                </c:pt>
                <c:pt idx="1165">
                  <c:v>448.5</c:v>
                </c:pt>
                <c:pt idx="1166">
                  <c:v>479.43</c:v>
                </c:pt>
                <c:pt idx="1167">
                  <c:v>447.93</c:v>
                </c:pt>
                <c:pt idx="1168">
                  <c:v>435.66</c:v>
                </c:pt>
                <c:pt idx="1169">
                  <c:v>437.99</c:v>
                </c:pt>
                <c:pt idx="1170">
                  <c:v>452.67</c:v>
                </c:pt>
                <c:pt idx="1171">
                  <c:v>469.25</c:v>
                </c:pt>
                <c:pt idx="1172">
                  <c:v>430.82</c:v>
                </c:pt>
                <c:pt idx="1173">
                  <c:v>471.78</c:v>
                </c:pt>
                <c:pt idx="1174">
                  <c:v>469.13</c:v>
                </c:pt>
                <c:pt idx="1175">
                  <c:v>456.36</c:v>
                </c:pt>
                <c:pt idx="1176">
                  <c:v>472.72</c:v>
                </c:pt>
                <c:pt idx="1177">
                  <c:v>459.19</c:v>
                </c:pt>
                <c:pt idx="1178">
                  <c:v>460.41</c:v>
                </c:pt>
                <c:pt idx="1179">
                  <c:v>480.41</c:v>
                </c:pt>
                <c:pt idx="1180">
                  <c:v>452.68</c:v>
                </c:pt>
                <c:pt idx="1181">
                  <c:v>453.58</c:v>
                </c:pt>
                <c:pt idx="1182">
                  <c:v>470.1</c:v>
                </c:pt>
                <c:pt idx="1183">
                  <c:v>490.79</c:v>
                </c:pt>
                <c:pt idx="1184">
                  <c:v>435.08</c:v>
                </c:pt>
                <c:pt idx="1185">
                  <c:v>445.33</c:v>
                </c:pt>
                <c:pt idx="1186">
                  <c:v>441.76</c:v>
                </c:pt>
                <c:pt idx="1187">
                  <c:v>430.65</c:v>
                </c:pt>
                <c:pt idx="1188">
                  <c:v>467.44</c:v>
                </c:pt>
                <c:pt idx="1189">
                  <c:v>447.92</c:v>
                </c:pt>
                <c:pt idx="1190">
                  <c:v>436.47</c:v>
                </c:pt>
                <c:pt idx="1191">
                  <c:v>450.13</c:v>
                </c:pt>
                <c:pt idx="1192">
                  <c:v>460.21</c:v>
                </c:pt>
                <c:pt idx="1193">
                  <c:v>440.59</c:v>
                </c:pt>
                <c:pt idx="1194">
                  <c:v>445.12</c:v>
                </c:pt>
                <c:pt idx="1195">
                  <c:v>448.59</c:v>
                </c:pt>
                <c:pt idx="1196">
                  <c:v>431.51</c:v>
                </c:pt>
                <c:pt idx="1197">
                  <c:v>430.67</c:v>
                </c:pt>
                <c:pt idx="1198">
                  <c:v>442.35</c:v>
                </c:pt>
                <c:pt idx="1199">
                  <c:v>472.85</c:v>
                </c:pt>
                <c:pt idx="1200">
                  <c:v>443.04</c:v>
                </c:pt>
                <c:pt idx="1201">
                  <c:v>443.66</c:v>
                </c:pt>
                <c:pt idx="1202">
                  <c:v>474.57</c:v>
                </c:pt>
                <c:pt idx="1203">
                  <c:v>435.91</c:v>
                </c:pt>
                <c:pt idx="1204">
                  <c:v>469.93</c:v>
                </c:pt>
                <c:pt idx="1205">
                  <c:v>435.83</c:v>
                </c:pt>
                <c:pt idx="1206">
                  <c:v>473.84</c:v>
                </c:pt>
                <c:pt idx="1207">
                  <c:v>463.64</c:v>
                </c:pt>
                <c:pt idx="1208">
                  <c:v>481.58</c:v>
                </c:pt>
                <c:pt idx="1209">
                  <c:v>476.8</c:v>
                </c:pt>
                <c:pt idx="1210">
                  <c:v>427.49</c:v>
                </c:pt>
                <c:pt idx="1211">
                  <c:v>474.15</c:v>
                </c:pt>
                <c:pt idx="1212">
                  <c:v>449.33</c:v>
                </c:pt>
                <c:pt idx="1213">
                  <c:v>462.09</c:v>
                </c:pt>
                <c:pt idx="1214">
                  <c:v>445.66</c:v>
                </c:pt>
                <c:pt idx="1215">
                  <c:v>440.01</c:v>
                </c:pt>
                <c:pt idx="1216">
                  <c:v>464.45</c:v>
                </c:pt>
                <c:pt idx="1217">
                  <c:v>470.48</c:v>
                </c:pt>
                <c:pt idx="1218">
                  <c:v>475.42</c:v>
                </c:pt>
                <c:pt idx="1219">
                  <c:v>435.21</c:v>
                </c:pt>
                <c:pt idx="1220">
                  <c:v>441.26</c:v>
                </c:pt>
                <c:pt idx="1221">
                  <c:v>434.91</c:v>
                </c:pt>
                <c:pt idx="1222">
                  <c:v>437.98</c:v>
                </c:pt>
                <c:pt idx="1223">
                  <c:v>469.86</c:v>
                </c:pt>
                <c:pt idx="1224">
                  <c:v>463.09</c:v>
                </c:pt>
                <c:pt idx="1225">
                  <c:v>436.39</c:v>
                </c:pt>
                <c:pt idx="1226">
                  <c:v>481.35</c:v>
                </c:pt>
                <c:pt idx="1227">
                  <c:v>445.54</c:v>
                </c:pt>
                <c:pt idx="1228">
                  <c:v>460.45</c:v>
                </c:pt>
                <c:pt idx="1229">
                  <c:v>466.56</c:v>
                </c:pt>
                <c:pt idx="1230">
                  <c:v>455.85</c:v>
                </c:pt>
                <c:pt idx="1231">
                  <c:v>475.44</c:v>
                </c:pt>
                <c:pt idx="1232">
                  <c:v>472.65</c:v>
                </c:pt>
                <c:pt idx="1233">
                  <c:v>450.74</c:v>
                </c:pt>
                <c:pt idx="1234">
                  <c:v>448.79</c:v>
                </c:pt>
                <c:pt idx="1235">
                  <c:v>448.38</c:v>
                </c:pt>
                <c:pt idx="1236">
                  <c:v>451.69</c:v>
                </c:pt>
                <c:pt idx="1237">
                  <c:v>486.41</c:v>
                </c:pt>
                <c:pt idx="1238">
                  <c:v>485.54</c:v>
                </c:pt>
                <c:pt idx="1239">
                  <c:v>469.79</c:v>
                </c:pt>
                <c:pt idx="1240">
                  <c:v>453.54</c:v>
                </c:pt>
                <c:pt idx="1241">
                  <c:v>429.21</c:v>
                </c:pt>
                <c:pt idx="1242">
                  <c:v>455.05</c:v>
                </c:pt>
                <c:pt idx="1243">
                  <c:v>469.23</c:v>
                </c:pt>
                <c:pt idx="1244">
                  <c:v>440.17</c:v>
                </c:pt>
                <c:pt idx="1245">
                  <c:v>459.95</c:v>
                </c:pt>
                <c:pt idx="1246">
                  <c:v>438.71</c:v>
                </c:pt>
                <c:pt idx="1247">
                  <c:v>430.88</c:v>
                </c:pt>
                <c:pt idx="1248">
                  <c:v>434.5</c:v>
                </c:pt>
                <c:pt idx="1249">
                  <c:v>442.21</c:v>
                </c:pt>
                <c:pt idx="1250">
                  <c:v>486.08</c:v>
                </c:pt>
                <c:pt idx="1251">
                  <c:v>460.86</c:v>
                </c:pt>
                <c:pt idx="1252">
                  <c:v>470.8</c:v>
                </c:pt>
                <c:pt idx="1253">
                  <c:v>433.35</c:v>
                </c:pt>
                <c:pt idx="1254">
                  <c:v>465.49</c:v>
                </c:pt>
                <c:pt idx="1255">
                  <c:v>468.63</c:v>
                </c:pt>
                <c:pt idx="1256">
                  <c:v>464.02</c:v>
                </c:pt>
                <c:pt idx="1257">
                  <c:v>464.88</c:v>
                </c:pt>
                <c:pt idx="1258">
                  <c:v>460.8</c:v>
                </c:pt>
                <c:pt idx="1259">
                  <c:v>443.11</c:v>
                </c:pt>
                <c:pt idx="1260">
                  <c:v>456.81</c:v>
                </c:pt>
                <c:pt idx="1261">
                  <c:v>457.53</c:v>
                </c:pt>
                <c:pt idx="1262">
                  <c:v>442.19</c:v>
                </c:pt>
                <c:pt idx="1263">
                  <c:v>476.37</c:v>
                </c:pt>
                <c:pt idx="1264">
                  <c:v>483.12</c:v>
                </c:pt>
                <c:pt idx="1265">
                  <c:v>445.82</c:v>
                </c:pt>
                <c:pt idx="1266">
                  <c:v>451.63</c:v>
                </c:pt>
                <c:pt idx="1267">
                  <c:v>437.94</c:v>
                </c:pt>
                <c:pt idx="1268">
                  <c:v>437.49</c:v>
                </c:pt>
                <c:pt idx="1269">
                  <c:v>463.7</c:v>
                </c:pt>
                <c:pt idx="1270">
                  <c:v>479.59</c:v>
                </c:pt>
                <c:pt idx="1271">
                  <c:v>442.56</c:v>
                </c:pt>
                <c:pt idx="1272">
                  <c:v>442.54</c:v>
                </c:pt>
                <c:pt idx="1273">
                  <c:v>439.86</c:v>
                </c:pt>
                <c:pt idx="1274">
                  <c:v>481.75</c:v>
                </c:pt>
                <c:pt idx="1275">
                  <c:v>442.36</c:v>
                </c:pt>
                <c:pt idx="1276">
                  <c:v>447.84</c:v>
                </c:pt>
                <c:pt idx="1277">
                  <c:v>461.01</c:v>
                </c:pt>
                <c:pt idx="1278">
                  <c:v>450.96</c:v>
                </c:pt>
                <c:pt idx="1279">
                  <c:v>471.38</c:v>
                </c:pt>
                <c:pt idx="1280">
                  <c:v>430.45</c:v>
                </c:pt>
                <c:pt idx="1281">
                  <c:v>483.59</c:v>
                </c:pt>
                <c:pt idx="1282">
                  <c:v>447.46</c:v>
                </c:pt>
                <c:pt idx="1283">
                  <c:v>485.96</c:v>
                </c:pt>
                <c:pt idx="1284">
                  <c:v>427.51</c:v>
                </c:pt>
                <c:pt idx="1285">
                  <c:v>449.08</c:v>
                </c:pt>
                <c:pt idx="1286">
                  <c:v>454.16</c:v>
                </c:pt>
                <c:pt idx="1287">
                  <c:v>453.01</c:v>
                </c:pt>
                <c:pt idx="1288">
                  <c:v>464.7</c:v>
                </c:pt>
                <c:pt idx="1289">
                  <c:v>486.09</c:v>
                </c:pt>
                <c:pt idx="1290">
                  <c:v>476.27</c:v>
                </c:pt>
                <c:pt idx="1291">
                  <c:v>442.01</c:v>
                </c:pt>
                <c:pt idx="1292">
                  <c:v>428.8</c:v>
                </c:pt>
                <c:pt idx="1293">
                  <c:v>476.41</c:v>
                </c:pt>
                <c:pt idx="1294">
                  <c:v>465.45</c:v>
                </c:pt>
                <c:pt idx="1295">
                  <c:v>436.79</c:v>
                </c:pt>
                <c:pt idx="1296">
                  <c:v>431.91</c:v>
                </c:pt>
                <c:pt idx="1297">
                  <c:v>471.3</c:v>
                </c:pt>
                <c:pt idx="1298">
                  <c:v>472.57</c:v>
                </c:pt>
                <c:pt idx="1299">
                  <c:v>440.15</c:v>
                </c:pt>
                <c:pt idx="1300">
                  <c:v>461.33</c:v>
                </c:pt>
                <c:pt idx="1301">
                  <c:v>456.04</c:v>
                </c:pt>
                <c:pt idx="1302">
                  <c:v>469.64</c:v>
                </c:pt>
                <c:pt idx="1303">
                  <c:v>476.7</c:v>
                </c:pt>
                <c:pt idx="1304">
                  <c:v>434.75</c:v>
                </c:pt>
                <c:pt idx="1305">
                  <c:v>446.44</c:v>
                </c:pt>
                <c:pt idx="1306">
                  <c:v>459.78</c:v>
                </c:pt>
                <c:pt idx="1307">
                  <c:v>473.22</c:v>
                </c:pt>
                <c:pt idx="1308">
                  <c:v>438.24</c:v>
                </c:pt>
                <c:pt idx="1309">
                  <c:v>434.43</c:v>
                </c:pt>
                <c:pt idx="1310">
                  <c:v>467.23</c:v>
                </c:pt>
                <c:pt idx="1311">
                  <c:v>467.69</c:v>
                </c:pt>
                <c:pt idx="1312">
                  <c:v>437.26</c:v>
                </c:pt>
                <c:pt idx="1313">
                  <c:v>454.36</c:v>
                </c:pt>
                <c:pt idx="1314">
                  <c:v>481.85</c:v>
                </c:pt>
                <c:pt idx="1315">
                  <c:v>438.5</c:v>
                </c:pt>
                <c:pt idx="1316">
                  <c:v>428.87</c:v>
                </c:pt>
                <c:pt idx="1317">
                  <c:v>441</c:v>
                </c:pt>
                <c:pt idx="1318">
                  <c:v>442.27</c:v>
                </c:pt>
                <c:pt idx="1319">
                  <c:v>434.68</c:v>
                </c:pt>
                <c:pt idx="1320">
                  <c:v>455.37</c:v>
                </c:pt>
                <c:pt idx="1321">
                  <c:v>431.55</c:v>
                </c:pt>
                <c:pt idx="1322">
                  <c:v>436.58</c:v>
                </c:pt>
                <c:pt idx="1323">
                  <c:v>456.89</c:v>
                </c:pt>
                <c:pt idx="1324">
                  <c:v>451.22</c:v>
                </c:pt>
                <c:pt idx="1325">
                  <c:v>432.33</c:v>
                </c:pt>
                <c:pt idx="1326">
                  <c:v>471.23</c:v>
                </c:pt>
                <c:pt idx="1327">
                  <c:v>479.68</c:v>
                </c:pt>
                <c:pt idx="1328">
                  <c:v>448.56</c:v>
                </c:pt>
                <c:pt idx="1329">
                  <c:v>428.77</c:v>
                </c:pt>
                <c:pt idx="1330">
                  <c:v>444.69</c:v>
                </c:pt>
                <c:pt idx="1331">
                  <c:v>449.13</c:v>
                </c:pt>
                <c:pt idx="1332">
                  <c:v>431.31</c:v>
                </c:pt>
                <c:pt idx="1333">
                  <c:v>446.67</c:v>
                </c:pt>
                <c:pt idx="1334">
                  <c:v>485.86</c:v>
                </c:pt>
                <c:pt idx="1335">
                  <c:v>481.58</c:v>
                </c:pt>
                <c:pt idx="1336">
                  <c:v>450.81</c:v>
                </c:pt>
                <c:pt idx="1337">
                  <c:v>465.78</c:v>
                </c:pt>
                <c:pt idx="1338">
                  <c:v>436.65</c:v>
                </c:pt>
                <c:pt idx="1339">
                  <c:v>443.73</c:v>
                </c:pt>
                <c:pt idx="1340">
                  <c:v>480.62</c:v>
                </c:pt>
                <c:pt idx="1341">
                  <c:v>489.03</c:v>
                </c:pt>
                <c:pt idx="1342">
                  <c:v>430.42</c:v>
                </c:pt>
                <c:pt idx="1343">
                  <c:v>439.44</c:v>
                </c:pt>
                <c:pt idx="1344">
                  <c:v>451</c:v>
                </c:pt>
                <c:pt idx="1345">
                  <c:v>473.27</c:v>
                </c:pt>
                <c:pt idx="1346">
                  <c:v>485.03</c:v>
                </c:pt>
                <c:pt idx="1347">
                  <c:v>430.36</c:v>
                </c:pt>
                <c:pt idx="1348">
                  <c:v>448.84</c:v>
                </c:pt>
                <c:pt idx="1349">
                  <c:v>478.75</c:v>
                </c:pt>
                <c:pt idx="1350">
                  <c:v>475.64</c:v>
                </c:pt>
                <c:pt idx="1351">
                  <c:v>445.25</c:v>
                </c:pt>
                <c:pt idx="1352">
                  <c:v>479.03</c:v>
                </c:pt>
                <c:pt idx="1353">
                  <c:v>440.74</c:v>
                </c:pt>
                <c:pt idx="1354">
                  <c:v>465.95</c:v>
                </c:pt>
                <c:pt idx="1355">
                  <c:v>440.68</c:v>
                </c:pt>
                <c:pt idx="1356">
                  <c:v>466.68</c:v>
                </c:pt>
                <c:pt idx="1357">
                  <c:v>438.5</c:v>
                </c:pt>
                <c:pt idx="1358">
                  <c:v>443.23</c:v>
                </c:pt>
                <c:pt idx="1359">
                  <c:v>432.94</c:v>
                </c:pt>
                <c:pt idx="1360">
                  <c:v>472.9</c:v>
                </c:pt>
                <c:pt idx="1361">
                  <c:v>438.25</c:v>
                </c:pt>
                <c:pt idx="1362">
                  <c:v>445.66</c:v>
                </c:pt>
                <c:pt idx="1363">
                  <c:v>438.59</c:v>
                </c:pt>
                <c:pt idx="1364">
                  <c:v>438.12</c:v>
                </c:pt>
                <c:pt idx="1365">
                  <c:v>465.13</c:v>
                </c:pt>
                <c:pt idx="1366">
                  <c:v>465.86</c:v>
                </c:pt>
                <c:pt idx="1367">
                  <c:v>440.87</c:v>
                </c:pt>
                <c:pt idx="1368">
                  <c:v>457.29</c:v>
                </c:pt>
                <c:pt idx="1369">
                  <c:v>438.09</c:v>
                </c:pt>
                <c:pt idx="1370">
                  <c:v>465.24</c:v>
                </c:pt>
                <c:pt idx="1371">
                  <c:v>442.85</c:v>
                </c:pt>
                <c:pt idx="1372">
                  <c:v>463.92</c:v>
                </c:pt>
                <c:pt idx="1373">
                  <c:v>439.4</c:v>
                </c:pt>
                <c:pt idx="1374">
                  <c:v>441.9</c:v>
                </c:pt>
                <c:pt idx="1375">
                  <c:v>440.08</c:v>
                </c:pt>
                <c:pt idx="1376">
                  <c:v>466.27</c:v>
                </c:pt>
                <c:pt idx="1377">
                  <c:v>432.77</c:v>
                </c:pt>
                <c:pt idx="1378">
                  <c:v>445.29</c:v>
                </c:pt>
                <c:pt idx="1379">
                  <c:v>438.74</c:v>
                </c:pt>
                <c:pt idx="1380">
                  <c:v>435.41</c:v>
                </c:pt>
                <c:pt idx="1381">
                  <c:v>427.04</c:v>
                </c:pt>
                <c:pt idx="1382">
                  <c:v>480.56</c:v>
                </c:pt>
                <c:pt idx="1383">
                  <c:v>441.9</c:v>
                </c:pt>
                <c:pt idx="1384">
                  <c:v>459.11</c:v>
                </c:pt>
                <c:pt idx="1385">
                  <c:v>449.28</c:v>
                </c:pt>
                <c:pt idx="1386">
                  <c:v>474.29</c:v>
                </c:pt>
                <c:pt idx="1387">
                  <c:v>462.25</c:v>
                </c:pt>
                <c:pt idx="1388">
                  <c:v>434.91</c:v>
                </c:pt>
                <c:pt idx="1389">
                  <c:v>445.39</c:v>
                </c:pt>
                <c:pt idx="1390">
                  <c:v>490.55</c:v>
                </c:pt>
                <c:pt idx="1391">
                  <c:v>484.42</c:v>
                </c:pt>
                <c:pt idx="1392">
                  <c:v>482.8</c:v>
                </c:pt>
                <c:pt idx="1393">
                  <c:v>460.2</c:v>
                </c:pt>
                <c:pt idx="1394">
                  <c:v>427.01</c:v>
                </c:pt>
                <c:pt idx="1395">
                  <c:v>449.91</c:v>
                </c:pt>
                <c:pt idx="1396">
                  <c:v>442.77</c:v>
                </c:pt>
                <c:pt idx="1397">
                  <c:v>435.78</c:v>
                </c:pt>
                <c:pt idx="1398">
                  <c:v>481.59</c:v>
                </c:pt>
                <c:pt idx="1399">
                  <c:v>435.9</c:v>
                </c:pt>
                <c:pt idx="1400">
                  <c:v>448.79</c:v>
                </c:pt>
                <c:pt idx="1401">
                  <c:v>445.87</c:v>
                </c:pt>
                <c:pt idx="1402">
                  <c:v>451.21</c:v>
                </c:pt>
                <c:pt idx="1403">
                  <c:v>447.86</c:v>
                </c:pt>
                <c:pt idx="1404">
                  <c:v>443.42</c:v>
                </c:pt>
                <c:pt idx="1405">
                  <c:v>442.13</c:v>
                </c:pt>
                <c:pt idx="1406">
                  <c:v>479.87</c:v>
                </c:pt>
                <c:pt idx="1407">
                  <c:v>449.66</c:v>
                </c:pt>
                <c:pt idx="1408">
                  <c:v>462.87</c:v>
                </c:pt>
                <c:pt idx="1409">
                  <c:v>463.72</c:v>
                </c:pt>
                <c:pt idx="1410">
                  <c:v>433.18</c:v>
                </c:pt>
                <c:pt idx="1411">
                  <c:v>449.44</c:v>
                </c:pt>
                <c:pt idx="1412">
                  <c:v>474.07</c:v>
                </c:pt>
                <c:pt idx="1413">
                  <c:v>470.39</c:v>
                </c:pt>
                <c:pt idx="1414">
                  <c:v>467.39</c:v>
                </c:pt>
                <c:pt idx="1415">
                  <c:v>431.52</c:v>
                </c:pt>
                <c:pt idx="1416">
                  <c:v>468.06</c:v>
                </c:pt>
                <c:pt idx="1417">
                  <c:v>464.33</c:v>
                </c:pt>
                <c:pt idx="1418">
                  <c:v>462.59</c:v>
                </c:pt>
                <c:pt idx="1419">
                  <c:v>438.55</c:v>
                </c:pt>
                <c:pt idx="1420">
                  <c:v>452.55</c:v>
                </c:pt>
                <c:pt idx="1421">
                  <c:v>434.25</c:v>
                </c:pt>
                <c:pt idx="1422">
                  <c:v>494.84</c:v>
                </c:pt>
                <c:pt idx="1423">
                  <c:v>469.62</c:v>
                </c:pt>
                <c:pt idx="1424">
                  <c:v>449.84</c:v>
                </c:pt>
                <c:pt idx="1425">
                  <c:v>474.19</c:v>
                </c:pt>
                <c:pt idx="1426">
                  <c:v>439.74</c:v>
                </c:pt>
                <c:pt idx="1427">
                  <c:v>452.66</c:v>
                </c:pt>
                <c:pt idx="1428">
                  <c:v>457.55</c:v>
                </c:pt>
                <c:pt idx="1429">
                  <c:v>477.51</c:v>
                </c:pt>
                <c:pt idx="1430">
                  <c:v>437.82</c:v>
                </c:pt>
                <c:pt idx="1431">
                  <c:v>453.03</c:v>
                </c:pt>
                <c:pt idx="1432">
                  <c:v>480.96</c:v>
                </c:pt>
                <c:pt idx="1433">
                  <c:v>438.53</c:v>
                </c:pt>
                <c:pt idx="1434">
                  <c:v>432.05</c:v>
                </c:pt>
                <c:pt idx="1435">
                  <c:v>441.33</c:v>
                </c:pt>
                <c:pt idx="1436">
                  <c:v>474.1</c:v>
                </c:pt>
                <c:pt idx="1437">
                  <c:v>465.31</c:v>
                </c:pt>
                <c:pt idx="1438">
                  <c:v>482.26</c:v>
                </c:pt>
                <c:pt idx="1439">
                  <c:v>426.6</c:v>
                </c:pt>
                <c:pt idx="1440">
                  <c:v>463.49</c:v>
                </c:pt>
                <c:pt idx="1441">
                  <c:v>473.26</c:v>
                </c:pt>
                <c:pt idx="1442">
                  <c:v>481.29</c:v>
                </c:pt>
                <c:pt idx="1443">
                  <c:v>463.38</c:v>
                </c:pt>
                <c:pt idx="1444">
                  <c:v>478.42</c:v>
                </c:pt>
                <c:pt idx="1445">
                  <c:v>467.74</c:v>
                </c:pt>
                <c:pt idx="1446">
                  <c:v>447.86</c:v>
                </c:pt>
                <c:pt idx="1447">
                  <c:v>443.43</c:v>
                </c:pt>
                <c:pt idx="1448">
                  <c:v>461.84</c:v>
                </c:pt>
                <c:pt idx="1449">
                  <c:v>446.26</c:v>
                </c:pt>
                <c:pt idx="1450">
                  <c:v>464.37</c:v>
                </c:pt>
                <c:pt idx="1451">
                  <c:v>463.29</c:v>
                </c:pt>
                <c:pt idx="1452">
                  <c:v>449.57</c:v>
                </c:pt>
                <c:pt idx="1453">
                  <c:v>451.71</c:v>
                </c:pt>
                <c:pt idx="1454">
                  <c:v>440.36</c:v>
                </c:pt>
                <c:pt idx="1455">
                  <c:v>441.3</c:v>
                </c:pt>
                <c:pt idx="1456">
                  <c:v>462.87</c:v>
                </c:pt>
                <c:pt idx="1457">
                  <c:v>444.28</c:v>
                </c:pt>
                <c:pt idx="1458">
                  <c:v>479.91</c:v>
                </c:pt>
                <c:pt idx="1459">
                  <c:v>451.95</c:v>
                </c:pt>
                <c:pt idx="1460">
                  <c:v>467.6</c:v>
                </c:pt>
                <c:pt idx="1461">
                  <c:v>436.61</c:v>
                </c:pt>
                <c:pt idx="1462">
                  <c:v>462.66</c:v>
                </c:pt>
                <c:pt idx="1463">
                  <c:v>448.82</c:v>
                </c:pt>
                <c:pt idx="1464">
                  <c:v>444.73</c:v>
                </c:pt>
                <c:pt idx="1465">
                  <c:v>454.06</c:v>
                </c:pt>
                <c:pt idx="1466">
                  <c:v>448.19</c:v>
                </c:pt>
                <c:pt idx="1467">
                  <c:v>447.89</c:v>
                </c:pt>
                <c:pt idx="1468">
                  <c:v>442.46</c:v>
                </c:pt>
                <c:pt idx="1469">
                  <c:v>478.99</c:v>
                </c:pt>
                <c:pt idx="1470">
                  <c:v>444.91</c:v>
                </c:pt>
                <c:pt idx="1471">
                  <c:v>480.05</c:v>
                </c:pt>
                <c:pt idx="1472">
                  <c:v>428.88</c:v>
                </c:pt>
                <c:pt idx="1473">
                  <c:v>434.56</c:v>
                </c:pt>
                <c:pt idx="1474">
                  <c:v>447.03</c:v>
                </c:pt>
                <c:pt idx="1475">
                  <c:v>438.03</c:v>
                </c:pt>
                <c:pt idx="1476">
                  <c:v>477.17</c:v>
                </c:pt>
                <c:pt idx="1477">
                  <c:v>432.76</c:v>
                </c:pt>
                <c:pt idx="1478">
                  <c:v>435.21</c:v>
                </c:pt>
                <c:pt idx="1479">
                  <c:v>439.52</c:v>
                </c:pt>
                <c:pt idx="1480">
                  <c:v>447.34</c:v>
                </c:pt>
                <c:pt idx="1481">
                  <c:v>432.26</c:v>
                </c:pt>
                <c:pt idx="1482">
                  <c:v>454.54</c:v>
                </c:pt>
                <c:pt idx="1483">
                  <c:v>475.36</c:v>
                </c:pt>
                <c:pt idx="1484">
                  <c:v>444.02</c:v>
                </c:pt>
                <c:pt idx="1485">
                  <c:v>464.64</c:v>
                </c:pt>
                <c:pt idx="1486">
                  <c:v>452.39</c:v>
                </c:pt>
                <c:pt idx="1487">
                  <c:v>471.63</c:v>
                </c:pt>
                <c:pt idx="1488">
                  <c:v>436.3</c:v>
                </c:pt>
                <c:pt idx="1489">
                  <c:v>468.15</c:v>
                </c:pt>
                <c:pt idx="1490">
                  <c:v>465.2</c:v>
                </c:pt>
                <c:pt idx="1491">
                  <c:v>479.61</c:v>
                </c:pt>
                <c:pt idx="1492">
                  <c:v>470.88</c:v>
                </c:pt>
                <c:pt idx="1493">
                  <c:v>430.7</c:v>
                </c:pt>
                <c:pt idx="1494">
                  <c:v>460.7</c:v>
                </c:pt>
                <c:pt idx="1495">
                  <c:v>438.31</c:v>
                </c:pt>
                <c:pt idx="1496">
                  <c:v>449.32</c:v>
                </c:pt>
                <c:pt idx="1497">
                  <c:v>457.35</c:v>
                </c:pt>
                <c:pt idx="1498">
                  <c:v>435.14</c:v>
                </c:pt>
                <c:pt idx="1499">
                  <c:v>451.19</c:v>
                </c:pt>
                <c:pt idx="1500">
                  <c:v>442.03</c:v>
                </c:pt>
                <c:pt idx="1501">
                  <c:v>444.6</c:v>
                </c:pt>
                <c:pt idx="1502">
                  <c:v>431.29</c:v>
                </c:pt>
                <c:pt idx="1503">
                  <c:v>441.21</c:v>
                </c:pt>
                <c:pt idx="1504">
                  <c:v>444.19</c:v>
                </c:pt>
                <c:pt idx="1505">
                  <c:v>460.15</c:v>
                </c:pt>
                <c:pt idx="1506">
                  <c:v>442.02</c:v>
                </c:pt>
                <c:pt idx="1507">
                  <c:v>478.13</c:v>
                </c:pt>
                <c:pt idx="1508">
                  <c:v>430.26</c:v>
                </c:pt>
                <c:pt idx="1509">
                  <c:v>430.2</c:v>
                </c:pt>
                <c:pt idx="1510">
                  <c:v>482.39</c:v>
                </c:pt>
                <c:pt idx="1511">
                  <c:v>471.73</c:v>
                </c:pt>
                <c:pt idx="1512">
                  <c:v>448.26</c:v>
                </c:pt>
                <c:pt idx="1513">
                  <c:v>432.41</c:v>
                </c:pt>
                <c:pt idx="1514">
                  <c:v>454.39</c:v>
                </c:pt>
                <c:pt idx="1515">
                  <c:v>473.09</c:v>
                </c:pt>
                <c:pt idx="1516">
                  <c:v>465</c:v>
                </c:pt>
                <c:pt idx="1517">
                  <c:v>441.68</c:v>
                </c:pt>
                <c:pt idx="1518">
                  <c:v>481.98</c:v>
                </c:pt>
                <c:pt idx="1519">
                  <c:v>456.16</c:v>
                </c:pt>
                <c:pt idx="1520">
                  <c:v>447.31</c:v>
                </c:pt>
                <c:pt idx="1521">
                  <c:v>467.22</c:v>
                </c:pt>
                <c:pt idx="1522">
                  <c:v>445.57</c:v>
                </c:pt>
                <c:pt idx="1523">
                  <c:v>438.56</c:v>
                </c:pt>
                <c:pt idx="1524">
                  <c:v>476.31</c:v>
                </c:pt>
                <c:pt idx="1525">
                  <c:v>474.35</c:v>
                </c:pt>
                <c:pt idx="1526">
                  <c:v>457.17</c:v>
                </c:pt>
                <c:pt idx="1527">
                  <c:v>479.4</c:v>
                </c:pt>
                <c:pt idx="1528">
                  <c:v>446.02</c:v>
                </c:pt>
                <c:pt idx="1529">
                  <c:v>473.55</c:v>
                </c:pt>
                <c:pt idx="1530">
                  <c:v>437.71</c:v>
                </c:pt>
                <c:pt idx="1531">
                  <c:v>462.86</c:v>
                </c:pt>
                <c:pt idx="1532">
                  <c:v>440.87</c:v>
                </c:pt>
                <c:pt idx="1533">
                  <c:v>472.95</c:v>
                </c:pt>
                <c:pt idx="1534">
                  <c:v>433.42</c:v>
                </c:pt>
                <c:pt idx="1535">
                  <c:v>426.66</c:v>
                </c:pt>
                <c:pt idx="1536">
                  <c:v>444.01</c:v>
                </c:pt>
                <c:pt idx="1537">
                  <c:v>429.7</c:v>
                </c:pt>
                <c:pt idx="1538">
                  <c:v>431.09</c:v>
                </c:pt>
                <c:pt idx="1539">
                  <c:v>432.56</c:v>
                </c:pt>
                <c:pt idx="1540">
                  <c:v>473.57</c:v>
                </c:pt>
                <c:pt idx="1541">
                  <c:v>476.01</c:v>
                </c:pt>
                <c:pt idx="1542">
                  <c:v>464.03</c:v>
                </c:pt>
                <c:pt idx="1543">
                  <c:v>451.81</c:v>
                </c:pt>
                <c:pt idx="1544">
                  <c:v>469.08</c:v>
                </c:pt>
                <c:pt idx="1545">
                  <c:v>441.07</c:v>
                </c:pt>
                <c:pt idx="1546">
                  <c:v>447.06</c:v>
                </c:pt>
                <c:pt idx="1547">
                  <c:v>475.42</c:v>
                </c:pt>
                <c:pt idx="1548">
                  <c:v>447.95</c:v>
                </c:pt>
                <c:pt idx="1549">
                  <c:v>439.21</c:v>
                </c:pt>
                <c:pt idx="1550">
                  <c:v>446.28</c:v>
                </c:pt>
                <c:pt idx="1551">
                  <c:v>434.66</c:v>
                </c:pt>
                <c:pt idx="1552">
                  <c:v>439.55</c:v>
                </c:pt>
                <c:pt idx="1553">
                  <c:v>477.36</c:v>
                </c:pt>
                <c:pt idx="1554">
                  <c:v>489.02</c:v>
                </c:pt>
                <c:pt idx="1555">
                  <c:v>427.77</c:v>
                </c:pt>
                <c:pt idx="1556">
                  <c:v>435.57</c:v>
                </c:pt>
                <c:pt idx="1557">
                  <c:v>459.01</c:v>
                </c:pt>
                <c:pt idx="1558">
                  <c:v>467.92</c:v>
                </c:pt>
                <c:pt idx="1559">
                  <c:v>486.76</c:v>
                </c:pt>
                <c:pt idx="1560">
                  <c:v>470.46</c:v>
                </c:pt>
                <c:pt idx="1561">
                  <c:v>476.32</c:v>
                </c:pt>
                <c:pt idx="1562">
                  <c:v>470.79</c:v>
                </c:pt>
                <c:pt idx="1563">
                  <c:v>441.71</c:v>
                </c:pt>
                <c:pt idx="1564">
                  <c:v>436.17</c:v>
                </c:pt>
                <c:pt idx="1565">
                  <c:v>456.7</c:v>
                </c:pt>
                <c:pt idx="1566">
                  <c:v>472.32</c:v>
                </c:pt>
                <c:pt idx="1567">
                  <c:v>444.64</c:v>
                </c:pt>
                <c:pt idx="1568">
                  <c:v>433.04</c:v>
                </c:pt>
                <c:pt idx="1569">
                  <c:v>460.82</c:v>
                </c:pt>
                <c:pt idx="1570">
                  <c:v>441.9</c:v>
                </c:pt>
                <c:pt idx="1571">
                  <c:v>468.88</c:v>
                </c:pt>
                <c:pt idx="1572">
                  <c:v>438.76</c:v>
                </c:pt>
                <c:pt idx="1573">
                  <c:v>464.62</c:v>
                </c:pt>
                <c:pt idx="1574">
                  <c:v>433.56</c:v>
                </c:pt>
                <c:pt idx="1575">
                  <c:v>480.73</c:v>
                </c:pt>
                <c:pt idx="1576">
                  <c:v>431.72</c:v>
                </c:pt>
                <c:pt idx="1577">
                  <c:v>454.47</c:v>
                </c:pt>
                <c:pt idx="1578">
                  <c:v>474.69</c:v>
                </c:pt>
                <c:pt idx="1579">
                  <c:v>446.08</c:v>
                </c:pt>
                <c:pt idx="1580">
                  <c:v>453.34</c:v>
                </c:pt>
                <c:pt idx="1581">
                  <c:v>473.76</c:v>
                </c:pt>
                <c:pt idx="1582">
                  <c:v>442.86</c:v>
                </c:pt>
                <c:pt idx="1583">
                  <c:v>450.69</c:v>
                </c:pt>
                <c:pt idx="1584">
                  <c:v>485.24</c:v>
                </c:pt>
                <c:pt idx="1585">
                  <c:v>489.95</c:v>
                </c:pt>
                <c:pt idx="1586">
                  <c:v>440.22</c:v>
                </c:pt>
                <c:pt idx="1587">
                  <c:v>451.74</c:v>
                </c:pt>
                <c:pt idx="1588">
                  <c:v>440.12</c:v>
                </c:pt>
                <c:pt idx="1589">
                  <c:v>430.81</c:v>
                </c:pt>
                <c:pt idx="1590">
                  <c:v>427.41</c:v>
                </c:pt>
                <c:pt idx="1591">
                  <c:v>429.73</c:v>
                </c:pt>
                <c:pt idx="1592">
                  <c:v>434.37</c:v>
                </c:pt>
                <c:pt idx="1593">
                  <c:v>447.16</c:v>
                </c:pt>
                <c:pt idx="1594">
                  <c:v>472.43</c:v>
                </c:pt>
                <c:pt idx="1595">
                  <c:v>449.91</c:v>
                </c:pt>
                <c:pt idx="1596">
                  <c:v>437.58</c:v>
                </c:pt>
                <c:pt idx="1597">
                  <c:v>480.35</c:v>
                </c:pt>
                <c:pt idx="1598">
                  <c:v>476.44</c:v>
                </c:pt>
                <c:pt idx="1599">
                  <c:v>447.67</c:v>
                </c:pt>
                <c:pt idx="1600">
                  <c:v>447.83</c:v>
                </c:pt>
                <c:pt idx="1601">
                  <c:v>473.62</c:v>
                </c:pt>
                <c:pt idx="1602">
                  <c:v>465.5</c:v>
                </c:pt>
                <c:pt idx="1603">
                  <c:v>431.58</c:v>
                </c:pt>
                <c:pt idx="1604">
                  <c:v>432.7</c:v>
                </c:pt>
                <c:pt idx="1605">
                  <c:v>441.62</c:v>
                </c:pt>
                <c:pt idx="1606">
                  <c:v>467.98</c:v>
                </c:pt>
                <c:pt idx="1607">
                  <c:v>461.6</c:v>
                </c:pt>
                <c:pt idx="1608">
                  <c:v>484.65</c:v>
                </c:pt>
                <c:pt idx="1609">
                  <c:v>466.63</c:v>
                </c:pt>
                <c:pt idx="1610">
                  <c:v>432.43</c:v>
                </c:pt>
                <c:pt idx="1611">
                  <c:v>433.59</c:v>
                </c:pt>
                <c:pt idx="1612">
                  <c:v>465.15</c:v>
                </c:pt>
                <c:pt idx="1613">
                  <c:v>436.51</c:v>
                </c:pt>
                <c:pt idx="1614">
                  <c:v>474.9</c:v>
                </c:pt>
                <c:pt idx="1615">
                  <c:v>441.34</c:v>
                </c:pt>
                <c:pt idx="1616">
                  <c:v>488.65</c:v>
                </c:pt>
                <c:pt idx="1617">
                  <c:v>472.9</c:v>
                </c:pt>
                <c:pt idx="1618">
                  <c:v>463.13</c:v>
                </c:pt>
                <c:pt idx="1619">
                  <c:v>466.88</c:v>
                </c:pt>
                <c:pt idx="1620">
                  <c:v>473.34</c:v>
                </c:pt>
                <c:pt idx="1621">
                  <c:v>488.85</c:v>
                </c:pt>
                <c:pt idx="1622">
                  <c:v>428.84</c:v>
                </c:pt>
                <c:pt idx="1623">
                  <c:v>440.75</c:v>
                </c:pt>
                <c:pt idx="1624">
                  <c:v>442.32</c:v>
                </c:pt>
                <c:pt idx="1625">
                  <c:v>467.51</c:v>
                </c:pt>
                <c:pt idx="1626">
                  <c:v>468.19</c:v>
                </c:pt>
                <c:pt idx="1627">
                  <c:v>430.46</c:v>
                </c:pt>
                <c:pt idx="1628">
                  <c:v>465.62</c:v>
                </c:pt>
                <c:pt idx="1629">
                  <c:v>454.14</c:v>
                </c:pt>
                <c:pt idx="1630">
                  <c:v>449.74</c:v>
                </c:pt>
                <c:pt idx="1631">
                  <c:v>479.24</c:v>
                </c:pt>
                <c:pt idx="1632">
                  <c:v>449.67</c:v>
                </c:pt>
                <c:pt idx="1633">
                  <c:v>488.58</c:v>
                </c:pt>
                <c:pt idx="1634">
                  <c:v>473.9</c:v>
                </c:pt>
                <c:pt idx="1635">
                  <c:v>427.06</c:v>
                </c:pt>
                <c:pt idx="1636">
                  <c:v>451</c:v>
                </c:pt>
                <c:pt idx="1637">
                  <c:v>426.82</c:v>
                </c:pt>
                <c:pt idx="1638">
                  <c:v>431.22</c:v>
                </c:pt>
                <c:pt idx="1639">
                  <c:v>471.86</c:v>
                </c:pt>
                <c:pt idx="1640">
                  <c:v>436.67</c:v>
                </c:pt>
                <c:pt idx="1641">
                  <c:v>425.28</c:v>
                </c:pt>
                <c:pt idx="1642">
                  <c:v>474.67</c:v>
                </c:pt>
                <c:pt idx="1643">
                  <c:v>451.86</c:v>
                </c:pt>
                <c:pt idx="1644">
                  <c:v>437.14</c:v>
                </c:pt>
                <c:pt idx="1645">
                  <c:v>447.05</c:v>
                </c:pt>
                <c:pt idx="1646">
                  <c:v>428.9</c:v>
                </c:pt>
                <c:pt idx="1647">
                  <c:v>442.11</c:v>
                </c:pt>
                <c:pt idx="1648">
                  <c:v>484.45</c:v>
                </c:pt>
                <c:pt idx="1649">
                  <c:v>448.22</c:v>
                </c:pt>
                <c:pt idx="1650">
                  <c:v>433.24</c:v>
                </c:pt>
                <c:pt idx="1651">
                  <c:v>466.3</c:v>
                </c:pt>
                <c:pt idx="1652">
                  <c:v>463.93</c:v>
                </c:pt>
                <c:pt idx="1653">
                  <c:v>449.59</c:v>
                </c:pt>
                <c:pt idx="1654">
                  <c:v>448.69</c:v>
                </c:pt>
                <c:pt idx="1655">
                  <c:v>441.07</c:v>
                </c:pt>
                <c:pt idx="1656">
                  <c:v>457.41</c:v>
                </c:pt>
                <c:pt idx="1657">
                  <c:v>455.58</c:v>
                </c:pt>
                <c:pt idx="1658">
                  <c:v>428.1</c:v>
                </c:pt>
                <c:pt idx="1659">
                  <c:v>446.56</c:v>
                </c:pt>
                <c:pt idx="1660">
                  <c:v>471.34</c:v>
                </c:pt>
                <c:pt idx="1661">
                  <c:v>431.03</c:v>
                </c:pt>
                <c:pt idx="1662">
                  <c:v>461.55</c:v>
                </c:pt>
                <c:pt idx="1663">
                  <c:v>481.28</c:v>
                </c:pt>
                <c:pt idx="1664">
                  <c:v>437.52</c:v>
                </c:pt>
                <c:pt idx="1665">
                  <c:v>487.92</c:v>
                </c:pt>
                <c:pt idx="1666">
                  <c:v>439.36</c:v>
                </c:pt>
                <c:pt idx="1667">
                  <c:v>472.32</c:v>
                </c:pt>
                <c:pt idx="1668">
                  <c:v>436.32</c:v>
                </c:pt>
                <c:pt idx="1669">
                  <c:v>489.1</c:v>
                </c:pt>
                <c:pt idx="1670">
                  <c:v>445.54</c:v>
                </c:pt>
                <c:pt idx="1671">
                  <c:v>462.09</c:v>
                </c:pt>
                <c:pt idx="1672">
                  <c:v>434.68</c:v>
                </c:pt>
                <c:pt idx="1673">
                  <c:v>446.84</c:v>
                </c:pt>
                <c:pt idx="1674">
                  <c:v>440.64</c:v>
                </c:pt>
                <c:pt idx="1675">
                  <c:v>453.76</c:v>
                </c:pt>
                <c:pt idx="1676">
                  <c:v>467.01</c:v>
                </c:pt>
                <c:pt idx="1677">
                  <c:v>464.79</c:v>
                </c:pt>
                <c:pt idx="1678">
                  <c:v>433.08</c:v>
                </c:pt>
                <c:pt idx="1679">
                  <c:v>434.46</c:v>
                </c:pt>
                <c:pt idx="1680">
                  <c:v>431.44</c:v>
                </c:pt>
                <c:pt idx="1681">
                  <c:v>442.4</c:v>
                </c:pt>
                <c:pt idx="1682">
                  <c:v>439.02</c:v>
                </c:pt>
                <c:pt idx="1683">
                  <c:v>428.68</c:v>
                </c:pt>
                <c:pt idx="1684">
                  <c:v>450.81</c:v>
                </c:pt>
                <c:pt idx="1685">
                  <c:v>435.77</c:v>
                </c:pt>
                <c:pt idx="1686">
                  <c:v>439.22</c:v>
                </c:pt>
                <c:pt idx="1687">
                  <c:v>480.18</c:v>
                </c:pt>
                <c:pt idx="1688">
                  <c:v>467.3</c:v>
                </c:pt>
                <c:pt idx="1689">
                  <c:v>479.35</c:v>
                </c:pt>
                <c:pt idx="1690">
                  <c:v>474.46</c:v>
                </c:pt>
                <c:pt idx="1691">
                  <c:v>473.22</c:v>
                </c:pt>
                <c:pt idx="1692">
                  <c:v>471.6</c:v>
                </c:pt>
                <c:pt idx="1693">
                  <c:v>479.57</c:v>
                </c:pt>
                <c:pt idx="1694">
                  <c:v>473.61</c:v>
                </c:pt>
                <c:pt idx="1695">
                  <c:v>440.29</c:v>
                </c:pt>
                <c:pt idx="1696">
                  <c:v>490.57</c:v>
                </c:pt>
                <c:pt idx="1697">
                  <c:v>438.23</c:v>
                </c:pt>
                <c:pt idx="1698">
                  <c:v>453.22</c:v>
                </c:pt>
                <c:pt idx="1699">
                  <c:v>468.75</c:v>
                </c:pt>
                <c:pt idx="1700">
                  <c:v>487.33</c:v>
                </c:pt>
                <c:pt idx="1701">
                  <c:v>436.61</c:v>
                </c:pt>
                <c:pt idx="1702">
                  <c:v>452.76</c:v>
                </c:pt>
                <c:pt idx="1703">
                  <c:v>429.91</c:v>
                </c:pt>
                <c:pt idx="1704">
                  <c:v>437.03</c:v>
                </c:pt>
                <c:pt idx="1705">
                  <c:v>486.84</c:v>
                </c:pt>
                <c:pt idx="1706">
                  <c:v>465.88</c:v>
                </c:pt>
                <c:pt idx="1707">
                  <c:v>482.1</c:v>
                </c:pt>
                <c:pt idx="1708">
                  <c:v>432.13</c:v>
                </c:pt>
                <c:pt idx="1709">
                  <c:v>435.05</c:v>
                </c:pt>
                <c:pt idx="1710">
                  <c:v>445.41</c:v>
                </c:pt>
                <c:pt idx="1711">
                  <c:v>435.71</c:v>
                </c:pt>
                <c:pt idx="1712">
                  <c:v>464.18</c:v>
                </c:pt>
                <c:pt idx="1713">
                  <c:v>429.69</c:v>
                </c:pt>
                <c:pt idx="1714">
                  <c:v>459.31</c:v>
                </c:pt>
                <c:pt idx="1715">
                  <c:v>462.7</c:v>
                </c:pt>
                <c:pt idx="1716">
                  <c:v>465.89</c:v>
                </c:pt>
                <c:pt idx="1717">
                  <c:v>445.11</c:v>
                </c:pt>
                <c:pt idx="1718">
                  <c:v>437.42</c:v>
                </c:pt>
                <c:pt idx="1719">
                  <c:v>434.5</c:v>
                </c:pt>
                <c:pt idx="1720">
                  <c:v>442.66</c:v>
                </c:pt>
                <c:pt idx="1721">
                  <c:v>472.67</c:v>
                </c:pt>
                <c:pt idx="1722">
                  <c:v>467.74</c:v>
                </c:pt>
                <c:pt idx="1723">
                  <c:v>440.9</c:v>
                </c:pt>
                <c:pt idx="1724">
                  <c:v>469.74</c:v>
                </c:pt>
                <c:pt idx="1725">
                  <c:v>480.21</c:v>
                </c:pt>
                <c:pt idx="1726">
                  <c:v>453.62</c:v>
                </c:pt>
                <c:pt idx="1727">
                  <c:v>461.38</c:v>
                </c:pt>
                <c:pt idx="1728">
                  <c:v>465.43</c:v>
                </c:pt>
                <c:pt idx="1729">
                  <c:v>425.21</c:v>
                </c:pt>
                <c:pt idx="1730">
                  <c:v>457.94</c:v>
                </c:pt>
                <c:pt idx="1731">
                  <c:v>447.15</c:v>
                </c:pt>
                <c:pt idx="1732">
                  <c:v>477.31</c:v>
                </c:pt>
                <c:pt idx="1733">
                  <c:v>439.55</c:v>
                </c:pt>
                <c:pt idx="1734">
                  <c:v>441.98</c:v>
                </c:pt>
                <c:pt idx="1735">
                  <c:v>479</c:v>
                </c:pt>
                <c:pt idx="1736">
                  <c:v>447.52</c:v>
                </c:pt>
                <c:pt idx="1737">
                  <c:v>444.38</c:v>
                </c:pt>
                <c:pt idx="1738">
                  <c:v>471.69</c:v>
                </c:pt>
                <c:pt idx="1739">
                  <c:v>481.58</c:v>
                </c:pt>
                <c:pt idx="1740">
                  <c:v>447.57</c:v>
                </c:pt>
                <c:pt idx="1741">
                  <c:v>446.34</c:v>
                </c:pt>
                <c:pt idx="1742">
                  <c:v>436.7</c:v>
                </c:pt>
                <c:pt idx="1743">
                  <c:v>449.77</c:v>
                </c:pt>
                <c:pt idx="1744">
                  <c:v>451.14</c:v>
                </c:pt>
                <c:pt idx="1745">
                  <c:v>472.41</c:v>
                </c:pt>
                <c:pt idx="1746">
                  <c:v>432.71</c:v>
                </c:pt>
                <c:pt idx="1747">
                  <c:v>477.23</c:v>
                </c:pt>
                <c:pt idx="1748">
                  <c:v>443.28</c:v>
                </c:pt>
                <c:pt idx="1749">
                  <c:v>453.36</c:v>
                </c:pt>
                <c:pt idx="1750">
                  <c:v>486.07</c:v>
                </c:pt>
                <c:pt idx="1751">
                  <c:v>431.32</c:v>
                </c:pt>
                <c:pt idx="1752">
                  <c:v>486.18</c:v>
                </c:pt>
                <c:pt idx="1753">
                  <c:v>452.02</c:v>
                </c:pt>
                <c:pt idx="1754">
                  <c:v>469.03</c:v>
                </c:pt>
                <c:pt idx="1755">
                  <c:v>464.51</c:v>
                </c:pt>
                <c:pt idx="1756">
                  <c:v>480.28</c:v>
                </c:pt>
                <c:pt idx="1757">
                  <c:v>450.5</c:v>
                </c:pt>
                <c:pt idx="1758">
                  <c:v>483.27</c:v>
                </c:pt>
                <c:pt idx="1759">
                  <c:v>431.38</c:v>
                </c:pt>
                <c:pt idx="1760">
                  <c:v>441.41</c:v>
                </c:pt>
                <c:pt idx="1761">
                  <c:v>446.27</c:v>
                </c:pt>
                <c:pt idx="1762">
                  <c:v>467.23</c:v>
                </c:pt>
                <c:pt idx="1763">
                  <c:v>479.91</c:v>
                </c:pt>
                <c:pt idx="1764">
                  <c:v>445.49</c:v>
                </c:pt>
                <c:pt idx="1765">
                  <c:v>463.14</c:v>
                </c:pt>
                <c:pt idx="1766">
                  <c:v>444</c:v>
                </c:pt>
                <c:pt idx="1767">
                  <c:v>449.48</c:v>
                </c:pt>
                <c:pt idx="1768">
                  <c:v>444.31</c:v>
                </c:pt>
                <c:pt idx="1769">
                  <c:v>446.05</c:v>
                </c:pt>
                <c:pt idx="1770">
                  <c:v>473.74</c:v>
                </c:pt>
                <c:pt idx="1771">
                  <c:v>452.52</c:v>
                </c:pt>
                <c:pt idx="1772">
                  <c:v>430.3</c:v>
                </c:pt>
                <c:pt idx="1773">
                  <c:v>461.54</c:v>
                </c:pt>
                <c:pt idx="1774">
                  <c:v>477.65</c:v>
                </c:pt>
                <c:pt idx="1775">
                  <c:v>463.4</c:v>
                </c:pt>
                <c:pt idx="1776">
                  <c:v>467.06</c:v>
                </c:pt>
                <c:pt idx="1777">
                  <c:v>457.17</c:v>
                </c:pt>
                <c:pt idx="1778">
                  <c:v>439.97</c:v>
                </c:pt>
                <c:pt idx="1779">
                  <c:v>426.18</c:v>
                </c:pt>
                <c:pt idx="1780">
                  <c:v>471.07</c:v>
                </c:pt>
                <c:pt idx="1781">
                  <c:v>464.15</c:v>
                </c:pt>
                <c:pt idx="1782">
                  <c:v>453.99</c:v>
                </c:pt>
                <c:pt idx="1783">
                  <c:v>479.62</c:v>
                </c:pt>
                <c:pt idx="1784">
                  <c:v>443.7</c:v>
                </c:pt>
                <c:pt idx="1785">
                  <c:v>464.86</c:v>
                </c:pt>
                <c:pt idx="1786">
                  <c:v>453.31</c:v>
                </c:pt>
                <c:pt idx="1787">
                  <c:v>440.51</c:v>
                </c:pt>
                <c:pt idx="1788">
                  <c:v>473.4</c:v>
                </c:pt>
                <c:pt idx="1789">
                  <c:v>436.17</c:v>
                </c:pt>
                <c:pt idx="1790">
                  <c:v>474.77</c:v>
                </c:pt>
                <c:pt idx="1791">
                  <c:v>463.6</c:v>
                </c:pt>
                <c:pt idx="1792">
                  <c:v>469.55</c:v>
                </c:pt>
                <c:pt idx="1793">
                  <c:v>454.62</c:v>
                </c:pt>
                <c:pt idx="1794">
                  <c:v>453</c:v>
                </c:pt>
                <c:pt idx="1795">
                  <c:v>467.6</c:v>
                </c:pt>
                <c:pt idx="1796">
                  <c:v>451.4</c:v>
                </c:pt>
                <c:pt idx="1797">
                  <c:v>440.68</c:v>
                </c:pt>
                <c:pt idx="1798">
                  <c:v>473.54</c:v>
                </c:pt>
                <c:pt idx="1799">
                  <c:v>466.73</c:v>
                </c:pt>
                <c:pt idx="1800">
                  <c:v>458.99</c:v>
                </c:pt>
                <c:pt idx="1801">
                  <c:v>433.59</c:v>
                </c:pt>
                <c:pt idx="1802">
                  <c:v>477.68</c:v>
                </c:pt>
                <c:pt idx="1803">
                  <c:v>451.8</c:v>
                </c:pt>
                <c:pt idx="1804">
                  <c:v>433.61</c:v>
                </c:pt>
                <c:pt idx="1805">
                  <c:v>462.6</c:v>
                </c:pt>
                <c:pt idx="1806">
                  <c:v>441.3</c:v>
                </c:pt>
                <c:pt idx="1807">
                  <c:v>467.54</c:v>
                </c:pt>
                <c:pt idx="1808">
                  <c:v>452.41</c:v>
                </c:pt>
                <c:pt idx="1809">
                  <c:v>442.46</c:v>
                </c:pt>
                <c:pt idx="1810">
                  <c:v>455.55</c:v>
                </c:pt>
                <c:pt idx="1811">
                  <c:v>441.85</c:v>
                </c:pt>
                <c:pt idx="1812">
                  <c:v>465.09</c:v>
                </c:pt>
                <c:pt idx="1813">
                  <c:v>470.05</c:v>
                </c:pt>
                <c:pt idx="1814">
                  <c:v>463</c:v>
                </c:pt>
                <c:pt idx="1815">
                  <c:v>491.81</c:v>
                </c:pt>
                <c:pt idx="1816">
                  <c:v>448.34</c:v>
                </c:pt>
                <c:pt idx="1817">
                  <c:v>471.38</c:v>
                </c:pt>
                <c:pt idx="1818">
                  <c:v>443.61</c:v>
                </c:pt>
                <c:pt idx="1819">
                  <c:v>433.53</c:v>
                </c:pt>
                <c:pt idx="1820">
                  <c:v>448.32</c:v>
                </c:pt>
                <c:pt idx="1821">
                  <c:v>474.91</c:v>
                </c:pt>
                <c:pt idx="1822">
                  <c:v>438.92</c:v>
                </c:pt>
                <c:pt idx="1823">
                  <c:v>475.37</c:v>
                </c:pt>
                <c:pt idx="1824">
                  <c:v>450.13</c:v>
                </c:pt>
                <c:pt idx="1825">
                  <c:v>464.07</c:v>
                </c:pt>
                <c:pt idx="1826">
                  <c:v>451.86</c:v>
                </c:pt>
                <c:pt idx="1827">
                  <c:v>466.03</c:v>
                </c:pt>
                <c:pt idx="1828">
                  <c:v>467.32</c:v>
                </c:pt>
                <c:pt idx="1829">
                  <c:v>427.39</c:v>
                </c:pt>
                <c:pt idx="1830">
                  <c:v>435.72</c:v>
                </c:pt>
                <c:pt idx="1831">
                  <c:v>430.11</c:v>
                </c:pt>
                <c:pt idx="1832">
                  <c:v>470.56</c:v>
                </c:pt>
                <c:pt idx="1833">
                  <c:v>431.48</c:v>
                </c:pt>
                <c:pt idx="1834">
                  <c:v>472.9</c:v>
                </c:pt>
                <c:pt idx="1835">
                  <c:v>473.33</c:v>
                </c:pt>
                <c:pt idx="1836">
                  <c:v>444.95</c:v>
                </c:pt>
                <c:pt idx="1837">
                  <c:v>466.75</c:v>
                </c:pt>
                <c:pt idx="1838">
                  <c:v>442.45</c:v>
                </c:pt>
                <c:pt idx="1839">
                  <c:v>437.48</c:v>
                </c:pt>
                <c:pt idx="1840">
                  <c:v>434.35</c:v>
                </c:pt>
                <c:pt idx="1841">
                  <c:v>458.62</c:v>
                </c:pt>
                <c:pt idx="1842">
                  <c:v>430.33</c:v>
                </c:pt>
                <c:pt idx="1843">
                  <c:v>439.13</c:v>
                </c:pt>
                <c:pt idx="1844">
                  <c:v>480.05</c:v>
                </c:pt>
                <c:pt idx="1845">
                  <c:v>474.71</c:v>
                </c:pt>
                <c:pt idx="1846">
                  <c:v>482.89</c:v>
                </c:pt>
                <c:pt idx="1847">
                  <c:v>429.46</c:v>
                </c:pt>
                <c:pt idx="1848">
                  <c:v>478.07</c:v>
                </c:pt>
                <c:pt idx="1849">
                  <c:v>460.09</c:v>
                </c:pt>
                <c:pt idx="1850">
                  <c:v>450.39</c:v>
                </c:pt>
                <c:pt idx="1851">
                  <c:v>480.2</c:v>
                </c:pt>
                <c:pt idx="1852">
                  <c:v>446.33</c:v>
                </c:pt>
                <c:pt idx="1853">
                  <c:v>448.73</c:v>
                </c:pt>
                <c:pt idx="1854">
                  <c:v>472.62</c:v>
                </c:pt>
                <c:pt idx="1855">
                  <c:v>479.11</c:v>
                </c:pt>
                <c:pt idx="1856">
                  <c:v>435.41</c:v>
                </c:pt>
                <c:pt idx="1857">
                  <c:v>463.65</c:v>
                </c:pt>
                <c:pt idx="1858">
                  <c:v>447.57</c:v>
                </c:pt>
                <c:pt idx="1859">
                  <c:v>428.52</c:v>
                </c:pt>
                <c:pt idx="1860">
                  <c:v>438.52</c:v>
                </c:pt>
                <c:pt idx="1861">
                  <c:v>481.53</c:v>
                </c:pt>
                <c:pt idx="1862">
                  <c:v>479.95</c:v>
                </c:pt>
                <c:pt idx="1863">
                  <c:v>439.53</c:v>
                </c:pt>
                <c:pt idx="1864">
                  <c:v>435.61</c:v>
                </c:pt>
                <c:pt idx="1865">
                  <c:v>430.46</c:v>
                </c:pt>
                <c:pt idx="1866">
                  <c:v>442.9</c:v>
                </c:pt>
                <c:pt idx="1867">
                  <c:v>481.83</c:v>
                </c:pt>
                <c:pt idx="1868">
                  <c:v>470.49</c:v>
                </c:pt>
                <c:pt idx="1869">
                  <c:v>477.5</c:v>
                </c:pt>
                <c:pt idx="1870">
                  <c:v>464.09</c:v>
                </c:pt>
                <c:pt idx="1871">
                  <c:v>448.13</c:v>
                </c:pt>
                <c:pt idx="1872">
                  <c:v>448.18</c:v>
                </c:pt>
                <c:pt idx="1873">
                  <c:v>456.28</c:v>
                </c:pt>
                <c:pt idx="1874">
                  <c:v>466.39</c:v>
                </c:pt>
                <c:pt idx="1875">
                  <c:v>450.29</c:v>
                </c:pt>
                <c:pt idx="1876">
                  <c:v>471.17</c:v>
                </c:pt>
                <c:pt idx="1877">
                  <c:v>440.38</c:v>
                </c:pt>
                <c:pt idx="1878">
                  <c:v>442.22</c:v>
                </c:pt>
                <c:pt idx="1879">
                  <c:v>432.39</c:v>
                </c:pt>
                <c:pt idx="1880">
                  <c:v>438.97</c:v>
                </c:pt>
                <c:pt idx="1881">
                  <c:v>462.6</c:v>
                </c:pt>
                <c:pt idx="1882">
                  <c:v>442.94</c:v>
                </c:pt>
                <c:pt idx="1883">
                  <c:v>473.31</c:v>
                </c:pt>
                <c:pt idx="1884">
                  <c:v>491.25</c:v>
                </c:pt>
                <c:pt idx="1885">
                  <c:v>436.64</c:v>
                </c:pt>
                <c:pt idx="1886">
                  <c:v>440.1</c:v>
                </c:pt>
                <c:pt idx="1887">
                  <c:v>442.95</c:v>
                </c:pt>
                <c:pt idx="1888">
                  <c:v>436.16</c:v>
                </c:pt>
                <c:pt idx="1889">
                  <c:v>442.69</c:v>
                </c:pt>
                <c:pt idx="1890">
                  <c:v>458.78</c:v>
                </c:pt>
                <c:pt idx="1891">
                  <c:v>468.28</c:v>
                </c:pt>
                <c:pt idx="1892">
                  <c:v>474.58</c:v>
                </c:pt>
                <c:pt idx="1893">
                  <c:v>484.18</c:v>
                </c:pt>
                <c:pt idx="1894">
                  <c:v>463.06</c:v>
                </c:pt>
                <c:pt idx="1895">
                  <c:v>453.09</c:v>
                </c:pt>
                <c:pt idx="1896">
                  <c:v>477.79</c:v>
                </c:pt>
                <c:pt idx="1897">
                  <c:v>444.44</c:v>
                </c:pt>
                <c:pt idx="1898">
                  <c:v>470.92</c:v>
                </c:pt>
                <c:pt idx="1899">
                  <c:v>435.27</c:v>
                </c:pt>
                <c:pt idx="1900">
                  <c:v>468.61</c:v>
                </c:pt>
                <c:pt idx="1901">
                  <c:v>474.32</c:v>
                </c:pt>
                <c:pt idx="1902">
                  <c:v>466.47</c:v>
                </c:pt>
                <c:pt idx="1903">
                  <c:v>428.26</c:v>
                </c:pt>
                <c:pt idx="1904">
                  <c:v>466.2</c:v>
                </c:pt>
                <c:pt idx="1905">
                  <c:v>451.28</c:v>
                </c:pt>
                <c:pt idx="1906">
                  <c:v>488.27</c:v>
                </c:pt>
                <c:pt idx="1907">
                  <c:v>456.86</c:v>
                </c:pt>
                <c:pt idx="1908">
                  <c:v>452.94</c:v>
                </c:pt>
                <c:pt idx="1909">
                  <c:v>435.75</c:v>
                </c:pt>
                <c:pt idx="1910">
                  <c:v>458.26</c:v>
                </c:pt>
                <c:pt idx="1911">
                  <c:v>443.47</c:v>
                </c:pt>
                <c:pt idx="1912">
                  <c:v>486.79</c:v>
                </c:pt>
                <c:pt idx="1913">
                  <c:v>467.71</c:v>
                </c:pt>
                <c:pt idx="1914">
                  <c:v>430.98</c:v>
                </c:pt>
                <c:pt idx="1915">
                  <c:v>451.44</c:v>
                </c:pt>
                <c:pt idx="1916">
                  <c:v>436.4</c:v>
                </c:pt>
                <c:pt idx="1917">
                  <c:v>467.05</c:v>
                </c:pt>
                <c:pt idx="1918">
                  <c:v>476.1</c:v>
                </c:pt>
                <c:pt idx="1919">
                  <c:v>445.92</c:v>
                </c:pt>
                <c:pt idx="1920">
                  <c:v>476.97</c:v>
                </c:pt>
                <c:pt idx="1921">
                  <c:v>435.05</c:v>
                </c:pt>
                <c:pt idx="1922">
                  <c:v>481.89</c:v>
                </c:pt>
                <c:pt idx="1923">
                  <c:v>444.17</c:v>
                </c:pt>
                <c:pt idx="1924">
                  <c:v>434.51</c:v>
                </c:pt>
                <c:pt idx="1925">
                  <c:v>458.46</c:v>
                </c:pt>
                <c:pt idx="1926">
                  <c:v>434.65</c:v>
                </c:pt>
                <c:pt idx="1927">
                  <c:v>467.1</c:v>
                </c:pt>
                <c:pt idx="1928">
                  <c:v>469.65</c:v>
                </c:pt>
                <c:pt idx="1929">
                  <c:v>450.46</c:v>
                </c:pt>
                <c:pt idx="1930">
                  <c:v>471.05</c:v>
                </c:pt>
                <c:pt idx="1931">
                  <c:v>481.52</c:v>
                </c:pt>
                <c:pt idx="1932">
                  <c:v>471.26</c:v>
                </c:pt>
                <c:pt idx="1933">
                  <c:v>479.21</c:v>
                </c:pt>
                <c:pt idx="1934">
                  <c:v>427.21</c:v>
                </c:pt>
                <c:pt idx="1935">
                  <c:v>436.62</c:v>
                </c:pt>
                <c:pt idx="1936">
                  <c:v>432.1</c:v>
                </c:pt>
                <c:pt idx="1937">
                  <c:v>480.59</c:v>
                </c:pt>
                <c:pt idx="1938">
                  <c:v>434.18</c:v>
                </c:pt>
                <c:pt idx="1939">
                  <c:v>479.65</c:v>
                </c:pt>
                <c:pt idx="1940">
                  <c:v>444.02</c:v>
                </c:pt>
                <c:pt idx="1941">
                  <c:v>461.14</c:v>
                </c:pt>
                <c:pt idx="1942">
                  <c:v>477.5</c:v>
                </c:pt>
                <c:pt idx="1943">
                  <c:v>483.03</c:v>
                </c:pt>
                <c:pt idx="1944">
                  <c:v>435.66</c:v>
                </c:pt>
                <c:pt idx="1945">
                  <c:v>442.13</c:v>
                </c:pt>
                <c:pt idx="1946">
                  <c:v>433.25</c:v>
                </c:pt>
                <c:pt idx="1947">
                  <c:v>477.2</c:v>
                </c:pt>
                <c:pt idx="1948">
                  <c:v>457.74</c:v>
                </c:pt>
                <c:pt idx="1949">
                  <c:v>442.28</c:v>
                </c:pt>
                <c:pt idx="1950">
                  <c:v>462.22</c:v>
                </c:pt>
                <c:pt idx="1951">
                  <c:v>471.05</c:v>
                </c:pt>
                <c:pt idx="1952">
                  <c:v>471.33</c:v>
                </c:pt>
                <c:pt idx="1953">
                  <c:v>438.56</c:v>
                </c:pt>
                <c:pt idx="1954">
                  <c:v>473.6</c:v>
                </c:pt>
                <c:pt idx="1955">
                  <c:v>467.14</c:v>
                </c:pt>
                <c:pt idx="1956">
                  <c:v>443.06</c:v>
                </c:pt>
                <c:pt idx="1957">
                  <c:v>446.86</c:v>
                </c:pt>
                <c:pt idx="1958">
                  <c:v>447.06</c:v>
                </c:pt>
                <c:pt idx="1959">
                  <c:v>458.46</c:v>
                </c:pt>
                <c:pt idx="1960">
                  <c:v>474.03</c:v>
                </c:pt>
                <c:pt idx="1961">
                  <c:v>463.6</c:v>
                </c:pt>
                <c:pt idx="1962">
                  <c:v>457.28</c:v>
                </c:pt>
                <c:pt idx="1963">
                  <c:v>453.54</c:v>
                </c:pt>
                <c:pt idx="1964">
                  <c:v>433.13</c:v>
                </c:pt>
                <c:pt idx="1965">
                  <c:v>461.07</c:v>
                </c:pt>
                <c:pt idx="1966">
                  <c:v>432.47</c:v>
                </c:pt>
                <c:pt idx="1967">
                  <c:v>453.39</c:v>
                </c:pt>
                <c:pt idx="1968">
                  <c:v>471.19</c:v>
                </c:pt>
                <c:pt idx="1969">
                  <c:v>438.7</c:v>
                </c:pt>
                <c:pt idx="1970">
                  <c:v>473.26</c:v>
                </c:pt>
                <c:pt idx="1971">
                  <c:v>480.47</c:v>
                </c:pt>
                <c:pt idx="1972">
                  <c:v>441.15</c:v>
                </c:pt>
                <c:pt idx="1973">
                  <c:v>444.8</c:v>
                </c:pt>
                <c:pt idx="1974">
                  <c:v>449.11</c:v>
                </c:pt>
                <c:pt idx="1975">
                  <c:v>465.28</c:v>
                </c:pt>
                <c:pt idx="1976">
                  <c:v>468.4</c:v>
                </c:pt>
                <c:pt idx="1977">
                  <c:v>440.84</c:v>
                </c:pt>
                <c:pt idx="1978">
                  <c:v>466.02</c:v>
                </c:pt>
                <c:pt idx="1979">
                  <c:v>463.69</c:v>
                </c:pt>
                <c:pt idx="1980">
                  <c:v>456.78</c:v>
                </c:pt>
                <c:pt idx="1981">
                  <c:v>474.02</c:v>
                </c:pt>
                <c:pt idx="1982">
                  <c:v>466.26</c:v>
                </c:pt>
                <c:pt idx="1983">
                  <c:v>453.66</c:v>
                </c:pt>
                <c:pt idx="1984">
                  <c:v>438.23</c:v>
                </c:pt>
                <c:pt idx="1985">
                  <c:v>436.43</c:v>
                </c:pt>
                <c:pt idx="1986">
                  <c:v>462.87</c:v>
                </c:pt>
                <c:pt idx="1987">
                  <c:v>464.27</c:v>
                </c:pt>
                <c:pt idx="1988">
                  <c:v>441.04</c:v>
                </c:pt>
                <c:pt idx="1989">
                  <c:v>448</c:v>
                </c:pt>
                <c:pt idx="1990">
                  <c:v>469.44</c:v>
                </c:pt>
                <c:pt idx="1991">
                  <c:v>431.96</c:v>
                </c:pt>
                <c:pt idx="1992">
                  <c:v>485.08</c:v>
                </c:pt>
                <c:pt idx="1993">
                  <c:v>445.59</c:v>
                </c:pt>
                <c:pt idx="1994">
                  <c:v>440.46</c:v>
                </c:pt>
                <c:pt idx="1995">
                  <c:v>476.62</c:v>
                </c:pt>
                <c:pt idx="1996">
                  <c:v>478.98</c:v>
                </c:pt>
                <c:pt idx="1997">
                  <c:v>479.58</c:v>
                </c:pt>
                <c:pt idx="1998">
                  <c:v>432.25</c:v>
                </c:pt>
                <c:pt idx="1999">
                  <c:v>451.78</c:v>
                </c:pt>
                <c:pt idx="2000">
                  <c:v>446.56</c:v>
                </c:pt>
                <c:pt idx="2001">
                  <c:v>430.44</c:v>
                </c:pt>
                <c:pt idx="2002">
                  <c:v>437.06</c:v>
                </c:pt>
                <c:pt idx="2003">
                  <c:v>465.89</c:v>
                </c:pt>
                <c:pt idx="2004">
                  <c:v>472.33</c:v>
                </c:pt>
                <c:pt idx="2005">
                  <c:v>436.96</c:v>
                </c:pt>
                <c:pt idx="2006">
                  <c:v>433.15</c:v>
                </c:pt>
                <c:pt idx="2007">
                  <c:v>481.14</c:v>
                </c:pt>
                <c:pt idx="2008">
                  <c:v>431.12</c:v>
                </c:pt>
                <c:pt idx="2009">
                  <c:v>430.57</c:v>
                </c:pt>
                <c:pt idx="2010">
                  <c:v>476.84</c:v>
                </c:pt>
                <c:pt idx="2011">
                  <c:v>489.66</c:v>
                </c:pt>
                <c:pt idx="2012">
                  <c:v>475.14</c:v>
                </c:pt>
                <c:pt idx="2013">
                  <c:v>443.04</c:v>
                </c:pt>
                <c:pt idx="2014">
                  <c:v>434.43</c:v>
                </c:pt>
                <c:pt idx="2015">
                  <c:v>444.57</c:v>
                </c:pt>
                <c:pt idx="2016">
                  <c:v>438.1</c:v>
                </c:pt>
                <c:pt idx="2017">
                  <c:v>437.55</c:v>
                </c:pt>
                <c:pt idx="2018">
                  <c:v>447.47</c:v>
                </c:pt>
                <c:pt idx="2019">
                  <c:v>469.35</c:v>
                </c:pt>
                <c:pt idx="2020">
                  <c:v>430.66</c:v>
                </c:pt>
                <c:pt idx="2021">
                  <c:v>468.78</c:v>
                </c:pt>
                <c:pt idx="2022">
                  <c:v>466.69</c:v>
                </c:pt>
                <c:pt idx="2023">
                  <c:v>463.47</c:v>
                </c:pt>
                <c:pt idx="2024">
                  <c:v>468.83</c:v>
                </c:pt>
                <c:pt idx="2025">
                  <c:v>461.46</c:v>
                </c:pt>
                <c:pt idx="2026">
                  <c:v>438.18</c:v>
                </c:pt>
                <c:pt idx="2027">
                  <c:v>479.06</c:v>
                </c:pt>
                <c:pt idx="2028">
                  <c:v>478.27</c:v>
                </c:pt>
                <c:pt idx="2029">
                  <c:v>431.01</c:v>
                </c:pt>
                <c:pt idx="2030">
                  <c:v>479.02</c:v>
                </c:pt>
                <c:pt idx="2031">
                  <c:v>468.87</c:v>
                </c:pt>
                <c:pt idx="2032">
                  <c:v>444.48</c:v>
                </c:pt>
                <c:pt idx="2033">
                  <c:v>434.65</c:v>
                </c:pt>
                <c:pt idx="2034">
                  <c:v>427.82</c:v>
                </c:pt>
                <c:pt idx="2035">
                  <c:v>460.91</c:v>
                </c:pt>
                <c:pt idx="2036">
                  <c:v>447.14</c:v>
                </c:pt>
                <c:pt idx="2037">
                  <c:v>445.5</c:v>
                </c:pt>
                <c:pt idx="2038">
                  <c:v>453.94</c:v>
                </c:pt>
                <c:pt idx="2039">
                  <c:v>430.15</c:v>
                </c:pt>
                <c:pt idx="2040">
                  <c:v>431.07</c:v>
                </c:pt>
                <c:pt idx="2041">
                  <c:v>464.45</c:v>
                </c:pt>
                <c:pt idx="2042">
                  <c:v>494.24</c:v>
                </c:pt>
                <c:pt idx="2043">
                  <c:v>468.49</c:v>
                </c:pt>
                <c:pt idx="2044">
                  <c:v>455.17</c:v>
                </c:pt>
                <c:pt idx="2045">
                  <c:v>446.62</c:v>
                </c:pt>
                <c:pt idx="2046">
                  <c:v>430.85</c:v>
                </c:pt>
                <c:pt idx="2047">
                  <c:v>472.45</c:v>
                </c:pt>
                <c:pt idx="2048">
                  <c:v>439.56</c:v>
                </c:pt>
                <c:pt idx="2049">
                  <c:v>436.74</c:v>
                </c:pt>
                <c:pt idx="2050">
                  <c:v>453.02</c:v>
                </c:pt>
                <c:pt idx="2051">
                  <c:v>448.09</c:v>
                </c:pt>
                <c:pt idx="2052">
                  <c:v>471.03</c:v>
                </c:pt>
                <c:pt idx="2053">
                  <c:v>426</c:v>
                </c:pt>
                <c:pt idx="2054">
                  <c:v>431.36</c:v>
                </c:pt>
                <c:pt idx="2055">
                  <c:v>453.31</c:v>
                </c:pt>
                <c:pt idx="2056">
                  <c:v>441.15</c:v>
                </c:pt>
                <c:pt idx="2057">
                  <c:v>477.67</c:v>
                </c:pt>
                <c:pt idx="2058">
                  <c:v>456.04</c:v>
                </c:pt>
                <c:pt idx="2059">
                  <c:v>447.95</c:v>
                </c:pt>
                <c:pt idx="2060">
                  <c:v>488.99</c:v>
                </c:pt>
                <c:pt idx="2061">
                  <c:v>487.94</c:v>
                </c:pt>
                <c:pt idx="2062">
                  <c:v>439.81</c:v>
                </c:pt>
                <c:pt idx="2063">
                  <c:v>485.1</c:v>
                </c:pt>
                <c:pt idx="2064">
                  <c:v>451.95</c:v>
                </c:pt>
                <c:pt idx="2065">
                  <c:v>448.08</c:v>
                </c:pt>
                <c:pt idx="2066">
                  <c:v>479.21</c:v>
                </c:pt>
                <c:pt idx="2067">
                  <c:v>439.25</c:v>
                </c:pt>
                <c:pt idx="2068">
                  <c:v>432.47</c:v>
                </c:pt>
                <c:pt idx="2069">
                  <c:v>460.21</c:v>
                </c:pt>
                <c:pt idx="2070">
                  <c:v>430.24</c:v>
                </c:pt>
                <c:pt idx="2071">
                  <c:v>444.08</c:v>
                </c:pt>
                <c:pt idx="2072">
                  <c:v>454.4</c:v>
                </c:pt>
                <c:pt idx="2073">
                  <c:v>473.31</c:v>
                </c:pt>
                <c:pt idx="2074">
                  <c:v>489.45</c:v>
                </c:pt>
                <c:pt idx="2075">
                  <c:v>459.84</c:v>
                </c:pt>
                <c:pt idx="2076">
                  <c:v>461.97</c:v>
                </c:pt>
                <c:pt idx="2077">
                  <c:v>465.89</c:v>
                </c:pt>
                <c:pt idx="2078">
                  <c:v>435.27</c:v>
                </c:pt>
                <c:pt idx="2079">
                  <c:v>438.65</c:v>
                </c:pt>
                <c:pt idx="2080">
                  <c:v>449.36</c:v>
                </c:pt>
                <c:pt idx="2081">
                  <c:v>476.04</c:v>
                </c:pt>
                <c:pt idx="2082">
                  <c:v>453.29</c:v>
                </c:pt>
                <c:pt idx="2083">
                  <c:v>471.44</c:v>
                </c:pt>
                <c:pt idx="2084">
                  <c:v>465.35</c:v>
                </c:pt>
                <c:pt idx="2085">
                  <c:v>474.28</c:v>
                </c:pt>
                <c:pt idx="2086">
                  <c:v>469.38</c:v>
                </c:pt>
                <c:pt idx="2087">
                  <c:v>438.52</c:v>
                </c:pt>
                <c:pt idx="2088">
                  <c:v>466.2</c:v>
                </c:pt>
                <c:pt idx="2089">
                  <c:v>478.03</c:v>
                </c:pt>
                <c:pt idx="2090">
                  <c:v>462.02</c:v>
                </c:pt>
                <c:pt idx="2091">
                  <c:v>458.96</c:v>
                </c:pt>
                <c:pt idx="2092">
                  <c:v>467.48</c:v>
                </c:pt>
                <c:pt idx="2093">
                  <c:v>455.5</c:v>
                </c:pt>
                <c:pt idx="2094">
                  <c:v>467.35</c:v>
                </c:pt>
                <c:pt idx="2095">
                  <c:v>468.8</c:v>
                </c:pt>
                <c:pt idx="2096">
                  <c:v>471.19</c:v>
                </c:pt>
                <c:pt idx="2097">
                  <c:v>436.12</c:v>
                </c:pt>
                <c:pt idx="2098">
                  <c:v>435.66</c:v>
                </c:pt>
                <c:pt idx="2099">
                  <c:v>451.94</c:v>
                </c:pt>
                <c:pt idx="2100">
                  <c:v>435.71</c:v>
                </c:pt>
                <c:pt idx="2101">
                  <c:v>445.3</c:v>
                </c:pt>
                <c:pt idx="2102">
                  <c:v>455.09</c:v>
                </c:pt>
                <c:pt idx="2103">
                  <c:v>450.95</c:v>
                </c:pt>
                <c:pt idx="2104">
                  <c:v>468.85</c:v>
                </c:pt>
                <c:pt idx="2105">
                  <c:v>459.83</c:v>
                </c:pt>
                <c:pt idx="2106">
                  <c:v>461.39</c:v>
                </c:pt>
                <c:pt idx="2107">
                  <c:v>444.69</c:v>
                </c:pt>
                <c:pt idx="2108">
                  <c:v>446.62</c:v>
                </c:pt>
                <c:pt idx="2109">
                  <c:v>427.94</c:v>
                </c:pt>
                <c:pt idx="2110">
                  <c:v>464.84</c:v>
                </c:pt>
                <c:pt idx="2111">
                  <c:v>478.34</c:v>
                </c:pt>
                <c:pt idx="2112">
                  <c:v>445.9</c:v>
                </c:pt>
                <c:pt idx="2113">
                  <c:v>459.12</c:v>
                </c:pt>
                <c:pt idx="2114">
                  <c:v>439.04</c:v>
                </c:pt>
                <c:pt idx="2115">
                  <c:v>465.81</c:v>
                </c:pt>
                <c:pt idx="2116">
                  <c:v>434.14</c:v>
                </c:pt>
                <c:pt idx="2117">
                  <c:v>431.39</c:v>
                </c:pt>
                <c:pt idx="2118">
                  <c:v>442.45</c:v>
                </c:pt>
                <c:pt idx="2119">
                  <c:v>436.5</c:v>
                </c:pt>
                <c:pt idx="2120">
                  <c:v>478.36</c:v>
                </c:pt>
                <c:pt idx="2121">
                  <c:v>466.83</c:v>
                </c:pt>
                <c:pt idx="2122">
                  <c:v>432.96</c:v>
                </c:pt>
                <c:pt idx="2123">
                  <c:v>428.28</c:v>
                </c:pt>
                <c:pt idx="2124">
                  <c:v>474.47</c:v>
                </c:pt>
                <c:pt idx="2125">
                  <c:v>477.38</c:v>
                </c:pt>
                <c:pt idx="2126">
                  <c:v>452.2</c:v>
                </c:pt>
                <c:pt idx="2127">
                  <c:v>437.19</c:v>
                </c:pt>
                <c:pt idx="2128">
                  <c:v>432.67</c:v>
                </c:pt>
                <c:pt idx="2129">
                  <c:v>443.14</c:v>
                </c:pt>
                <c:pt idx="2130">
                  <c:v>473.96</c:v>
                </c:pt>
                <c:pt idx="2131">
                  <c:v>438.41</c:v>
                </c:pt>
                <c:pt idx="2132">
                  <c:v>426.14</c:v>
                </c:pt>
                <c:pt idx="2133">
                  <c:v>434.08</c:v>
                </c:pt>
                <c:pt idx="2134">
                  <c:v>431.75</c:v>
                </c:pt>
                <c:pt idx="2135">
                  <c:v>449.6</c:v>
                </c:pt>
                <c:pt idx="2136">
                  <c:v>434.9</c:v>
                </c:pt>
                <c:pt idx="2137">
                  <c:v>441.25</c:v>
                </c:pt>
                <c:pt idx="2138">
                  <c:v>449.63</c:v>
                </c:pt>
                <c:pt idx="2139">
                  <c:v>454.14</c:v>
                </c:pt>
                <c:pt idx="2140">
                  <c:v>468.82</c:v>
                </c:pt>
                <c:pt idx="2141">
                  <c:v>464.72</c:v>
                </c:pt>
                <c:pt idx="2142">
                  <c:v>452.15</c:v>
                </c:pt>
                <c:pt idx="2143">
                  <c:v>473.57</c:v>
                </c:pt>
                <c:pt idx="2144">
                  <c:v>435.58</c:v>
                </c:pt>
                <c:pt idx="2145">
                  <c:v>438.82</c:v>
                </c:pt>
                <c:pt idx="2146">
                  <c:v>460.54</c:v>
                </c:pt>
                <c:pt idx="2147">
                  <c:v>432.44</c:v>
                </c:pt>
                <c:pt idx="2148">
                  <c:v>446.18</c:v>
                </c:pt>
                <c:pt idx="2149">
                  <c:v>460.1</c:v>
                </c:pt>
                <c:pt idx="2150">
                  <c:v>473.67</c:v>
                </c:pt>
                <c:pt idx="2151">
                  <c:v>476.46</c:v>
                </c:pt>
                <c:pt idx="2152">
                  <c:v>435.99</c:v>
                </c:pt>
                <c:pt idx="2153">
                  <c:v>486.05</c:v>
                </c:pt>
                <c:pt idx="2154">
                  <c:v>435.02</c:v>
                </c:pt>
                <c:pt idx="2155">
                  <c:v>438.99</c:v>
                </c:pt>
                <c:pt idx="2156">
                  <c:v>437.58</c:v>
                </c:pt>
                <c:pt idx="2157">
                  <c:v>457.89</c:v>
                </c:pt>
                <c:pt idx="2158">
                  <c:v>479.03</c:v>
                </c:pt>
                <c:pt idx="2159">
                  <c:v>432.45</c:v>
                </c:pt>
                <c:pt idx="2160">
                  <c:v>462.46</c:v>
                </c:pt>
                <c:pt idx="2161">
                  <c:v>466.86</c:v>
                </c:pt>
                <c:pt idx="2162">
                  <c:v>477.99</c:v>
                </c:pt>
                <c:pt idx="2163">
                  <c:v>458.42</c:v>
                </c:pt>
                <c:pt idx="2164">
                  <c:v>466.21</c:v>
                </c:pt>
                <c:pt idx="2165">
                  <c:v>428.63</c:v>
                </c:pt>
                <c:pt idx="2166">
                  <c:v>467.54</c:v>
                </c:pt>
                <c:pt idx="2167">
                  <c:v>443.57</c:v>
                </c:pt>
                <c:pt idx="2168">
                  <c:v>471.15</c:v>
                </c:pt>
                <c:pt idx="2169">
                  <c:v>437.44</c:v>
                </c:pt>
                <c:pt idx="2170">
                  <c:v>481.38</c:v>
                </c:pt>
                <c:pt idx="2171">
                  <c:v>459.85</c:v>
                </c:pt>
                <c:pt idx="2172">
                  <c:v>453.67</c:v>
                </c:pt>
                <c:pt idx="2173">
                  <c:v>466.86</c:v>
                </c:pt>
                <c:pt idx="2174">
                  <c:v>446.7</c:v>
                </c:pt>
                <c:pt idx="2175">
                  <c:v>430.19</c:v>
                </c:pt>
                <c:pt idx="2176">
                  <c:v>448.98</c:v>
                </c:pt>
                <c:pt idx="2177">
                  <c:v>484.81</c:v>
                </c:pt>
                <c:pt idx="2178">
                  <c:v>443.57</c:v>
                </c:pt>
                <c:pt idx="2179">
                  <c:v>471.42</c:v>
                </c:pt>
                <c:pt idx="2180">
                  <c:v>462.73</c:v>
                </c:pt>
                <c:pt idx="2181">
                  <c:v>474.74</c:v>
                </c:pt>
                <c:pt idx="2182">
                  <c:v>465.76</c:v>
                </c:pt>
                <c:pt idx="2183">
                  <c:v>446.23</c:v>
                </c:pt>
                <c:pt idx="2184">
                  <c:v>429.01</c:v>
                </c:pt>
                <c:pt idx="2185">
                  <c:v>463.2</c:v>
                </c:pt>
                <c:pt idx="2186">
                  <c:v>474.65</c:v>
                </c:pt>
                <c:pt idx="2187">
                  <c:v>436.75</c:v>
                </c:pt>
                <c:pt idx="2188">
                  <c:v>437.04</c:v>
                </c:pt>
                <c:pt idx="2189">
                  <c:v>436.74</c:v>
                </c:pt>
                <c:pt idx="2190">
                  <c:v>468.36</c:v>
                </c:pt>
                <c:pt idx="2191">
                  <c:v>425.18</c:v>
                </c:pt>
                <c:pt idx="2192">
                  <c:v>447.09</c:v>
                </c:pt>
                <c:pt idx="2193">
                  <c:v>455.86</c:v>
                </c:pt>
                <c:pt idx="2194">
                  <c:v>460.59</c:v>
                </c:pt>
                <c:pt idx="2195">
                  <c:v>441.6</c:v>
                </c:pt>
                <c:pt idx="2196">
                  <c:v>435.14</c:v>
                </c:pt>
                <c:pt idx="2197">
                  <c:v>477.8</c:v>
                </c:pt>
                <c:pt idx="2198">
                  <c:v>473.16</c:v>
                </c:pt>
                <c:pt idx="2199">
                  <c:v>457.58</c:v>
                </c:pt>
                <c:pt idx="2200">
                  <c:v>443.39</c:v>
                </c:pt>
                <c:pt idx="2201">
                  <c:v>452.53</c:v>
                </c:pt>
                <c:pt idx="2202">
                  <c:v>439.15</c:v>
                </c:pt>
                <c:pt idx="2203">
                  <c:v>483.55</c:v>
                </c:pt>
                <c:pt idx="2204">
                  <c:v>428.94</c:v>
                </c:pt>
                <c:pt idx="2205">
                  <c:v>435.73</c:v>
                </c:pt>
                <c:pt idx="2206">
                  <c:v>481.07</c:v>
                </c:pt>
                <c:pt idx="2207">
                  <c:v>474.71</c:v>
                </c:pt>
                <c:pt idx="2208">
                  <c:v>452.21</c:v>
                </c:pt>
                <c:pt idx="2209">
                  <c:v>466.59</c:v>
                </c:pt>
                <c:pt idx="2210">
                  <c:v>441.87</c:v>
                </c:pt>
                <c:pt idx="2211">
                  <c:v>440.28</c:v>
                </c:pt>
                <c:pt idx="2212">
                  <c:v>463.33</c:v>
                </c:pt>
                <c:pt idx="2213">
                  <c:v>456.97</c:v>
                </c:pt>
                <c:pt idx="2214">
                  <c:v>436.16</c:v>
                </c:pt>
                <c:pt idx="2215">
                  <c:v>428.71</c:v>
                </c:pt>
                <c:pt idx="2216">
                  <c:v>440.46</c:v>
                </c:pt>
                <c:pt idx="2217">
                  <c:v>434.09</c:v>
                </c:pt>
                <c:pt idx="2218">
                  <c:v>457.8</c:v>
                </c:pt>
                <c:pt idx="2219">
                  <c:v>457.94</c:v>
                </c:pt>
                <c:pt idx="2220">
                  <c:v>470.99</c:v>
                </c:pt>
                <c:pt idx="2221">
                  <c:v>445.3</c:v>
                </c:pt>
                <c:pt idx="2222">
                  <c:v>458.06</c:v>
                </c:pt>
                <c:pt idx="2223">
                  <c:v>437.78</c:v>
                </c:pt>
                <c:pt idx="2224">
                  <c:v>430.07</c:v>
                </c:pt>
                <c:pt idx="2225">
                  <c:v>435.51</c:v>
                </c:pt>
                <c:pt idx="2226">
                  <c:v>470.2</c:v>
                </c:pt>
                <c:pt idx="2227">
                  <c:v>465.24</c:v>
                </c:pt>
                <c:pt idx="2228">
                  <c:v>452.85</c:v>
                </c:pt>
                <c:pt idx="2229">
                  <c:v>437.18</c:v>
                </c:pt>
                <c:pt idx="2230">
                  <c:v>469.48</c:v>
                </c:pt>
                <c:pt idx="2231">
                  <c:v>435.7</c:v>
                </c:pt>
                <c:pt idx="2232">
                  <c:v>463.87</c:v>
                </c:pt>
                <c:pt idx="2233">
                  <c:v>458.53</c:v>
                </c:pt>
                <c:pt idx="2234">
                  <c:v>432.22</c:v>
                </c:pt>
                <c:pt idx="2235">
                  <c:v>470.89</c:v>
                </c:pt>
                <c:pt idx="2236">
                  <c:v>436.32</c:v>
                </c:pt>
                <c:pt idx="2237">
                  <c:v>470.87</c:v>
                </c:pt>
                <c:pt idx="2238">
                  <c:v>465.09</c:v>
                </c:pt>
                <c:pt idx="2239">
                  <c:v>464.36</c:v>
                </c:pt>
                <c:pt idx="2240">
                  <c:v>477.53</c:v>
                </c:pt>
                <c:pt idx="2241">
                  <c:v>456.77</c:v>
                </c:pt>
                <c:pt idx="2242">
                  <c:v>473.75</c:v>
                </c:pt>
                <c:pt idx="2243">
                  <c:v>436.82</c:v>
                </c:pt>
                <c:pt idx="2244">
                  <c:v>455.91</c:v>
                </c:pt>
                <c:pt idx="2245">
                  <c:v>440.69</c:v>
                </c:pt>
                <c:pt idx="2246">
                  <c:v>438.91</c:v>
                </c:pt>
                <c:pt idx="2247">
                  <c:v>469.51</c:v>
                </c:pt>
                <c:pt idx="2248">
                  <c:v>458.91</c:v>
                </c:pt>
                <c:pt idx="2249">
                  <c:v>443.85</c:v>
                </c:pt>
                <c:pt idx="2250">
                  <c:v>462.44</c:v>
                </c:pt>
                <c:pt idx="2251">
                  <c:v>450.15</c:v>
                </c:pt>
                <c:pt idx="2252">
                  <c:v>434.64</c:v>
                </c:pt>
                <c:pt idx="2253">
                  <c:v>474.03</c:v>
                </c:pt>
                <c:pt idx="2254">
                  <c:v>468.37</c:v>
                </c:pt>
                <c:pt idx="2255">
                  <c:v>442.98</c:v>
                </c:pt>
                <c:pt idx="2256">
                  <c:v>435.31</c:v>
                </c:pt>
                <c:pt idx="2257">
                  <c:v>438.25</c:v>
                </c:pt>
                <c:pt idx="2258">
                  <c:v>472.17</c:v>
                </c:pt>
                <c:pt idx="2259">
                  <c:v>484.63</c:v>
                </c:pt>
                <c:pt idx="2260">
                  <c:v>446.51</c:v>
                </c:pt>
                <c:pt idx="2261">
                  <c:v>440.27</c:v>
                </c:pt>
                <c:pt idx="2262">
                  <c:v>440.74</c:v>
                </c:pt>
                <c:pt idx="2263">
                  <c:v>444.97</c:v>
                </c:pt>
                <c:pt idx="2264">
                  <c:v>444.85</c:v>
                </c:pt>
                <c:pt idx="2265">
                  <c:v>435.82</c:v>
                </c:pt>
                <c:pt idx="2266">
                  <c:v>486.26</c:v>
                </c:pt>
                <c:pt idx="2267">
                  <c:v>436.29</c:v>
                </c:pt>
                <c:pt idx="2268">
                  <c:v>436.51</c:v>
                </c:pt>
                <c:pt idx="2269">
                  <c:v>432.07</c:v>
                </c:pt>
                <c:pt idx="2270">
                  <c:v>461.35</c:v>
                </c:pt>
                <c:pt idx="2271">
                  <c:v>440.68</c:v>
                </c:pt>
                <c:pt idx="2272">
                  <c:v>469.9</c:v>
                </c:pt>
                <c:pt idx="2273">
                  <c:v>453.66</c:v>
                </c:pt>
                <c:pt idx="2274">
                  <c:v>435.65</c:v>
                </c:pt>
                <c:pt idx="2275">
                  <c:v>430.32</c:v>
                </c:pt>
                <c:pt idx="2276">
                  <c:v>449.4</c:v>
                </c:pt>
                <c:pt idx="2277">
                  <c:v>440.24</c:v>
                </c:pt>
                <c:pt idx="2278">
                  <c:v>444.43</c:v>
                </c:pt>
                <c:pt idx="2279">
                  <c:v>431.26</c:v>
                </c:pt>
                <c:pt idx="2280">
                  <c:v>473.97</c:v>
                </c:pt>
                <c:pt idx="2281">
                  <c:v>464.9</c:v>
                </c:pt>
                <c:pt idx="2282">
                  <c:v>453.12</c:v>
                </c:pt>
                <c:pt idx="2283">
                  <c:v>444.77</c:v>
                </c:pt>
                <c:pt idx="2284">
                  <c:v>435.9</c:v>
                </c:pt>
                <c:pt idx="2285">
                  <c:v>438.45</c:v>
                </c:pt>
                <c:pt idx="2286">
                  <c:v>455.66</c:v>
                </c:pt>
                <c:pt idx="2287">
                  <c:v>476.71</c:v>
                </c:pt>
                <c:pt idx="2288">
                  <c:v>466.68</c:v>
                </c:pt>
                <c:pt idx="2289">
                  <c:v>470.75</c:v>
                </c:pt>
                <c:pt idx="2290">
                  <c:v>449.93</c:v>
                </c:pt>
                <c:pt idx="2291">
                  <c:v>438.67</c:v>
                </c:pt>
                <c:pt idx="2292">
                  <c:v>427.87</c:v>
                </c:pt>
                <c:pt idx="2293">
                  <c:v>481.73</c:v>
                </c:pt>
                <c:pt idx="2294">
                  <c:v>460.76</c:v>
                </c:pt>
                <c:pt idx="2295">
                  <c:v>476.68</c:v>
                </c:pt>
                <c:pt idx="2296">
                  <c:v>471.12</c:v>
                </c:pt>
                <c:pt idx="2297">
                  <c:v>430.22</c:v>
                </c:pt>
                <c:pt idx="2298">
                  <c:v>455.24</c:v>
                </c:pt>
                <c:pt idx="2299">
                  <c:v>429.93</c:v>
                </c:pt>
                <c:pt idx="2300">
                  <c:v>462.86</c:v>
                </c:pt>
                <c:pt idx="2301">
                  <c:v>444.4</c:v>
                </c:pt>
                <c:pt idx="2302">
                  <c:v>441.65</c:v>
                </c:pt>
                <c:pt idx="2303">
                  <c:v>482.3</c:v>
                </c:pt>
                <c:pt idx="2304">
                  <c:v>433.03</c:v>
                </c:pt>
                <c:pt idx="2305">
                  <c:v>478.29</c:v>
                </c:pt>
                <c:pt idx="2306">
                  <c:v>436.04</c:v>
                </c:pt>
                <c:pt idx="2307">
                  <c:v>453.19</c:v>
                </c:pt>
                <c:pt idx="2308">
                  <c:v>466.16</c:v>
                </c:pt>
                <c:pt idx="2309">
                  <c:v>464.07</c:v>
                </c:pt>
                <c:pt idx="2310">
                  <c:v>447.25</c:v>
                </c:pt>
                <c:pt idx="2311">
                  <c:v>471.42</c:v>
                </c:pt>
                <c:pt idx="2312">
                  <c:v>467.34</c:v>
                </c:pt>
                <c:pt idx="2313">
                  <c:v>471.24</c:v>
                </c:pt>
                <c:pt idx="2314">
                  <c:v>474.94</c:v>
                </c:pt>
                <c:pt idx="2315">
                  <c:v>463.2</c:v>
                </c:pt>
                <c:pt idx="2316">
                  <c:v>466.38</c:v>
                </c:pt>
                <c:pt idx="2317">
                  <c:v>442.67</c:v>
                </c:pt>
                <c:pt idx="2318">
                  <c:v>439.49</c:v>
                </c:pt>
                <c:pt idx="2319">
                  <c:v>455.29</c:v>
                </c:pt>
                <c:pt idx="2320">
                  <c:v>455.4</c:v>
                </c:pt>
                <c:pt idx="2321">
                  <c:v>478.04</c:v>
                </c:pt>
                <c:pt idx="2322">
                  <c:v>454.04</c:v>
                </c:pt>
                <c:pt idx="2323">
                  <c:v>468.93</c:v>
                </c:pt>
                <c:pt idx="2324">
                  <c:v>473.2</c:v>
                </c:pt>
                <c:pt idx="2325">
                  <c:v>446.05</c:v>
                </c:pt>
                <c:pt idx="2326">
                  <c:v>460.14</c:v>
                </c:pt>
                <c:pt idx="2327">
                  <c:v>470.02</c:v>
                </c:pt>
                <c:pt idx="2328">
                  <c:v>448.9</c:v>
                </c:pt>
                <c:pt idx="2329">
                  <c:v>454.99</c:v>
                </c:pt>
                <c:pt idx="2330">
                  <c:v>444.16</c:v>
                </c:pt>
                <c:pt idx="2331">
                  <c:v>433.34</c:v>
                </c:pt>
                <c:pt idx="2332">
                  <c:v>446.42</c:v>
                </c:pt>
                <c:pt idx="2333">
                  <c:v>453.29</c:v>
                </c:pt>
                <c:pt idx="2334">
                  <c:v>447.75</c:v>
                </c:pt>
                <c:pt idx="2335">
                  <c:v>449.1</c:v>
                </c:pt>
                <c:pt idx="2336">
                  <c:v>444.46</c:v>
                </c:pt>
                <c:pt idx="2337">
                  <c:v>480.35</c:v>
                </c:pt>
                <c:pt idx="2338">
                  <c:v>469.31</c:v>
                </c:pt>
                <c:pt idx="2339">
                  <c:v>450.17</c:v>
                </c:pt>
                <c:pt idx="2340">
                  <c:v>437.98</c:v>
                </c:pt>
                <c:pt idx="2341">
                  <c:v>449.31</c:v>
                </c:pt>
                <c:pt idx="2342">
                  <c:v>439.55</c:v>
                </c:pt>
                <c:pt idx="2343">
                  <c:v>467.24</c:v>
                </c:pt>
                <c:pt idx="2344">
                  <c:v>434.16</c:v>
                </c:pt>
                <c:pt idx="2345">
                  <c:v>451.41</c:v>
                </c:pt>
                <c:pt idx="2346">
                  <c:v>479.83</c:v>
                </c:pt>
                <c:pt idx="2347">
                  <c:v>465.16</c:v>
                </c:pt>
                <c:pt idx="2348">
                  <c:v>441.03</c:v>
                </c:pt>
                <c:pt idx="2349">
                  <c:v>477.99</c:v>
                </c:pt>
                <c:pt idx="2350">
                  <c:v>489.96</c:v>
                </c:pt>
                <c:pt idx="2351">
                  <c:v>471.79</c:v>
                </c:pt>
                <c:pt idx="2352">
                  <c:v>473.74</c:v>
                </c:pt>
                <c:pt idx="2353">
                  <c:v>482.66</c:v>
                </c:pt>
                <c:pt idx="2354">
                  <c:v>436.8</c:v>
                </c:pt>
                <c:pt idx="2355">
                  <c:v>486.91</c:v>
                </c:pt>
                <c:pt idx="2356">
                  <c:v>454.06</c:v>
                </c:pt>
                <c:pt idx="2357">
                  <c:v>449.54</c:v>
                </c:pt>
                <c:pt idx="2358">
                  <c:v>460.77</c:v>
                </c:pt>
                <c:pt idx="2359">
                  <c:v>443.89</c:v>
                </c:pt>
                <c:pt idx="2360">
                  <c:v>467.71</c:v>
                </c:pt>
                <c:pt idx="2361">
                  <c:v>481.92</c:v>
                </c:pt>
                <c:pt idx="2362">
                  <c:v>451.93</c:v>
                </c:pt>
                <c:pt idx="2363">
                  <c:v>434.89</c:v>
                </c:pt>
                <c:pt idx="2364">
                  <c:v>441.29</c:v>
                </c:pt>
                <c:pt idx="2365">
                  <c:v>467.47</c:v>
                </c:pt>
                <c:pt idx="2366">
                  <c:v>450.18</c:v>
                </c:pt>
                <c:pt idx="2367">
                  <c:v>492.46</c:v>
                </c:pt>
                <c:pt idx="2368">
                  <c:v>466.75</c:v>
                </c:pt>
                <c:pt idx="2369">
                  <c:v>464.27</c:v>
                </c:pt>
                <c:pt idx="2370">
                  <c:v>441.2</c:v>
                </c:pt>
                <c:pt idx="2371">
                  <c:v>435.06</c:v>
                </c:pt>
                <c:pt idx="2372">
                  <c:v>471.75</c:v>
                </c:pt>
                <c:pt idx="2373">
                  <c:v>439.46</c:v>
                </c:pt>
                <c:pt idx="2374">
                  <c:v>457.85</c:v>
                </c:pt>
                <c:pt idx="2375">
                  <c:v>442</c:v>
                </c:pt>
                <c:pt idx="2376">
                  <c:v>485.36</c:v>
                </c:pt>
                <c:pt idx="2377">
                  <c:v>432.62</c:v>
                </c:pt>
                <c:pt idx="2378">
                  <c:v>458.08</c:v>
                </c:pt>
                <c:pt idx="2379">
                  <c:v>462.57</c:v>
                </c:pt>
                <c:pt idx="2380">
                  <c:v>461.73</c:v>
                </c:pt>
                <c:pt idx="2381">
                  <c:v>471.48</c:v>
                </c:pt>
                <c:pt idx="2382">
                  <c:v>432.5</c:v>
                </c:pt>
                <c:pt idx="2383">
                  <c:v>447.15</c:v>
                </c:pt>
                <c:pt idx="2384">
                  <c:v>448.67</c:v>
                </c:pt>
                <c:pt idx="2385">
                  <c:v>469.75</c:v>
                </c:pt>
                <c:pt idx="2386">
                  <c:v>462.13</c:v>
                </c:pt>
                <c:pt idx="2387">
                  <c:v>446.1</c:v>
                </c:pt>
                <c:pt idx="2388">
                  <c:v>449.96</c:v>
                </c:pt>
                <c:pt idx="2389">
                  <c:v>442.16</c:v>
                </c:pt>
                <c:pt idx="2390">
                  <c:v>448.74</c:v>
                </c:pt>
                <c:pt idx="2391">
                  <c:v>462.11</c:v>
                </c:pt>
                <c:pt idx="2392">
                  <c:v>481.47</c:v>
                </c:pt>
                <c:pt idx="2393">
                  <c:v>437.52</c:v>
                </c:pt>
                <c:pt idx="2394">
                  <c:v>479.18</c:v>
                </c:pt>
                <c:pt idx="2395">
                  <c:v>429.42</c:v>
                </c:pt>
                <c:pt idx="2396">
                  <c:v>466.24</c:v>
                </c:pt>
                <c:pt idx="2397">
                  <c:v>481.78</c:v>
                </c:pt>
                <c:pt idx="2398">
                  <c:v>435.04</c:v>
                </c:pt>
                <c:pt idx="2399">
                  <c:v>461.68</c:v>
                </c:pt>
                <c:pt idx="2400">
                  <c:v>476.45</c:v>
                </c:pt>
                <c:pt idx="2401">
                  <c:v>479.89</c:v>
                </c:pt>
                <c:pt idx="2402">
                  <c:v>443.43</c:v>
                </c:pt>
                <c:pt idx="2403">
                  <c:v>476.87</c:v>
                </c:pt>
                <c:pt idx="2404">
                  <c:v>428</c:v>
                </c:pt>
                <c:pt idx="2405">
                  <c:v>438.63</c:v>
                </c:pt>
                <c:pt idx="2406">
                  <c:v>441.78</c:v>
                </c:pt>
                <c:pt idx="2407">
                  <c:v>463.27</c:v>
                </c:pt>
                <c:pt idx="2408">
                  <c:v>465.64</c:v>
                </c:pt>
                <c:pt idx="2409">
                  <c:v>490.78</c:v>
                </c:pt>
                <c:pt idx="2410">
                  <c:v>478.78</c:v>
                </c:pt>
                <c:pt idx="2411">
                  <c:v>446.4</c:v>
                </c:pt>
                <c:pt idx="2412">
                  <c:v>438.8</c:v>
                </c:pt>
                <c:pt idx="2413">
                  <c:v>450.26</c:v>
                </c:pt>
                <c:pt idx="2414">
                  <c:v>436.6</c:v>
                </c:pt>
                <c:pt idx="2415">
                  <c:v>434.96</c:v>
                </c:pt>
                <c:pt idx="2416">
                  <c:v>435.66</c:v>
                </c:pt>
                <c:pt idx="2417">
                  <c:v>486.15</c:v>
                </c:pt>
                <c:pt idx="2418">
                  <c:v>449.93</c:v>
                </c:pt>
                <c:pt idx="2419">
                  <c:v>432.04</c:v>
                </c:pt>
                <c:pt idx="2420">
                  <c:v>436.05</c:v>
                </c:pt>
                <c:pt idx="2421">
                  <c:v>451.46</c:v>
                </c:pt>
                <c:pt idx="2422">
                  <c:v>429.99</c:v>
                </c:pt>
                <c:pt idx="2423">
                  <c:v>467.8</c:v>
                </c:pt>
                <c:pt idx="2424">
                  <c:v>467.65</c:v>
                </c:pt>
                <c:pt idx="2425">
                  <c:v>461.96</c:v>
                </c:pt>
                <c:pt idx="2426">
                  <c:v>452.82</c:v>
                </c:pt>
                <c:pt idx="2427">
                  <c:v>442.44</c:v>
                </c:pt>
                <c:pt idx="2428">
                  <c:v>469.6</c:v>
                </c:pt>
                <c:pt idx="2429">
                  <c:v>449.38</c:v>
                </c:pt>
                <c:pt idx="2430">
                  <c:v>482</c:v>
                </c:pt>
                <c:pt idx="2431">
                  <c:v>469.22</c:v>
                </c:pt>
                <c:pt idx="2432">
                  <c:v>486.6</c:v>
                </c:pt>
                <c:pt idx="2433">
                  <c:v>453.13</c:v>
                </c:pt>
                <c:pt idx="2434">
                  <c:v>434.65</c:v>
                </c:pt>
                <c:pt idx="2435">
                  <c:v>446.93</c:v>
                </c:pt>
                <c:pt idx="2436">
                  <c:v>441.07</c:v>
                </c:pt>
                <c:pt idx="2437">
                  <c:v>474.73</c:v>
                </c:pt>
                <c:pt idx="2438">
                  <c:v>479.35</c:v>
                </c:pt>
                <c:pt idx="2439">
                  <c:v>440.78</c:v>
                </c:pt>
                <c:pt idx="2440">
                  <c:v>443.66</c:v>
                </c:pt>
                <c:pt idx="2441">
                  <c:v>473.99</c:v>
                </c:pt>
                <c:pt idx="2442">
                  <c:v>464.76</c:v>
                </c:pt>
                <c:pt idx="2443">
                  <c:v>478.16</c:v>
                </c:pt>
                <c:pt idx="2444">
                  <c:v>431.77</c:v>
                </c:pt>
                <c:pt idx="2445">
                  <c:v>439.72</c:v>
                </c:pt>
                <c:pt idx="2446">
                  <c:v>470.67</c:v>
                </c:pt>
                <c:pt idx="2447">
                  <c:v>476.31</c:v>
                </c:pt>
                <c:pt idx="2448">
                  <c:v>440.66</c:v>
                </c:pt>
                <c:pt idx="2449">
                  <c:v>448.69</c:v>
                </c:pt>
                <c:pt idx="2450">
                  <c:v>478.81</c:v>
                </c:pt>
                <c:pt idx="2451">
                  <c:v>449.73</c:v>
                </c:pt>
                <c:pt idx="2452">
                  <c:v>473.23</c:v>
                </c:pt>
                <c:pt idx="2453">
                  <c:v>466</c:v>
                </c:pt>
                <c:pt idx="2454">
                  <c:v>432</c:v>
                </c:pt>
                <c:pt idx="2455">
                  <c:v>432.65</c:v>
                </c:pt>
                <c:pt idx="2456">
                  <c:v>442.97</c:v>
                </c:pt>
                <c:pt idx="2457">
                  <c:v>463.89</c:v>
                </c:pt>
                <c:pt idx="2458">
                  <c:v>430.17</c:v>
                </c:pt>
                <c:pt idx="2459">
                  <c:v>427.66</c:v>
                </c:pt>
                <c:pt idx="2460">
                  <c:v>434.85</c:v>
                </c:pt>
                <c:pt idx="2461">
                  <c:v>427.05</c:v>
                </c:pt>
                <c:pt idx="2462">
                  <c:v>471.86</c:v>
                </c:pt>
                <c:pt idx="2463">
                  <c:v>474.61</c:v>
                </c:pt>
                <c:pt idx="2464">
                  <c:v>462.27</c:v>
                </c:pt>
                <c:pt idx="2465">
                  <c:v>478.29</c:v>
                </c:pt>
                <c:pt idx="2466">
                  <c:v>487.4</c:v>
                </c:pt>
                <c:pt idx="2467">
                  <c:v>435.02</c:v>
                </c:pt>
                <c:pt idx="2468">
                  <c:v>439.73</c:v>
                </c:pt>
                <c:pt idx="2469">
                  <c:v>462.46</c:v>
                </c:pt>
                <c:pt idx="2470">
                  <c:v>445.02</c:v>
                </c:pt>
                <c:pt idx="2471">
                  <c:v>456.25</c:v>
                </c:pt>
                <c:pt idx="2472">
                  <c:v>427.72</c:v>
                </c:pt>
                <c:pt idx="2473">
                  <c:v>469.32</c:v>
                </c:pt>
                <c:pt idx="2474">
                  <c:v>443.75</c:v>
                </c:pt>
                <c:pt idx="2475">
                  <c:v>446.84</c:v>
                </c:pt>
                <c:pt idx="2476">
                  <c:v>437.06</c:v>
                </c:pt>
                <c:pt idx="2477">
                  <c:v>460.03</c:v>
                </c:pt>
                <c:pt idx="2478">
                  <c:v>447.2</c:v>
                </c:pt>
                <c:pt idx="2479">
                  <c:v>469.75</c:v>
                </c:pt>
                <c:pt idx="2480">
                  <c:v>444.44</c:v>
                </c:pt>
                <c:pt idx="2481">
                  <c:v>456.08</c:v>
                </c:pt>
                <c:pt idx="2482">
                  <c:v>467</c:v>
                </c:pt>
                <c:pt idx="2483">
                  <c:v>475.87</c:v>
                </c:pt>
                <c:pt idx="2484">
                  <c:v>451.84</c:v>
                </c:pt>
                <c:pt idx="2485">
                  <c:v>463.17</c:v>
                </c:pt>
                <c:pt idx="2486">
                  <c:v>446.34</c:v>
                </c:pt>
                <c:pt idx="2487">
                  <c:v>454.72</c:v>
                </c:pt>
                <c:pt idx="2488">
                  <c:v>444.81</c:v>
                </c:pt>
                <c:pt idx="2489">
                  <c:v>442.48</c:v>
                </c:pt>
                <c:pt idx="2490">
                  <c:v>478.95</c:v>
                </c:pt>
                <c:pt idx="2491">
                  <c:v>436.51</c:v>
                </c:pt>
                <c:pt idx="2492">
                  <c:v>485.3</c:v>
                </c:pt>
                <c:pt idx="2493">
                  <c:v>446.37</c:v>
                </c:pt>
                <c:pt idx="2494">
                  <c:v>459.12</c:v>
                </c:pt>
                <c:pt idx="2495">
                  <c:v>437.6</c:v>
                </c:pt>
                <c:pt idx="2496">
                  <c:v>431.58</c:v>
                </c:pt>
                <c:pt idx="2497">
                  <c:v>451.43</c:v>
                </c:pt>
                <c:pt idx="2498">
                  <c:v>446.7</c:v>
                </c:pt>
                <c:pt idx="2499">
                  <c:v>433.5</c:v>
                </c:pt>
                <c:pt idx="2500">
                  <c:v>454.4</c:v>
                </c:pt>
                <c:pt idx="2501">
                  <c:v>442.4</c:v>
                </c:pt>
                <c:pt idx="2502">
                  <c:v>463.53</c:v>
                </c:pt>
                <c:pt idx="2503">
                  <c:v>437.24</c:v>
                </c:pt>
                <c:pt idx="2504">
                  <c:v>438</c:v>
                </c:pt>
                <c:pt idx="2505">
                  <c:v>433.88</c:v>
                </c:pt>
                <c:pt idx="2506">
                  <c:v>480.59</c:v>
                </c:pt>
                <c:pt idx="2507">
                  <c:v>457.88</c:v>
                </c:pt>
                <c:pt idx="2508">
                  <c:v>437.19</c:v>
                </c:pt>
                <c:pt idx="2509">
                  <c:v>460.49</c:v>
                </c:pt>
                <c:pt idx="2510">
                  <c:v>476.87</c:v>
                </c:pt>
                <c:pt idx="2511">
                  <c:v>441.58</c:v>
                </c:pt>
                <c:pt idx="2512">
                  <c:v>455.63</c:v>
                </c:pt>
                <c:pt idx="2513">
                  <c:v>429.31</c:v>
                </c:pt>
                <c:pt idx="2514">
                  <c:v>453.62</c:v>
                </c:pt>
                <c:pt idx="2515">
                  <c:v>472.94</c:v>
                </c:pt>
                <c:pt idx="2516">
                  <c:v>440.21</c:v>
                </c:pt>
                <c:pt idx="2517">
                  <c:v>427.28</c:v>
                </c:pt>
                <c:pt idx="2518">
                  <c:v>483.77</c:v>
                </c:pt>
                <c:pt idx="2519">
                  <c:v>477.06</c:v>
                </c:pt>
                <c:pt idx="2520">
                  <c:v>480.61</c:v>
                </c:pt>
                <c:pt idx="2521">
                  <c:v>479.8</c:v>
                </c:pt>
                <c:pt idx="2522">
                  <c:v>457.74</c:v>
                </c:pt>
                <c:pt idx="2523">
                  <c:v>442.87</c:v>
                </c:pt>
                <c:pt idx="2524">
                  <c:v>471.59</c:v>
                </c:pt>
                <c:pt idx="2525">
                  <c:v>466.24</c:v>
                </c:pt>
                <c:pt idx="2526">
                  <c:v>481.66</c:v>
                </c:pt>
                <c:pt idx="2527">
                  <c:v>436.89</c:v>
                </c:pt>
                <c:pt idx="2528">
                  <c:v>452.33</c:v>
                </c:pt>
                <c:pt idx="2529">
                  <c:v>430.69</c:v>
                </c:pt>
                <c:pt idx="2530">
                  <c:v>438.51</c:v>
                </c:pt>
                <c:pt idx="2531">
                  <c:v>490.5</c:v>
                </c:pt>
                <c:pt idx="2532">
                  <c:v>479.78</c:v>
                </c:pt>
                <c:pt idx="2533">
                  <c:v>470.02</c:v>
                </c:pt>
                <c:pt idx="2534">
                  <c:v>435.96</c:v>
                </c:pt>
                <c:pt idx="2535">
                  <c:v>465.8</c:v>
                </c:pt>
                <c:pt idx="2536">
                  <c:v>473.31</c:v>
                </c:pt>
                <c:pt idx="2537">
                  <c:v>444.64</c:v>
                </c:pt>
                <c:pt idx="2538">
                  <c:v>439.82</c:v>
                </c:pt>
                <c:pt idx="2539">
                  <c:v>467.29</c:v>
                </c:pt>
                <c:pt idx="2540">
                  <c:v>450.86</c:v>
                </c:pt>
                <c:pt idx="2541">
                  <c:v>439.67</c:v>
                </c:pt>
                <c:pt idx="2542">
                  <c:v>467.22</c:v>
                </c:pt>
                <c:pt idx="2543">
                  <c:v>441.4</c:v>
                </c:pt>
                <c:pt idx="2544">
                  <c:v>492.88</c:v>
                </c:pt>
                <c:pt idx="2545">
                  <c:v>442.71</c:v>
                </c:pt>
                <c:pt idx="2546">
                  <c:v>448.15</c:v>
                </c:pt>
                <c:pt idx="2547">
                  <c:v>454.02</c:v>
                </c:pt>
                <c:pt idx="2548">
                  <c:v>428.92</c:v>
                </c:pt>
                <c:pt idx="2549">
                  <c:v>475.13</c:v>
                </c:pt>
                <c:pt idx="2550">
                  <c:v>429</c:v>
                </c:pt>
                <c:pt idx="2551">
                  <c:v>451.95</c:v>
                </c:pt>
                <c:pt idx="2552">
                  <c:v>455.53</c:v>
                </c:pt>
                <c:pt idx="2553">
                  <c:v>474.42</c:v>
                </c:pt>
                <c:pt idx="2554">
                  <c:v>478.38</c:v>
                </c:pt>
                <c:pt idx="2555">
                  <c:v>433.84</c:v>
                </c:pt>
                <c:pt idx="2556">
                  <c:v>446.48</c:v>
                </c:pt>
                <c:pt idx="2557">
                  <c:v>441.29</c:v>
                </c:pt>
                <c:pt idx="2558">
                  <c:v>430.46</c:v>
                </c:pt>
                <c:pt idx="2559">
                  <c:v>464.4</c:v>
                </c:pt>
                <c:pt idx="2560">
                  <c:v>449.2</c:v>
                </c:pt>
                <c:pt idx="2561">
                  <c:v>468.53</c:v>
                </c:pt>
                <c:pt idx="2562">
                  <c:v>457.4</c:v>
                </c:pt>
                <c:pt idx="2563">
                  <c:v>458.76</c:v>
                </c:pt>
                <c:pt idx="2564">
                  <c:v>465.74</c:v>
                </c:pt>
                <c:pt idx="2565">
                  <c:v>435.79</c:v>
                </c:pt>
                <c:pt idx="2566">
                  <c:v>437.94</c:v>
                </c:pt>
                <c:pt idx="2567">
                  <c:v>444.38</c:v>
                </c:pt>
                <c:pt idx="2568">
                  <c:v>440.22</c:v>
                </c:pt>
                <c:pt idx="2569">
                  <c:v>432.92</c:v>
                </c:pt>
                <c:pt idx="2570">
                  <c:v>454.29</c:v>
                </c:pt>
                <c:pt idx="2571">
                  <c:v>450.89</c:v>
                </c:pt>
                <c:pt idx="2572">
                  <c:v>449.27</c:v>
                </c:pt>
                <c:pt idx="2573">
                  <c:v>437.53</c:v>
                </c:pt>
                <c:pt idx="2574">
                  <c:v>477.49</c:v>
                </c:pt>
                <c:pt idx="2575">
                  <c:v>433.95</c:v>
                </c:pt>
                <c:pt idx="2576">
                  <c:v>439.36</c:v>
                </c:pt>
                <c:pt idx="2577">
                  <c:v>450.55</c:v>
                </c:pt>
                <c:pt idx="2578">
                  <c:v>440.15</c:v>
                </c:pt>
                <c:pt idx="2579">
                  <c:v>471.61</c:v>
                </c:pt>
                <c:pt idx="2580">
                  <c:v>444.56</c:v>
                </c:pt>
                <c:pt idx="2581">
                  <c:v>435.23</c:v>
                </c:pt>
                <c:pt idx="2582">
                  <c:v>478.07</c:v>
                </c:pt>
                <c:pt idx="2583">
                  <c:v>456.11</c:v>
                </c:pt>
                <c:pt idx="2584">
                  <c:v>459.89</c:v>
                </c:pt>
                <c:pt idx="2585">
                  <c:v>474.56</c:v>
                </c:pt>
                <c:pt idx="2586">
                  <c:v>442.18</c:v>
                </c:pt>
                <c:pt idx="2587">
                  <c:v>468.53</c:v>
                </c:pt>
                <c:pt idx="2588">
                  <c:v>469.54</c:v>
                </c:pt>
                <c:pt idx="2589">
                  <c:v>471.94</c:v>
                </c:pt>
                <c:pt idx="2590">
                  <c:v>481.12</c:v>
                </c:pt>
                <c:pt idx="2591">
                  <c:v>483.88</c:v>
                </c:pt>
                <c:pt idx="2592">
                  <c:v>455.2</c:v>
                </c:pt>
                <c:pt idx="2593">
                  <c:v>474.46</c:v>
                </c:pt>
                <c:pt idx="2594">
                  <c:v>431.35</c:v>
                </c:pt>
                <c:pt idx="2595">
                  <c:v>472.76</c:v>
                </c:pt>
                <c:pt idx="2596">
                  <c:v>461.78</c:v>
                </c:pt>
                <c:pt idx="2597">
                  <c:v>442</c:v>
                </c:pt>
                <c:pt idx="2598">
                  <c:v>441.65</c:v>
                </c:pt>
                <c:pt idx="2599">
                  <c:v>431.11</c:v>
                </c:pt>
                <c:pt idx="2600">
                  <c:v>434.45</c:v>
                </c:pt>
                <c:pt idx="2601">
                  <c:v>435.82</c:v>
                </c:pt>
                <c:pt idx="2602">
                  <c:v>429.74</c:v>
                </c:pt>
                <c:pt idx="2603">
                  <c:v>448.04</c:v>
                </c:pt>
                <c:pt idx="2604">
                  <c:v>464.86</c:v>
                </c:pt>
                <c:pt idx="2605">
                  <c:v>438.62</c:v>
                </c:pt>
                <c:pt idx="2606">
                  <c:v>442.88</c:v>
                </c:pt>
                <c:pt idx="2607">
                  <c:v>438.42</c:v>
                </c:pt>
                <c:pt idx="2608">
                  <c:v>477.89</c:v>
                </c:pt>
                <c:pt idx="2609">
                  <c:v>470.41</c:v>
                </c:pt>
                <c:pt idx="2610">
                  <c:v>437.7</c:v>
                </c:pt>
                <c:pt idx="2611">
                  <c:v>469.15</c:v>
                </c:pt>
                <c:pt idx="2612">
                  <c:v>447.06</c:v>
                </c:pt>
                <c:pt idx="2613">
                  <c:v>484.66</c:v>
                </c:pt>
                <c:pt idx="2614">
                  <c:v>437.47</c:v>
                </c:pt>
                <c:pt idx="2615">
                  <c:v>490.23</c:v>
                </c:pt>
                <c:pt idx="2616">
                  <c:v>441</c:v>
                </c:pt>
                <c:pt idx="2617">
                  <c:v>438.29</c:v>
                </c:pt>
                <c:pt idx="2618">
                  <c:v>455.5</c:v>
                </c:pt>
                <c:pt idx="2619">
                  <c:v>447.7</c:v>
                </c:pt>
                <c:pt idx="2620">
                  <c:v>477.03</c:v>
                </c:pt>
                <c:pt idx="2621">
                  <c:v>475.14</c:v>
                </c:pt>
                <c:pt idx="2622">
                  <c:v>441.83</c:v>
                </c:pt>
                <c:pt idx="2623">
                  <c:v>438.5</c:v>
                </c:pt>
                <c:pt idx="2624">
                  <c:v>433.72</c:v>
                </c:pt>
                <c:pt idx="2625">
                  <c:v>442.75</c:v>
                </c:pt>
                <c:pt idx="2626">
                  <c:v>468.36</c:v>
                </c:pt>
                <c:pt idx="2627">
                  <c:v>452.83</c:v>
                </c:pt>
                <c:pt idx="2628">
                  <c:v>457.26</c:v>
                </c:pt>
                <c:pt idx="2629">
                  <c:v>441.51</c:v>
                </c:pt>
                <c:pt idx="2630">
                  <c:v>475.38</c:v>
                </c:pt>
                <c:pt idx="2631">
                  <c:v>474.63</c:v>
                </c:pt>
                <c:pt idx="2632">
                  <c:v>432.06</c:v>
                </c:pt>
                <c:pt idx="2633">
                  <c:v>462.26</c:v>
                </c:pt>
                <c:pt idx="2634">
                  <c:v>475.89</c:v>
                </c:pt>
                <c:pt idx="2635">
                  <c:v>460.54</c:v>
                </c:pt>
                <c:pt idx="2636">
                  <c:v>448.47</c:v>
                </c:pt>
                <c:pt idx="2637">
                  <c:v>430.71</c:v>
                </c:pt>
                <c:pt idx="2638">
                  <c:v>433.54</c:v>
                </c:pt>
                <c:pt idx="2639">
                  <c:v>450.26</c:v>
                </c:pt>
                <c:pt idx="2640">
                  <c:v>464.46</c:v>
                </c:pt>
                <c:pt idx="2641">
                  <c:v>466.71</c:v>
                </c:pt>
                <c:pt idx="2642">
                  <c:v>430.78</c:v>
                </c:pt>
                <c:pt idx="2643">
                  <c:v>481.83</c:v>
                </c:pt>
                <c:pt idx="2644">
                  <c:v>454.35</c:v>
                </c:pt>
                <c:pt idx="2645">
                  <c:v>467</c:v>
                </c:pt>
                <c:pt idx="2646">
                  <c:v>446.32</c:v>
                </c:pt>
                <c:pt idx="2647">
                  <c:v>434.48</c:v>
                </c:pt>
                <c:pt idx="2648">
                  <c:v>479.52</c:v>
                </c:pt>
                <c:pt idx="2649">
                  <c:v>459.53</c:v>
                </c:pt>
                <c:pt idx="2650">
                  <c:v>454.2</c:v>
                </c:pt>
                <c:pt idx="2651">
                  <c:v>462.12</c:v>
                </c:pt>
                <c:pt idx="2652">
                  <c:v>462.19</c:v>
                </c:pt>
                <c:pt idx="2653">
                  <c:v>430.82</c:v>
                </c:pt>
                <c:pt idx="2654">
                  <c:v>451.93</c:v>
                </c:pt>
                <c:pt idx="2655">
                  <c:v>456.59</c:v>
                </c:pt>
                <c:pt idx="2656">
                  <c:v>467.46</c:v>
                </c:pt>
                <c:pt idx="2657">
                  <c:v>432.25</c:v>
                </c:pt>
                <c:pt idx="2658">
                  <c:v>457.01</c:v>
                </c:pt>
                <c:pt idx="2659">
                  <c:v>472.45</c:v>
                </c:pt>
                <c:pt idx="2660">
                  <c:v>458.67</c:v>
                </c:pt>
                <c:pt idx="2661">
                  <c:v>475.43</c:v>
                </c:pt>
                <c:pt idx="2662">
                  <c:v>478.86</c:v>
                </c:pt>
                <c:pt idx="2663">
                  <c:v>445.23</c:v>
                </c:pt>
                <c:pt idx="2664">
                  <c:v>466.7</c:v>
                </c:pt>
                <c:pt idx="2665">
                  <c:v>466.2</c:v>
                </c:pt>
                <c:pt idx="2666">
                  <c:v>453.77</c:v>
                </c:pt>
                <c:pt idx="2667">
                  <c:v>461.23</c:v>
                </c:pt>
                <c:pt idx="2668">
                  <c:v>428.37</c:v>
                </c:pt>
                <c:pt idx="2669">
                  <c:v>474.75</c:v>
                </c:pt>
                <c:pt idx="2670">
                  <c:v>431.97</c:v>
                </c:pt>
                <c:pt idx="2671">
                  <c:v>432.66</c:v>
                </c:pt>
                <c:pt idx="2672">
                  <c:v>441.14</c:v>
                </c:pt>
                <c:pt idx="2673">
                  <c:v>462.86</c:v>
                </c:pt>
                <c:pt idx="2674">
                  <c:v>480.97</c:v>
                </c:pt>
                <c:pt idx="2675">
                  <c:v>437.75</c:v>
                </c:pt>
                <c:pt idx="2676">
                  <c:v>474.77</c:v>
                </c:pt>
                <c:pt idx="2677">
                  <c:v>446.76</c:v>
                </c:pt>
                <c:pt idx="2678">
                  <c:v>456.75</c:v>
                </c:pt>
                <c:pt idx="2679">
                  <c:v>462.64</c:v>
                </c:pt>
                <c:pt idx="2680">
                  <c:v>489.3</c:v>
                </c:pt>
                <c:pt idx="2681">
                  <c:v>446.98</c:v>
                </c:pt>
                <c:pt idx="2682">
                  <c:v>439.11</c:v>
                </c:pt>
                <c:pt idx="2683">
                  <c:v>439.03</c:v>
                </c:pt>
                <c:pt idx="2684">
                  <c:v>433.79</c:v>
                </c:pt>
                <c:pt idx="2685">
                  <c:v>436.28</c:v>
                </c:pt>
                <c:pt idx="2686">
                  <c:v>482.26</c:v>
                </c:pt>
                <c:pt idx="2687">
                  <c:v>479.48</c:v>
                </c:pt>
                <c:pt idx="2688">
                  <c:v>444.19</c:v>
                </c:pt>
                <c:pt idx="2689">
                  <c:v>445.84</c:v>
                </c:pt>
                <c:pt idx="2690">
                  <c:v>430.67</c:v>
                </c:pt>
                <c:pt idx="2691">
                  <c:v>454.86</c:v>
                </c:pt>
                <c:pt idx="2692">
                  <c:v>458.75</c:v>
                </c:pt>
                <c:pt idx="2693">
                  <c:v>449.49</c:v>
                </c:pt>
                <c:pt idx="2694">
                  <c:v>448.07</c:v>
                </c:pt>
                <c:pt idx="2695">
                  <c:v>433.09</c:v>
                </c:pt>
                <c:pt idx="2696">
                  <c:v>445.37</c:v>
                </c:pt>
                <c:pt idx="2697">
                  <c:v>438.34</c:v>
                </c:pt>
                <c:pt idx="2698">
                  <c:v>433.76</c:v>
                </c:pt>
                <c:pt idx="2699">
                  <c:v>463.64</c:v>
                </c:pt>
                <c:pt idx="2700">
                  <c:v>472.55</c:v>
                </c:pt>
                <c:pt idx="2701">
                  <c:v>465.78</c:v>
                </c:pt>
                <c:pt idx="2702">
                  <c:v>433.71</c:v>
                </c:pt>
                <c:pt idx="2703">
                  <c:v>472.11</c:v>
                </c:pt>
                <c:pt idx="2704">
                  <c:v>452.71</c:v>
                </c:pt>
                <c:pt idx="2705">
                  <c:v>470.39</c:v>
                </c:pt>
                <c:pt idx="2706">
                  <c:v>434.09</c:v>
                </c:pt>
                <c:pt idx="2707">
                  <c:v>432.56</c:v>
                </c:pt>
                <c:pt idx="2708">
                  <c:v>432.21</c:v>
                </c:pt>
                <c:pt idx="2709">
                  <c:v>452.91</c:v>
                </c:pt>
                <c:pt idx="2710">
                  <c:v>462.55</c:v>
                </c:pt>
                <c:pt idx="2711">
                  <c:v>465.56</c:v>
                </c:pt>
                <c:pt idx="2712">
                  <c:v>469.97</c:v>
                </c:pt>
                <c:pt idx="2713">
                  <c:v>465.03</c:v>
                </c:pt>
                <c:pt idx="2714">
                  <c:v>435.16</c:v>
                </c:pt>
                <c:pt idx="2715">
                  <c:v>426.85</c:v>
                </c:pt>
                <c:pt idx="2716">
                  <c:v>468.07</c:v>
                </c:pt>
                <c:pt idx="2717">
                  <c:v>474.57</c:v>
                </c:pt>
                <c:pt idx="2718">
                  <c:v>453.49</c:v>
                </c:pt>
                <c:pt idx="2719">
                  <c:v>438.83</c:v>
                </c:pt>
                <c:pt idx="2720">
                  <c:v>442.57</c:v>
                </c:pt>
                <c:pt idx="2721">
                  <c:v>444.89</c:v>
                </c:pt>
                <c:pt idx="2722">
                  <c:v>467.88</c:v>
                </c:pt>
                <c:pt idx="2723">
                  <c:v>433.25</c:v>
                </c:pt>
                <c:pt idx="2724">
                  <c:v>441.44</c:v>
                </c:pt>
                <c:pt idx="2725">
                  <c:v>472.22</c:v>
                </c:pt>
                <c:pt idx="2726">
                  <c:v>463.9</c:v>
                </c:pt>
                <c:pt idx="2727">
                  <c:v>434.08</c:v>
                </c:pt>
                <c:pt idx="2728">
                  <c:v>440.73</c:v>
                </c:pt>
                <c:pt idx="2729">
                  <c:v>444.72</c:v>
                </c:pt>
                <c:pt idx="2730">
                  <c:v>433.26</c:v>
                </c:pt>
                <c:pt idx="2731">
                  <c:v>441.68</c:v>
                </c:pt>
                <c:pt idx="2732">
                  <c:v>451.52</c:v>
                </c:pt>
                <c:pt idx="2733">
                  <c:v>469.53</c:v>
                </c:pt>
                <c:pt idx="2734">
                  <c:v>430.14</c:v>
                </c:pt>
                <c:pt idx="2735">
                  <c:v>462.84</c:v>
                </c:pt>
                <c:pt idx="2736">
                  <c:v>489.86</c:v>
                </c:pt>
                <c:pt idx="2737">
                  <c:v>439.19</c:v>
                </c:pt>
                <c:pt idx="2738">
                  <c:v>444.37</c:v>
                </c:pt>
                <c:pt idx="2739">
                  <c:v>466.1</c:v>
                </c:pt>
                <c:pt idx="2740">
                  <c:v>440.43</c:v>
                </c:pt>
                <c:pt idx="2741">
                  <c:v>435.66</c:v>
                </c:pt>
                <c:pt idx="2742">
                  <c:v>472.88</c:v>
                </c:pt>
                <c:pt idx="2743">
                  <c:v>433.24</c:v>
                </c:pt>
                <c:pt idx="2744">
                  <c:v>439.19</c:v>
                </c:pt>
                <c:pt idx="2745">
                  <c:v>445.37</c:v>
                </c:pt>
                <c:pt idx="2746">
                  <c:v>430.11</c:v>
                </c:pt>
                <c:pt idx="2747">
                  <c:v>448.43</c:v>
                </c:pt>
                <c:pt idx="2748">
                  <c:v>440.64</c:v>
                </c:pt>
                <c:pt idx="2749">
                  <c:v>462.7</c:v>
                </c:pt>
                <c:pt idx="2750">
                  <c:v>445.02</c:v>
                </c:pt>
                <c:pt idx="2751">
                  <c:v>473.64</c:v>
                </c:pt>
                <c:pt idx="2752">
                  <c:v>464.11</c:v>
                </c:pt>
                <c:pt idx="2753">
                  <c:v>446.99</c:v>
                </c:pt>
                <c:pt idx="2754">
                  <c:v>485.57</c:v>
                </c:pt>
                <c:pt idx="2755">
                  <c:v>455.93</c:v>
                </c:pt>
                <c:pt idx="2756">
                  <c:v>432.59</c:v>
                </c:pt>
                <c:pt idx="2757">
                  <c:v>448.89</c:v>
                </c:pt>
                <c:pt idx="2758">
                  <c:v>484.47</c:v>
                </c:pt>
                <c:pt idx="2759">
                  <c:v>445.6</c:v>
                </c:pt>
                <c:pt idx="2760">
                  <c:v>463.1</c:v>
                </c:pt>
                <c:pt idx="2761">
                  <c:v>425.89</c:v>
                </c:pt>
                <c:pt idx="2762">
                  <c:v>433.57</c:v>
                </c:pt>
                <c:pt idx="2763">
                  <c:v>439.18</c:v>
                </c:pt>
                <c:pt idx="2764">
                  <c:v>433.37</c:v>
                </c:pt>
                <c:pt idx="2765">
                  <c:v>468.45</c:v>
                </c:pt>
                <c:pt idx="2766">
                  <c:v>433.83</c:v>
                </c:pt>
                <c:pt idx="2767">
                  <c:v>456.24</c:v>
                </c:pt>
                <c:pt idx="2768">
                  <c:v>439.61</c:v>
                </c:pt>
                <c:pt idx="2769">
                  <c:v>455.13</c:v>
                </c:pt>
                <c:pt idx="2770">
                  <c:v>472.31</c:v>
                </c:pt>
                <c:pt idx="2771">
                  <c:v>430.46</c:v>
                </c:pt>
                <c:pt idx="2772">
                  <c:v>472.63</c:v>
                </c:pt>
                <c:pt idx="2773">
                  <c:v>456.55</c:v>
                </c:pt>
                <c:pt idx="2774">
                  <c:v>461.34</c:v>
                </c:pt>
                <c:pt idx="2775">
                  <c:v>450.4</c:v>
                </c:pt>
                <c:pt idx="2776">
                  <c:v>471.32</c:v>
                </c:pt>
                <c:pt idx="2777">
                  <c:v>469.67</c:v>
                </c:pt>
                <c:pt idx="2778">
                  <c:v>436.33</c:v>
                </c:pt>
                <c:pt idx="2779">
                  <c:v>444.72</c:v>
                </c:pt>
                <c:pt idx="2780">
                  <c:v>440.28</c:v>
                </c:pt>
                <c:pt idx="2781">
                  <c:v>439.66</c:v>
                </c:pt>
                <c:pt idx="2782">
                  <c:v>446.68</c:v>
                </c:pt>
                <c:pt idx="2783">
                  <c:v>441.99</c:v>
                </c:pt>
                <c:pt idx="2784">
                  <c:v>432.82</c:v>
                </c:pt>
                <c:pt idx="2785">
                  <c:v>458.1</c:v>
                </c:pt>
                <c:pt idx="2786">
                  <c:v>458.09</c:v>
                </c:pt>
                <c:pt idx="2787">
                  <c:v>441.13</c:v>
                </c:pt>
                <c:pt idx="2788">
                  <c:v>435.49</c:v>
                </c:pt>
                <c:pt idx="2789">
                  <c:v>486.11</c:v>
                </c:pt>
                <c:pt idx="2790">
                  <c:v>455.13</c:v>
                </c:pt>
                <c:pt idx="2791">
                  <c:v>439.78</c:v>
                </c:pt>
                <c:pt idx="2792">
                  <c:v>464.85</c:v>
                </c:pt>
                <c:pt idx="2793">
                  <c:v>478.7</c:v>
                </c:pt>
                <c:pt idx="2794">
                  <c:v>429.13</c:v>
                </c:pt>
                <c:pt idx="2795">
                  <c:v>461.13</c:v>
                </c:pt>
                <c:pt idx="2796">
                  <c:v>459.69</c:v>
                </c:pt>
                <c:pt idx="2797">
                  <c:v>481.37</c:v>
                </c:pt>
                <c:pt idx="2798">
                  <c:v>479.32</c:v>
                </c:pt>
                <c:pt idx="2799">
                  <c:v>443.77</c:v>
                </c:pt>
                <c:pt idx="2800">
                  <c:v>453.8</c:v>
                </c:pt>
                <c:pt idx="2801">
                  <c:v>438.76</c:v>
                </c:pt>
                <c:pt idx="2802">
                  <c:v>430.55</c:v>
                </c:pt>
                <c:pt idx="2803">
                  <c:v>450.23</c:v>
                </c:pt>
                <c:pt idx="2804">
                  <c:v>451.97</c:v>
                </c:pt>
                <c:pt idx="2805">
                  <c:v>484.29</c:v>
                </c:pt>
                <c:pt idx="2806">
                  <c:v>488.22</c:v>
                </c:pt>
                <c:pt idx="2807">
                  <c:v>435.29</c:v>
                </c:pt>
                <c:pt idx="2808">
                  <c:v>439.69</c:v>
                </c:pt>
                <c:pt idx="2809">
                  <c:v>435.59</c:v>
                </c:pt>
                <c:pt idx="2810">
                  <c:v>467.9</c:v>
                </c:pt>
                <c:pt idx="2811">
                  <c:v>463.06</c:v>
                </c:pt>
                <c:pt idx="2812">
                  <c:v>474.49</c:v>
                </c:pt>
                <c:pt idx="2813">
                  <c:v>441.52</c:v>
                </c:pt>
                <c:pt idx="2814">
                  <c:v>437.76</c:v>
                </c:pt>
                <c:pt idx="2815">
                  <c:v>441.35</c:v>
                </c:pt>
                <c:pt idx="2816">
                  <c:v>467.43</c:v>
                </c:pt>
                <c:pt idx="2817">
                  <c:v>430.8</c:v>
                </c:pt>
                <c:pt idx="2818">
                  <c:v>426.91</c:v>
                </c:pt>
                <c:pt idx="2819">
                  <c:v>478.07</c:v>
                </c:pt>
                <c:pt idx="2820">
                  <c:v>434.7</c:v>
                </c:pt>
                <c:pt idx="2821">
                  <c:v>449.66</c:v>
                </c:pt>
                <c:pt idx="2822">
                  <c:v>470.4</c:v>
                </c:pt>
                <c:pt idx="2823">
                  <c:v>438.39</c:v>
                </c:pt>
                <c:pt idx="2824">
                  <c:v>449.88</c:v>
                </c:pt>
                <c:pt idx="2825">
                  <c:v>484.21</c:v>
                </c:pt>
                <c:pt idx="2826">
                  <c:v>467.44</c:v>
                </c:pt>
                <c:pt idx="2827">
                  <c:v>449.07</c:v>
                </c:pt>
                <c:pt idx="2828">
                  <c:v>431.24</c:v>
                </c:pt>
                <c:pt idx="2829">
                  <c:v>447.37</c:v>
                </c:pt>
                <c:pt idx="2830">
                  <c:v>462.58</c:v>
                </c:pt>
                <c:pt idx="2831">
                  <c:v>459.87</c:v>
                </c:pt>
                <c:pt idx="2832">
                  <c:v>467.72</c:v>
                </c:pt>
                <c:pt idx="2833">
                  <c:v>474.26</c:v>
                </c:pt>
                <c:pt idx="2834">
                  <c:v>450.74</c:v>
                </c:pt>
                <c:pt idx="2835">
                  <c:v>469.28</c:v>
                </c:pt>
                <c:pt idx="2836">
                  <c:v>427.35</c:v>
                </c:pt>
                <c:pt idx="2837">
                  <c:v>438.92</c:v>
                </c:pt>
                <c:pt idx="2838">
                  <c:v>473.46</c:v>
                </c:pt>
                <c:pt idx="2839">
                  <c:v>439.8</c:v>
                </c:pt>
                <c:pt idx="2840">
                  <c:v>436.15</c:v>
                </c:pt>
                <c:pt idx="2841">
                  <c:v>473.47</c:v>
                </c:pt>
                <c:pt idx="2842">
                  <c:v>441.47</c:v>
                </c:pt>
                <c:pt idx="2843">
                  <c:v>433.32</c:v>
                </c:pt>
                <c:pt idx="2844">
                  <c:v>457.61</c:v>
                </c:pt>
                <c:pt idx="2845">
                  <c:v>448.1</c:v>
                </c:pt>
                <c:pt idx="2846">
                  <c:v>476.04</c:v>
                </c:pt>
                <c:pt idx="2847">
                  <c:v>427.96</c:v>
                </c:pt>
                <c:pt idx="2848">
                  <c:v>466.87</c:v>
                </c:pt>
                <c:pt idx="2849">
                  <c:v>437.61</c:v>
                </c:pt>
                <c:pt idx="2850">
                  <c:v>443.92</c:v>
                </c:pt>
                <c:pt idx="2851">
                  <c:v>481.77</c:v>
                </c:pt>
                <c:pt idx="2852">
                  <c:v>461.27</c:v>
                </c:pt>
                <c:pt idx="2853">
                  <c:v>433.64</c:v>
                </c:pt>
                <c:pt idx="2854">
                  <c:v>425.21</c:v>
                </c:pt>
                <c:pt idx="2855">
                  <c:v>456.07</c:v>
                </c:pt>
                <c:pt idx="2856">
                  <c:v>450.69</c:v>
                </c:pt>
                <c:pt idx="2857">
                  <c:v>437.17</c:v>
                </c:pt>
                <c:pt idx="2858">
                  <c:v>468.81</c:v>
                </c:pt>
                <c:pt idx="2859">
                  <c:v>467.25</c:v>
                </c:pt>
                <c:pt idx="2860">
                  <c:v>436.69</c:v>
                </c:pt>
                <c:pt idx="2861">
                  <c:v>478.96</c:v>
                </c:pt>
                <c:pt idx="2862">
                  <c:v>447.31</c:v>
                </c:pt>
                <c:pt idx="2863">
                  <c:v>478.79</c:v>
                </c:pt>
                <c:pt idx="2864">
                  <c:v>445.52</c:v>
                </c:pt>
                <c:pt idx="2865">
                  <c:v>440.37</c:v>
                </c:pt>
                <c:pt idx="2866">
                  <c:v>474.79</c:v>
                </c:pt>
                <c:pt idx="2867">
                  <c:v>445.81</c:v>
                </c:pt>
                <c:pt idx="2868">
                  <c:v>447</c:v>
                </c:pt>
                <c:pt idx="2869">
                  <c:v>445.26</c:v>
                </c:pt>
                <c:pt idx="2870">
                  <c:v>449.52</c:v>
                </c:pt>
                <c:pt idx="2871">
                  <c:v>430.38</c:v>
                </c:pt>
                <c:pt idx="2872">
                  <c:v>483.8</c:v>
                </c:pt>
                <c:pt idx="2873">
                  <c:v>463.91</c:v>
                </c:pt>
                <c:pt idx="2874">
                  <c:v>448.89</c:v>
                </c:pt>
                <c:pt idx="2875">
                  <c:v>449.76</c:v>
                </c:pt>
                <c:pt idx="2876">
                  <c:v>452.41</c:v>
                </c:pt>
                <c:pt idx="2877">
                  <c:v>460.02</c:v>
                </c:pt>
                <c:pt idx="2878">
                  <c:v>446.22</c:v>
                </c:pt>
                <c:pt idx="2879">
                  <c:v>469.6</c:v>
                </c:pt>
                <c:pt idx="2880">
                  <c:v>431.7</c:v>
                </c:pt>
                <c:pt idx="2881">
                  <c:v>440.27</c:v>
                </c:pt>
                <c:pt idx="2882">
                  <c:v>490.68</c:v>
                </c:pt>
                <c:pt idx="2883">
                  <c:v>450.41</c:v>
                </c:pt>
                <c:pt idx="2884">
                  <c:v>456.03</c:v>
                </c:pt>
                <c:pt idx="2885">
                  <c:v>467.29</c:v>
                </c:pt>
                <c:pt idx="2886">
                  <c:v>435.91</c:v>
                </c:pt>
                <c:pt idx="2887">
                  <c:v>465.63</c:v>
                </c:pt>
                <c:pt idx="2888">
                  <c:v>454.67</c:v>
                </c:pt>
                <c:pt idx="2889">
                  <c:v>465.16</c:v>
                </c:pt>
                <c:pt idx="2890">
                  <c:v>474.3</c:v>
                </c:pt>
                <c:pt idx="2891">
                  <c:v>486.67</c:v>
                </c:pt>
                <c:pt idx="2892">
                  <c:v>436.19</c:v>
                </c:pt>
                <c:pt idx="2893">
                  <c:v>430.23</c:v>
                </c:pt>
                <c:pt idx="2894">
                  <c:v>462.54</c:v>
                </c:pt>
                <c:pt idx="2895">
                  <c:v>475.76</c:v>
                </c:pt>
                <c:pt idx="2896">
                  <c:v>465.69</c:v>
                </c:pt>
                <c:pt idx="2897">
                  <c:v>483.11</c:v>
                </c:pt>
                <c:pt idx="2898">
                  <c:v>461.98</c:v>
                </c:pt>
                <c:pt idx="2899">
                  <c:v>443.46</c:v>
                </c:pt>
                <c:pt idx="2900">
                  <c:v>457.55</c:v>
                </c:pt>
                <c:pt idx="2901">
                  <c:v>435.04</c:v>
                </c:pt>
                <c:pt idx="2902">
                  <c:v>468.55</c:v>
                </c:pt>
                <c:pt idx="2903">
                  <c:v>441.77</c:v>
                </c:pt>
                <c:pt idx="2904">
                  <c:v>444.66</c:v>
                </c:pt>
                <c:pt idx="2905">
                  <c:v>460.75</c:v>
                </c:pt>
                <c:pt idx="2906">
                  <c:v>430.62</c:v>
                </c:pt>
                <c:pt idx="2907">
                  <c:v>482.16</c:v>
                </c:pt>
                <c:pt idx="2908">
                  <c:v>443.51</c:v>
                </c:pt>
                <c:pt idx="2909">
                  <c:v>459.06</c:v>
                </c:pt>
                <c:pt idx="2910">
                  <c:v>477.26</c:v>
                </c:pt>
                <c:pt idx="2911">
                  <c:v>449.67</c:v>
                </c:pt>
                <c:pt idx="2912">
                  <c:v>434.31</c:v>
                </c:pt>
                <c:pt idx="2913">
                  <c:v>487.49</c:v>
                </c:pt>
                <c:pt idx="2914">
                  <c:v>479.08</c:v>
                </c:pt>
                <c:pt idx="2915">
                  <c:v>477.22</c:v>
                </c:pt>
                <c:pt idx="2916">
                  <c:v>440.48</c:v>
                </c:pt>
                <c:pt idx="2917">
                  <c:v>440.94</c:v>
                </c:pt>
                <c:pt idx="2918">
                  <c:v>442.38</c:v>
                </c:pt>
                <c:pt idx="2919">
                  <c:v>435.75</c:v>
                </c:pt>
                <c:pt idx="2920">
                  <c:v>454.37</c:v>
                </c:pt>
                <c:pt idx="2921">
                  <c:v>453.38</c:v>
                </c:pt>
                <c:pt idx="2922">
                  <c:v>430.53</c:v>
                </c:pt>
                <c:pt idx="2923">
                  <c:v>434.47</c:v>
                </c:pt>
                <c:pt idx="2924">
                  <c:v>450.04</c:v>
                </c:pt>
                <c:pt idx="2925">
                  <c:v>481.88</c:v>
                </c:pt>
                <c:pt idx="2926">
                  <c:v>466.29</c:v>
                </c:pt>
                <c:pt idx="2927">
                  <c:v>477.13</c:v>
                </c:pt>
                <c:pt idx="2928">
                  <c:v>430</c:v>
                </c:pt>
                <c:pt idx="2929">
                  <c:v>447.16</c:v>
                </c:pt>
                <c:pt idx="2930">
                  <c:v>437.83</c:v>
                </c:pt>
                <c:pt idx="2931">
                  <c:v>432.27</c:v>
                </c:pt>
                <c:pt idx="2932">
                  <c:v>479.24</c:v>
                </c:pt>
                <c:pt idx="2933">
                  <c:v>478.58</c:v>
                </c:pt>
                <c:pt idx="2934">
                  <c:v>434.97</c:v>
                </c:pt>
                <c:pt idx="2935">
                  <c:v>477.3</c:v>
                </c:pt>
                <c:pt idx="2936">
                  <c:v>430.98</c:v>
                </c:pt>
                <c:pt idx="2937">
                  <c:v>467.42</c:v>
                </c:pt>
                <c:pt idx="2938">
                  <c:v>457.12</c:v>
                </c:pt>
                <c:pt idx="2939">
                  <c:v>445.35</c:v>
                </c:pt>
                <c:pt idx="2940">
                  <c:v>435.62</c:v>
                </c:pt>
                <c:pt idx="2941">
                  <c:v>467.28</c:v>
                </c:pt>
                <c:pt idx="2942">
                  <c:v>466.06</c:v>
                </c:pt>
                <c:pt idx="2943">
                  <c:v>433.82</c:v>
                </c:pt>
                <c:pt idx="2944">
                  <c:v>484.25</c:v>
                </c:pt>
                <c:pt idx="2945">
                  <c:v>479.61</c:v>
                </c:pt>
                <c:pt idx="2946">
                  <c:v>442.83</c:v>
                </c:pt>
                <c:pt idx="2947">
                  <c:v>470.37</c:v>
                </c:pt>
                <c:pt idx="2948">
                  <c:v>472.17</c:v>
                </c:pt>
                <c:pt idx="2949">
                  <c:v>465.05</c:v>
                </c:pt>
                <c:pt idx="2950">
                  <c:v>480.74</c:v>
                </c:pt>
                <c:pt idx="2951">
                  <c:v>454.84</c:v>
                </c:pt>
                <c:pt idx="2952">
                  <c:v>437.29</c:v>
                </c:pt>
                <c:pt idx="2953">
                  <c:v>438</c:v>
                </c:pt>
                <c:pt idx="2954">
                  <c:v>445.04</c:v>
                </c:pt>
                <c:pt idx="2955">
                  <c:v>438.39</c:v>
                </c:pt>
                <c:pt idx="2956">
                  <c:v>465.68</c:v>
                </c:pt>
                <c:pt idx="2957">
                  <c:v>469.8</c:v>
                </c:pt>
                <c:pt idx="2958">
                  <c:v>481.87</c:v>
                </c:pt>
                <c:pt idx="2959">
                  <c:v>446.41</c:v>
                </c:pt>
                <c:pt idx="2960">
                  <c:v>480.05</c:v>
                </c:pt>
                <c:pt idx="2961">
                  <c:v>425.16</c:v>
                </c:pt>
                <c:pt idx="2962">
                  <c:v>479.97</c:v>
                </c:pt>
                <c:pt idx="2963">
                  <c:v>429.71</c:v>
                </c:pt>
                <c:pt idx="2964">
                  <c:v>476.18</c:v>
                </c:pt>
                <c:pt idx="2965">
                  <c:v>435.62</c:v>
                </c:pt>
                <c:pt idx="2966">
                  <c:v>461.16</c:v>
                </c:pt>
                <c:pt idx="2967">
                  <c:v>435.71</c:v>
                </c:pt>
                <c:pt idx="2968">
                  <c:v>480.36</c:v>
                </c:pt>
                <c:pt idx="2969">
                  <c:v>432</c:v>
                </c:pt>
                <c:pt idx="2970">
                  <c:v>463.86</c:v>
                </c:pt>
                <c:pt idx="2971">
                  <c:v>450.71</c:v>
                </c:pt>
                <c:pt idx="2972">
                  <c:v>483.55</c:v>
                </c:pt>
                <c:pt idx="2973">
                  <c:v>435.69</c:v>
                </c:pt>
                <c:pt idx="2974">
                  <c:v>453.94</c:v>
                </c:pt>
                <c:pt idx="2975">
                  <c:v>432.19</c:v>
                </c:pt>
                <c:pt idx="2976">
                  <c:v>472.3</c:v>
                </c:pt>
                <c:pt idx="2977">
                  <c:v>461.46</c:v>
                </c:pt>
                <c:pt idx="2978">
                  <c:v>443.97</c:v>
                </c:pt>
                <c:pt idx="2979">
                  <c:v>443.12</c:v>
                </c:pt>
                <c:pt idx="2980">
                  <c:v>474.5</c:v>
                </c:pt>
                <c:pt idx="2981">
                  <c:v>458.61</c:v>
                </c:pt>
                <c:pt idx="2982">
                  <c:v>443.93</c:v>
                </c:pt>
                <c:pt idx="2983">
                  <c:v>431.93</c:v>
                </c:pt>
                <c:pt idx="2984">
                  <c:v>460.44</c:v>
                </c:pt>
                <c:pt idx="2985">
                  <c:v>443.01</c:v>
                </c:pt>
                <c:pt idx="2986">
                  <c:v>474.09</c:v>
                </c:pt>
                <c:pt idx="2987">
                  <c:v>488.48</c:v>
                </c:pt>
                <c:pt idx="2988">
                  <c:v>445.01</c:v>
                </c:pt>
                <c:pt idx="2989">
                  <c:v>448.66</c:v>
                </c:pt>
                <c:pt idx="2990">
                  <c:v>448.5</c:v>
                </c:pt>
                <c:pt idx="2991">
                  <c:v>436.16</c:v>
                </c:pt>
                <c:pt idx="2992">
                  <c:v>435.13</c:v>
                </c:pt>
                <c:pt idx="2993">
                  <c:v>446.75</c:v>
                </c:pt>
                <c:pt idx="2994">
                  <c:v>442.02</c:v>
                </c:pt>
                <c:pt idx="2995">
                  <c:v>471.1</c:v>
                </c:pt>
                <c:pt idx="2996">
                  <c:v>442.99</c:v>
                </c:pt>
                <c:pt idx="2997">
                  <c:v>445.37</c:v>
                </c:pt>
                <c:pt idx="2998">
                  <c:v>441.24</c:v>
                </c:pt>
                <c:pt idx="2999">
                  <c:v>433</c:v>
                </c:pt>
                <c:pt idx="3000">
                  <c:v>489.1</c:v>
                </c:pt>
                <c:pt idx="3001">
                  <c:v>472.13</c:v>
                </c:pt>
                <c:pt idx="3002">
                  <c:v>436.28</c:v>
                </c:pt>
                <c:pt idx="3003">
                  <c:v>471.43</c:v>
                </c:pt>
                <c:pt idx="3004">
                  <c:v>434.24</c:v>
                </c:pt>
                <c:pt idx="3005">
                  <c:v>431.14</c:v>
                </c:pt>
                <c:pt idx="3006">
                  <c:v>471.61</c:v>
                </c:pt>
                <c:pt idx="3007">
                  <c:v>456.18</c:v>
                </c:pt>
                <c:pt idx="3008">
                  <c:v>479.66</c:v>
                </c:pt>
                <c:pt idx="3009">
                  <c:v>433.08</c:v>
                </c:pt>
                <c:pt idx="3010">
                  <c:v>438.79</c:v>
                </c:pt>
                <c:pt idx="3011">
                  <c:v>446.56</c:v>
                </c:pt>
                <c:pt idx="3012">
                  <c:v>443.1</c:v>
                </c:pt>
                <c:pt idx="3013">
                  <c:v>437.95</c:v>
                </c:pt>
                <c:pt idx="3014">
                  <c:v>473.78</c:v>
                </c:pt>
                <c:pt idx="3015">
                  <c:v>428.96</c:v>
                </c:pt>
                <c:pt idx="3016">
                  <c:v>440.67</c:v>
                </c:pt>
                <c:pt idx="3017">
                  <c:v>441.61</c:v>
                </c:pt>
                <c:pt idx="3018">
                  <c:v>463.05</c:v>
                </c:pt>
                <c:pt idx="3019">
                  <c:v>433.67</c:v>
                </c:pt>
                <c:pt idx="3020">
                  <c:v>449.64</c:v>
                </c:pt>
                <c:pt idx="3021">
                  <c:v>471.49</c:v>
                </c:pt>
                <c:pt idx="3022">
                  <c:v>433.19</c:v>
                </c:pt>
                <c:pt idx="3023">
                  <c:v>456.35</c:v>
                </c:pt>
                <c:pt idx="3024">
                  <c:v>446.18</c:v>
                </c:pt>
                <c:pt idx="3025">
                  <c:v>467.5</c:v>
                </c:pt>
                <c:pt idx="3026">
                  <c:v>442.23</c:v>
                </c:pt>
                <c:pt idx="3027">
                  <c:v>435.93</c:v>
                </c:pt>
                <c:pt idx="3028">
                  <c:v>466.15</c:v>
                </c:pt>
                <c:pt idx="3029">
                  <c:v>461.29</c:v>
                </c:pt>
                <c:pt idx="3030">
                  <c:v>455.2</c:v>
                </c:pt>
                <c:pt idx="3031">
                  <c:v>445.6</c:v>
                </c:pt>
                <c:pt idx="3032">
                  <c:v>465.87</c:v>
                </c:pt>
                <c:pt idx="3033">
                  <c:v>477.34</c:v>
                </c:pt>
                <c:pt idx="3034">
                  <c:v>429.86</c:v>
                </c:pt>
                <c:pt idx="3035">
                  <c:v>427.53</c:v>
                </c:pt>
                <c:pt idx="3036">
                  <c:v>442.92</c:v>
                </c:pt>
                <c:pt idx="3037">
                  <c:v>462.29</c:v>
                </c:pt>
                <c:pt idx="3038">
                  <c:v>438.81</c:v>
                </c:pt>
                <c:pt idx="3039">
                  <c:v>475.85</c:v>
                </c:pt>
                <c:pt idx="3040">
                  <c:v>440.26</c:v>
                </c:pt>
                <c:pt idx="3041">
                  <c:v>440.1</c:v>
                </c:pt>
                <c:pt idx="3042">
                  <c:v>463.57</c:v>
                </c:pt>
                <c:pt idx="3043">
                  <c:v>470.35</c:v>
                </c:pt>
                <c:pt idx="3044">
                  <c:v>438.78</c:v>
                </c:pt>
                <c:pt idx="3045">
                  <c:v>440.8</c:v>
                </c:pt>
                <c:pt idx="3046">
                  <c:v>433.07</c:v>
                </c:pt>
                <c:pt idx="3047">
                  <c:v>442.19</c:v>
                </c:pt>
                <c:pt idx="3048">
                  <c:v>492.06</c:v>
                </c:pt>
                <c:pt idx="3049">
                  <c:v>462.84</c:v>
                </c:pt>
                <c:pt idx="3050">
                  <c:v>446.3</c:v>
                </c:pt>
                <c:pt idx="3051">
                  <c:v>470.33</c:v>
                </c:pt>
                <c:pt idx="3052">
                  <c:v>477.71</c:v>
                </c:pt>
                <c:pt idx="3053">
                  <c:v>447.26</c:v>
                </c:pt>
                <c:pt idx="3054">
                  <c:v>474.41</c:v>
                </c:pt>
                <c:pt idx="3055">
                  <c:v>433.97</c:v>
                </c:pt>
                <c:pt idx="3056">
                  <c:v>466.14</c:v>
                </c:pt>
                <c:pt idx="3057">
                  <c:v>454.15</c:v>
                </c:pt>
                <c:pt idx="3058">
                  <c:v>493.3</c:v>
                </c:pt>
                <c:pt idx="3059">
                  <c:v>482.09</c:v>
                </c:pt>
                <c:pt idx="3060">
                  <c:v>468.22</c:v>
                </c:pt>
                <c:pt idx="3061">
                  <c:v>435.36</c:v>
                </c:pt>
                <c:pt idx="3062">
                  <c:v>468.27</c:v>
                </c:pt>
                <c:pt idx="3063">
                  <c:v>442.23</c:v>
                </c:pt>
                <c:pt idx="3064">
                  <c:v>444.63</c:v>
                </c:pt>
                <c:pt idx="3065">
                  <c:v>444.09</c:v>
                </c:pt>
                <c:pt idx="3066">
                  <c:v>436.31</c:v>
                </c:pt>
                <c:pt idx="3067">
                  <c:v>482.22</c:v>
                </c:pt>
                <c:pt idx="3068">
                  <c:v>466.81</c:v>
                </c:pt>
                <c:pt idx="3069">
                  <c:v>451.3</c:v>
                </c:pt>
                <c:pt idx="3070">
                  <c:v>489.44</c:v>
                </c:pt>
                <c:pt idx="3071">
                  <c:v>466.83</c:v>
                </c:pt>
                <c:pt idx="3072">
                  <c:v>470.78</c:v>
                </c:pt>
                <c:pt idx="3073">
                  <c:v>468.46</c:v>
                </c:pt>
                <c:pt idx="3074">
                  <c:v>452.01</c:v>
                </c:pt>
                <c:pt idx="3075">
                  <c:v>462.65</c:v>
                </c:pt>
                <c:pt idx="3076">
                  <c:v>474.23</c:v>
                </c:pt>
                <c:pt idx="3077">
                  <c:v>437.15</c:v>
                </c:pt>
                <c:pt idx="3078">
                  <c:v>444.1</c:v>
                </c:pt>
                <c:pt idx="3079">
                  <c:v>438.28</c:v>
                </c:pt>
                <c:pt idx="3080">
                  <c:v>435.72</c:v>
                </c:pt>
                <c:pt idx="3081">
                  <c:v>460.95</c:v>
                </c:pt>
                <c:pt idx="3082">
                  <c:v>460.95</c:v>
                </c:pt>
                <c:pt idx="3083">
                  <c:v>479.78</c:v>
                </c:pt>
                <c:pt idx="3084">
                  <c:v>431.23</c:v>
                </c:pt>
                <c:pt idx="3085">
                  <c:v>462.73</c:v>
                </c:pt>
                <c:pt idx="3086">
                  <c:v>447.49</c:v>
                </c:pt>
                <c:pt idx="3087">
                  <c:v>441.97</c:v>
                </c:pt>
                <c:pt idx="3088">
                  <c:v>437.65</c:v>
                </c:pt>
                <c:pt idx="3089">
                  <c:v>468.8</c:v>
                </c:pt>
                <c:pt idx="3090">
                  <c:v>458.19</c:v>
                </c:pt>
                <c:pt idx="3091">
                  <c:v>436.16</c:v>
                </c:pt>
                <c:pt idx="3092">
                  <c:v>462.19</c:v>
                </c:pt>
                <c:pt idx="3093">
                  <c:v>431.03</c:v>
                </c:pt>
                <c:pt idx="3094">
                  <c:v>442.93</c:v>
                </c:pt>
                <c:pt idx="3095">
                  <c:v>478.31</c:v>
                </c:pt>
                <c:pt idx="3096">
                  <c:v>435.76</c:v>
                </c:pt>
                <c:pt idx="3097">
                  <c:v>467.2</c:v>
                </c:pt>
                <c:pt idx="3098">
                  <c:v>448.66</c:v>
                </c:pt>
                <c:pt idx="3099">
                  <c:v>464.98</c:v>
                </c:pt>
                <c:pt idx="3100">
                  <c:v>459.94</c:v>
                </c:pt>
                <c:pt idx="3101">
                  <c:v>481.03</c:v>
                </c:pt>
                <c:pt idx="3102">
                  <c:v>448.98</c:v>
                </c:pt>
                <c:pt idx="3103">
                  <c:v>471.8</c:v>
                </c:pt>
                <c:pt idx="3104">
                  <c:v>487.17</c:v>
                </c:pt>
                <c:pt idx="3105">
                  <c:v>485.83</c:v>
                </c:pt>
                <c:pt idx="3106">
                  <c:v>445.87</c:v>
                </c:pt>
                <c:pt idx="3107">
                  <c:v>442.5</c:v>
                </c:pt>
                <c:pt idx="3108">
                  <c:v>472.42</c:v>
                </c:pt>
                <c:pt idx="3109">
                  <c:v>446.63</c:v>
                </c:pt>
                <c:pt idx="3110">
                  <c:v>477.73</c:v>
                </c:pt>
                <c:pt idx="3111">
                  <c:v>447.3</c:v>
                </c:pt>
                <c:pt idx="3112">
                  <c:v>480.38</c:v>
                </c:pt>
                <c:pt idx="3113">
                  <c:v>483.74</c:v>
                </c:pt>
                <c:pt idx="3114">
                  <c:v>437.07</c:v>
                </c:pt>
                <c:pt idx="3115">
                  <c:v>431</c:v>
                </c:pt>
                <c:pt idx="3116">
                  <c:v>470.9</c:v>
                </c:pt>
                <c:pt idx="3117">
                  <c:v>459.81</c:v>
                </c:pt>
                <c:pt idx="3118">
                  <c:v>438.29</c:v>
                </c:pt>
                <c:pt idx="3119">
                  <c:v>448.49</c:v>
                </c:pt>
                <c:pt idx="3120">
                  <c:v>439.47</c:v>
                </c:pt>
                <c:pt idx="3121">
                  <c:v>430.4</c:v>
                </c:pt>
                <c:pt idx="3122">
                  <c:v>438.64</c:v>
                </c:pt>
                <c:pt idx="3123">
                  <c:v>460.76</c:v>
                </c:pt>
                <c:pt idx="3124">
                  <c:v>433.83</c:v>
                </c:pt>
                <c:pt idx="3125">
                  <c:v>470.86</c:v>
                </c:pt>
                <c:pt idx="3126">
                  <c:v>473.86</c:v>
                </c:pt>
                <c:pt idx="3127">
                  <c:v>472.32</c:v>
                </c:pt>
                <c:pt idx="3128">
                  <c:v>450.27</c:v>
                </c:pt>
                <c:pt idx="3129">
                  <c:v>454.23</c:v>
                </c:pt>
                <c:pt idx="3130">
                  <c:v>471.87</c:v>
                </c:pt>
                <c:pt idx="3131">
                  <c:v>444.16</c:v>
                </c:pt>
                <c:pt idx="3132">
                  <c:v>475.07</c:v>
                </c:pt>
                <c:pt idx="3133">
                  <c:v>441.54</c:v>
                </c:pt>
                <c:pt idx="3134">
                  <c:v>443.75</c:v>
                </c:pt>
                <c:pt idx="3135">
                  <c:v>479.98</c:v>
                </c:pt>
                <c:pt idx="3136">
                  <c:v>480.92</c:v>
                </c:pt>
                <c:pt idx="3137">
                  <c:v>463.51</c:v>
                </c:pt>
                <c:pt idx="3138">
                  <c:v>482.17</c:v>
                </c:pt>
                <c:pt idx="3139">
                  <c:v>464.59</c:v>
                </c:pt>
                <c:pt idx="3140">
                  <c:v>448.9</c:v>
                </c:pt>
                <c:pt idx="3141">
                  <c:v>447.26</c:v>
                </c:pt>
                <c:pt idx="3142">
                  <c:v>434.41</c:v>
                </c:pt>
                <c:pt idx="3143">
                  <c:v>437.87</c:v>
                </c:pt>
                <c:pt idx="3144">
                  <c:v>426.8</c:v>
                </c:pt>
                <c:pt idx="3145">
                  <c:v>448.69</c:v>
                </c:pt>
                <c:pt idx="3146">
                  <c:v>445</c:v>
                </c:pt>
                <c:pt idx="3147">
                  <c:v>469.55</c:v>
                </c:pt>
                <c:pt idx="3148">
                  <c:v>431.77</c:v>
                </c:pt>
                <c:pt idx="3149">
                  <c:v>443.82</c:v>
                </c:pt>
                <c:pt idx="3150">
                  <c:v>483.54</c:v>
                </c:pt>
                <c:pt idx="3151">
                  <c:v>447.61</c:v>
                </c:pt>
                <c:pt idx="3152">
                  <c:v>488.7</c:v>
                </c:pt>
                <c:pt idx="3153">
                  <c:v>489.62</c:v>
                </c:pt>
                <c:pt idx="3154">
                  <c:v>435.72</c:v>
                </c:pt>
                <c:pt idx="3155">
                  <c:v>457.8</c:v>
                </c:pt>
                <c:pt idx="3156">
                  <c:v>453.54</c:v>
                </c:pt>
                <c:pt idx="3157">
                  <c:v>453.47</c:v>
                </c:pt>
                <c:pt idx="3158">
                  <c:v>435.08</c:v>
                </c:pt>
                <c:pt idx="3159">
                  <c:v>468.3</c:v>
                </c:pt>
                <c:pt idx="3160">
                  <c:v>435.2</c:v>
                </c:pt>
                <c:pt idx="3161">
                  <c:v>474.45</c:v>
                </c:pt>
                <c:pt idx="3162">
                  <c:v>494.3</c:v>
                </c:pt>
                <c:pt idx="3163">
                  <c:v>452.75</c:v>
                </c:pt>
                <c:pt idx="3164">
                  <c:v>475.49</c:v>
                </c:pt>
                <c:pt idx="3165">
                  <c:v>480.7</c:v>
                </c:pt>
                <c:pt idx="3166">
                  <c:v>474.88</c:v>
                </c:pt>
                <c:pt idx="3167">
                  <c:v>479.48</c:v>
                </c:pt>
                <c:pt idx="3168">
                  <c:v>442.35</c:v>
                </c:pt>
                <c:pt idx="3169">
                  <c:v>485.28</c:v>
                </c:pt>
                <c:pt idx="3170">
                  <c:v>453.26</c:v>
                </c:pt>
                <c:pt idx="3171">
                  <c:v>482.31</c:v>
                </c:pt>
                <c:pt idx="3172">
                  <c:v>450.5</c:v>
                </c:pt>
                <c:pt idx="3173">
                  <c:v>431.77</c:v>
                </c:pt>
                <c:pt idx="3174">
                  <c:v>472.07</c:v>
                </c:pt>
                <c:pt idx="3175">
                  <c:v>442.71</c:v>
                </c:pt>
                <c:pt idx="3176">
                  <c:v>468.02</c:v>
                </c:pt>
                <c:pt idx="3177">
                  <c:v>464.91</c:v>
                </c:pt>
                <c:pt idx="3178">
                  <c:v>436.47</c:v>
                </c:pt>
                <c:pt idx="3179">
                  <c:v>430.91</c:v>
                </c:pt>
                <c:pt idx="3180">
                  <c:v>445.05</c:v>
                </c:pt>
                <c:pt idx="3181">
                  <c:v>478.82</c:v>
                </c:pt>
                <c:pt idx="3182">
                  <c:v>473.3</c:v>
                </c:pt>
                <c:pt idx="3183">
                  <c:v>477.41</c:v>
                </c:pt>
                <c:pt idx="3184">
                  <c:v>444.9</c:v>
                </c:pt>
                <c:pt idx="3185">
                  <c:v>475.01</c:v>
                </c:pt>
                <c:pt idx="3186">
                  <c:v>445.28</c:v>
                </c:pt>
                <c:pt idx="3187">
                  <c:v>474.91</c:v>
                </c:pt>
                <c:pt idx="3188">
                  <c:v>491.17</c:v>
                </c:pt>
                <c:pt idx="3189">
                  <c:v>434.94</c:v>
                </c:pt>
                <c:pt idx="3190">
                  <c:v>445.33</c:v>
                </c:pt>
                <c:pt idx="3191">
                  <c:v>431.18</c:v>
                </c:pt>
                <c:pt idx="3192">
                  <c:v>434.77</c:v>
                </c:pt>
                <c:pt idx="3193">
                  <c:v>447.02</c:v>
                </c:pt>
                <c:pt idx="3194">
                  <c:v>464.48</c:v>
                </c:pt>
                <c:pt idx="3195">
                  <c:v>476</c:v>
                </c:pt>
                <c:pt idx="3196">
                  <c:v>437.96</c:v>
                </c:pt>
                <c:pt idx="3197">
                  <c:v>453.89</c:v>
                </c:pt>
                <c:pt idx="3198">
                  <c:v>435.7</c:v>
                </c:pt>
                <c:pt idx="3199">
                  <c:v>453.72</c:v>
                </c:pt>
                <c:pt idx="3200">
                  <c:v>480.38</c:v>
                </c:pt>
                <c:pt idx="3201">
                  <c:v>433.24</c:v>
                </c:pt>
                <c:pt idx="3202">
                  <c:v>446.88</c:v>
                </c:pt>
                <c:pt idx="3203">
                  <c:v>466.93</c:v>
                </c:pt>
                <c:pt idx="3204">
                  <c:v>477.5</c:v>
                </c:pt>
                <c:pt idx="3205">
                  <c:v>446.05</c:v>
                </c:pt>
                <c:pt idx="3206">
                  <c:v>475.49</c:v>
                </c:pt>
                <c:pt idx="3207">
                  <c:v>484.08</c:v>
                </c:pt>
                <c:pt idx="3208">
                  <c:v>452.8</c:v>
                </c:pt>
                <c:pt idx="3209">
                  <c:v>436.37</c:v>
                </c:pt>
                <c:pt idx="3210">
                  <c:v>463.93</c:v>
                </c:pt>
                <c:pt idx="3211">
                  <c:v>471.19</c:v>
                </c:pt>
                <c:pt idx="3212">
                  <c:v>479.53</c:v>
                </c:pt>
                <c:pt idx="3213">
                  <c:v>462.52</c:v>
                </c:pt>
                <c:pt idx="3214">
                  <c:v>448.11</c:v>
                </c:pt>
                <c:pt idx="3215">
                  <c:v>432.41</c:v>
                </c:pt>
                <c:pt idx="3216">
                  <c:v>454.76</c:v>
                </c:pt>
                <c:pt idx="3217">
                  <c:v>438.59</c:v>
                </c:pt>
                <c:pt idx="3218">
                  <c:v>458.15</c:v>
                </c:pt>
                <c:pt idx="3219">
                  <c:v>454.67</c:v>
                </c:pt>
                <c:pt idx="3220">
                  <c:v>439.43</c:v>
                </c:pt>
                <c:pt idx="3221">
                  <c:v>453.55</c:v>
                </c:pt>
                <c:pt idx="3222">
                  <c:v>453.45</c:v>
                </c:pt>
                <c:pt idx="3223">
                  <c:v>446.51</c:v>
                </c:pt>
                <c:pt idx="3224">
                  <c:v>432.98</c:v>
                </c:pt>
                <c:pt idx="3225">
                  <c:v>455.88</c:v>
                </c:pt>
                <c:pt idx="3226">
                  <c:v>483.73</c:v>
                </c:pt>
                <c:pt idx="3227">
                  <c:v>456.63</c:v>
                </c:pt>
                <c:pt idx="3228">
                  <c:v>475.47</c:v>
                </c:pt>
                <c:pt idx="3229">
                  <c:v>456.08</c:v>
                </c:pt>
                <c:pt idx="3230">
                  <c:v>478.71</c:v>
                </c:pt>
                <c:pt idx="3231">
                  <c:v>474.97</c:v>
                </c:pt>
                <c:pt idx="3232">
                  <c:v>445.86</c:v>
                </c:pt>
                <c:pt idx="3233">
                  <c:v>425.98</c:v>
                </c:pt>
                <c:pt idx="3234">
                  <c:v>446.71</c:v>
                </c:pt>
                <c:pt idx="3235">
                  <c:v>442.59</c:v>
                </c:pt>
                <c:pt idx="3236">
                  <c:v>469.34</c:v>
                </c:pt>
                <c:pt idx="3237">
                  <c:v>477.2</c:v>
                </c:pt>
                <c:pt idx="3238">
                  <c:v>442.72</c:v>
                </c:pt>
                <c:pt idx="3239">
                  <c:v>467.12</c:v>
                </c:pt>
                <c:pt idx="3240">
                  <c:v>456.68</c:v>
                </c:pt>
                <c:pt idx="3241">
                  <c:v>469.59</c:v>
                </c:pt>
                <c:pt idx="3242">
                  <c:v>438.52</c:v>
                </c:pt>
                <c:pt idx="3243">
                  <c:v>433.44</c:v>
                </c:pt>
                <c:pt idx="3244">
                  <c:v>443.73</c:v>
                </c:pt>
                <c:pt idx="3245">
                  <c:v>454.14</c:v>
                </c:pt>
                <c:pt idx="3246">
                  <c:v>440.83</c:v>
                </c:pt>
                <c:pt idx="3247">
                  <c:v>443.9</c:v>
                </c:pt>
                <c:pt idx="3248">
                  <c:v>456.3</c:v>
                </c:pt>
                <c:pt idx="3249">
                  <c:v>438.68</c:v>
                </c:pt>
                <c:pt idx="3250">
                  <c:v>452.1</c:v>
                </c:pt>
                <c:pt idx="3251">
                  <c:v>440.92</c:v>
                </c:pt>
                <c:pt idx="3252">
                  <c:v>432.67</c:v>
                </c:pt>
                <c:pt idx="3253">
                  <c:v>481.18</c:v>
                </c:pt>
                <c:pt idx="3254">
                  <c:v>433.72</c:v>
                </c:pt>
                <c:pt idx="3255">
                  <c:v>436.45</c:v>
                </c:pt>
                <c:pt idx="3256">
                  <c:v>441.94</c:v>
                </c:pt>
                <c:pt idx="3257">
                  <c:v>462.33</c:v>
                </c:pt>
                <c:pt idx="3258">
                  <c:v>437.92</c:v>
                </c:pt>
                <c:pt idx="3259">
                  <c:v>478.66</c:v>
                </c:pt>
                <c:pt idx="3260">
                  <c:v>474.36</c:v>
                </c:pt>
                <c:pt idx="3261">
                  <c:v>444.66</c:v>
                </c:pt>
                <c:pt idx="3262">
                  <c:v>430.16</c:v>
                </c:pt>
                <c:pt idx="3263">
                  <c:v>446.47</c:v>
                </c:pt>
                <c:pt idx="3264">
                  <c:v>476.49</c:v>
                </c:pt>
                <c:pt idx="3265">
                  <c:v>441.4</c:v>
                </c:pt>
                <c:pt idx="3266">
                  <c:v>468.84</c:v>
                </c:pt>
                <c:pt idx="3267">
                  <c:v>440.9</c:v>
                </c:pt>
                <c:pt idx="3268">
                  <c:v>447.36</c:v>
                </c:pt>
                <c:pt idx="3269">
                  <c:v>441.18</c:v>
                </c:pt>
                <c:pt idx="3270">
                  <c:v>425.21</c:v>
                </c:pt>
                <c:pt idx="3271">
                  <c:v>440.42</c:v>
                </c:pt>
                <c:pt idx="3272">
                  <c:v>457.12</c:v>
                </c:pt>
                <c:pt idx="3273">
                  <c:v>481.44</c:v>
                </c:pt>
                <c:pt idx="3274">
                  <c:v>437.95</c:v>
                </c:pt>
                <c:pt idx="3275">
                  <c:v>448.26</c:v>
                </c:pt>
                <c:pt idx="3276">
                  <c:v>440.17</c:v>
                </c:pt>
                <c:pt idx="3277">
                  <c:v>443.54</c:v>
                </c:pt>
                <c:pt idx="3278">
                  <c:v>440.26</c:v>
                </c:pt>
                <c:pt idx="3279">
                  <c:v>461.37</c:v>
                </c:pt>
                <c:pt idx="3280">
                  <c:v>482.8</c:v>
                </c:pt>
                <c:pt idx="3281">
                  <c:v>475.01</c:v>
                </c:pt>
                <c:pt idx="3282">
                  <c:v>427.65</c:v>
                </c:pt>
                <c:pt idx="3283">
                  <c:v>429.64</c:v>
                </c:pt>
                <c:pt idx="3284">
                  <c:v>442.96</c:v>
                </c:pt>
                <c:pt idx="3285">
                  <c:v>445.78</c:v>
                </c:pt>
                <c:pt idx="3286">
                  <c:v>435.68</c:v>
                </c:pt>
                <c:pt idx="3287">
                  <c:v>437.67</c:v>
                </c:pt>
                <c:pt idx="3288">
                  <c:v>434.05</c:v>
                </c:pt>
                <c:pt idx="3289">
                  <c:v>442.85</c:v>
                </c:pt>
                <c:pt idx="3290">
                  <c:v>474.75</c:v>
                </c:pt>
                <c:pt idx="3291">
                  <c:v>466.38</c:v>
                </c:pt>
                <c:pt idx="3292">
                  <c:v>460.08</c:v>
                </c:pt>
                <c:pt idx="3293">
                  <c:v>440.08</c:v>
                </c:pt>
                <c:pt idx="3294">
                  <c:v>446.36</c:v>
                </c:pt>
                <c:pt idx="3295">
                  <c:v>443.04</c:v>
                </c:pt>
                <c:pt idx="3296">
                  <c:v>450.02</c:v>
                </c:pt>
                <c:pt idx="3297">
                  <c:v>445.67</c:v>
                </c:pt>
                <c:pt idx="3298">
                  <c:v>435.64</c:v>
                </c:pt>
                <c:pt idx="3299">
                  <c:v>455.25</c:v>
                </c:pt>
                <c:pt idx="3300">
                  <c:v>455.16</c:v>
                </c:pt>
                <c:pt idx="3301">
                  <c:v>439.45</c:v>
                </c:pt>
                <c:pt idx="3302">
                  <c:v>452.03</c:v>
                </c:pt>
                <c:pt idx="3303">
                  <c:v>495.35</c:v>
                </c:pt>
                <c:pt idx="3304">
                  <c:v>446.72</c:v>
                </c:pt>
                <c:pt idx="3305">
                  <c:v>431.84</c:v>
                </c:pt>
                <c:pt idx="3306">
                  <c:v>471.43</c:v>
                </c:pt>
                <c:pt idx="3307">
                  <c:v>430.2</c:v>
                </c:pt>
                <c:pt idx="3308">
                  <c:v>435.61</c:v>
                </c:pt>
                <c:pt idx="3309">
                  <c:v>472.17</c:v>
                </c:pt>
                <c:pt idx="3310">
                  <c:v>445.45</c:v>
                </c:pt>
                <c:pt idx="3311">
                  <c:v>449.23</c:v>
                </c:pt>
                <c:pt idx="3312">
                  <c:v>440.96</c:v>
                </c:pt>
                <c:pt idx="3313">
                  <c:v>467.98</c:v>
                </c:pt>
                <c:pt idx="3314">
                  <c:v>433.49</c:v>
                </c:pt>
                <c:pt idx="3315">
                  <c:v>442.39</c:v>
                </c:pt>
                <c:pt idx="3316">
                  <c:v>488.69</c:v>
                </c:pt>
                <c:pt idx="3317">
                  <c:v>437.35</c:v>
                </c:pt>
                <c:pt idx="3318">
                  <c:v>474.31</c:v>
                </c:pt>
                <c:pt idx="3319">
                  <c:v>485.18</c:v>
                </c:pt>
                <c:pt idx="3320">
                  <c:v>471.49</c:v>
                </c:pt>
                <c:pt idx="3321">
                  <c:v>434.64</c:v>
                </c:pt>
                <c:pt idx="3322">
                  <c:v>468.4</c:v>
                </c:pt>
                <c:pt idx="3323">
                  <c:v>447.66</c:v>
                </c:pt>
                <c:pt idx="3324">
                  <c:v>442.32</c:v>
                </c:pt>
                <c:pt idx="3325">
                  <c:v>442.96</c:v>
                </c:pt>
                <c:pt idx="3326">
                  <c:v>434.05</c:v>
                </c:pt>
                <c:pt idx="3327">
                  <c:v>426.56</c:v>
                </c:pt>
                <c:pt idx="3328">
                  <c:v>425.34</c:v>
                </c:pt>
                <c:pt idx="3329">
                  <c:v>476.12</c:v>
                </c:pt>
                <c:pt idx="3330">
                  <c:v>435.45</c:v>
                </c:pt>
                <c:pt idx="3331">
                  <c:v>472.67</c:v>
                </c:pt>
                <c:pt idx="3332">
                  <c:v>465.05</c:v>
                </c:pt>
                <c:pt idx="3333">
                  <c:v>440.05</c:v>
                </c:pt>
                <c:pt idx="3334">
                  <c:v>436.16</c:v>
                </c:pt>
                <c:pt idx="3335">
                  <c:v>481.3</c:v>
                </c:pt>
                <c:pt idx="3336">
                  <c:v>454.5</c:v>
                </c:pt>
                <c:pt idx="3337">
                  <c:v>435.84</c:v>
                </c:pt>
                <c:pt idx="3338">
                  <c:v>445.56</c:v>
                </c:pt>
                <c:pt idx="3339">
                  <c:v>475.8</c:v>
                </c:pt>
                <c:pt idx="3340">
                  <c:v>438.99</c:v>
                </c:pt>
                <c:pt idx="3341">
                  <c:v>472.95</c:v>
                </c:pt>
                <c:pt idx="3342">
                  <c:v>430.12</c:v>
                </c:pt>
                <c:pt idx="3343">
                  <c:v>430.75</c:v>
                </c:pt>
                <c:pt idx="3344">
                  <c:v>443</c:v>
                </c:pt>
                <c:pt idx="3345">
                  <c:v>462.96</c:v>
                </c:pt>
                <c:pt idx="3346">
                  <c:v>474.66</c:v>
                </c:pt>
                <c:pt idx="3347">
                  <c:v>459.36</c:v>
                </c:pt>
                <c:pt idx="3348">
                  <c:v>452.65</c:v>
                </c:pt>
                <c:pt idx="3349">
                  <c:v>467.31</c:v>
                </c:pt>
                <c:pt idx="3350">
                  <c:v>443.98</c:v>
                </c:pt>
                <c:pt idx="3351">
                  <c:v>471.81</c:v>
                </c:pt>
                <c:pt idx="3352">
                  <c:v>442.38</c:v>
                </c:pt>
                <c:pt idx="3353">
                  <c:v>472.43</c:v>
                </c:pt>
                <c:pt idx="3354">
                  <c:v>435.56</c:v>
                </c:pt>
                <c:pt idx="3355">
                  <c:v>440.26</c:v>
                </c:pt>
                <c:pt idx="3356">
                  <c:v>443.27</c:v>
                </c:pt>
                <c:pt idx="3357">
                  <c:v>444.53</c:v>
                </c:pt>
                <c:pt idx="3358">
                  <c:v>428.83</c:v>
                </c:pt>
                <c:pt idx="3359">
                  <c:v>467.21</c:v>
                </c:pt>
                <c:pt idx="3360">
                  <c:v>449.26</c:v>
                </c:pt>
                <c:pt idx="3361">
                  <c:v>451.7</c:v>
                </c:pt>
                <c:pt idx="3362">
                  <c:v>446.67</c:v>
                </c:pt>
                <c:pt idx="3363">
                  <c:v>462.59</c:v>
                </c:pt>
                <c:pt idx="3364">
                  <c:v>443.5</c:v>
                </c:pt>
                <c:pt idx="3365">
                  <c:v>465.74</c:v>
                </c:pt>
                <c:pt idx="3366">
                  <c:v>465.57</c:v>
                </c:pt>
                <c:pt idx="3367">
                  <c:v>463.65</c:v>
                </c:pt>
                <c:pt idx="3368">
                  <c:v>464.58</c:v>
                </c:pt>
                <c:pt idx="3369">
                  <c:v>440.99</c:v>
                </c:pt>
                <c:pt idx="3370">
                  <c:v>449.88</c:v>
                </c:pt>
                <c:pt idx="3371">
                  <c:v>445.61</c:v>
                </c:pt>
                <c:pt idx="3372">
                  <c:v>480.04</c:v>
                </c:pt>
                <c:pt idx="3373">
                  <c:v>487.19</c:v>
                </c:pt>
                <c:pt idx="3374">
                  <c:v>479.56</c:v>
                </c:pt>
                <c:pt idx="3375">
                  <c:v>477.8</c:v>
                </c:pt>
                <c:pt idx="3376">
                  <c:v>451.21</c:v>
                </c:pt>
                <c:pt idx="3377">
                  <c:v>451.7</c:v>
                </c:pt>
                <c:pt idx="3378">
                  <c:v>464.71</c:v>
                </c:pt>
                <c:pt idx="3379">
                  <c:v>456.56</c:v>
                </c:pt>
                <c:pt idx="3380">
                  <c:v>439.51</c:v>
                </c:pt>
                <c:pt idx="3381">
                  <c:v>458.37</c:v>
                </c:pt>
                <c:pt idx="3382">
                  <c:v>484.09</c:v>
                </c:pt>
                <c:pt idx="3383">
                  <c:v>464.25</c:v>
                </c:pt>
                <c:pt idx="3384">
                  <c:v>448.1</c:v>
                </c:pt>
                <c:pt idx="3385">
                  <c:v>462.39</c:v>
                </c:pt>
                <c:pt idx="3386">
                  <c:v>430.82</c:v>
                </c:pt>
                <c:pt idx="3387">
                  <c:v>430.07</c:v>
                </c:pt>
                <c:pt idx="3388">
                  <c:v>484.86</c:v>
                </c:pt>
                <c:pt idx="3389">
                  <c:v>461.99</c:v>
                </c:pt>
                <c:pt idx="3390">
                  <c:v>477.86</c:v>
                </c:pt>
                <c:pt idx="3391">
                  <c:v>436.72</c:v>
                </c:pt>
                <c:pt idx="3392">
                  <c:v>437.18</c:v>
                </c:pt>
                <c:pt idx="3393">
                  <c:v>459.59</c:v>
                </c:pt>
                <c:pt idx="3394">
                  <c:v>465.61</c:v>
                </c:pt>
                <c:pt idx="3395">
                  <c:v>456.32</c:v>
                </c:pt>
                <c:pt idx="3396">
                  <c:v>430.53</c:v>
                </c:pt>
                <c:pt idx="3397">
                  <c:v>433.48</c:v>
                </c:pt>
                <c:pt idx="3398">
                  <c:v>440.9</c:v>
                </c:pt>
                <c:pt idx="3399">
                  <c:v>431.18</c:v>
                </c:pt>
                <c:pt idx="3400">
                  <c:v>453.24</c:v>
                </c:pt>
                <c:pt idx="3401">
                  <c:v>439.4</c:v>
                </c:pt>
                <c:pt idx="3402">
                  <c:v>435.53</c:v>
                </c:pt>
                <c:pt idx="3403">
                  <c:v>440.53</c:v>
                </c:pt>
                <c:pt idx="3404">
                  <c:v>469.96</c:v>
                </c:pt>
                <c:pt idx="3405">
                  <c:v>489.4</c:v>
                </c:pt>
                <c:pt idx="3406">
                  <c:v>457</c:v>
                </c:pt>
                <c:pt idx="3407">
                  <c:v>464.77</c:v>
                </c:pt>
                <c:pt idx="3408">
                  <c:v>449.57</c:v>
                </c:pt>
                <c:pt idx="3409">
                  <c:v>439.55</c:v>
                </c:pt>
                <c:pt idx="3410">
                  <c:v>460</c:v>
                </c:pt>
                <c:pt idx="3411">
                  <c:v>442.53</c:v>
                </c:pt>
                <c:pt idx="3412">
                  <c:v>459.45</c:v>
                </c:pt>
                <c:pt idx="3413">
                  <c:v>467.21</c:v>
                </c:pt>
                <c:pt idx="3414">
                  <c:v>460.42</c:v>
                </c:pt>
                <c:pt idx="3415">
                  <c:v>484.97</c:v>
                </c:pt>
                <c:pt idx="3416">
                  <c:v>470.21</c:v>
                </c:pt>
                <c:pt idx="3417">
                  <c:v>446.14</c:v>
                </c:pt>
                <c:pt idx="3418">
                  <c:v>431.7</c:v>
                </c:pt>
                <c:pt idx="3419">
                  <c:v>465.92</c:v>
                </c:pt>
                <c:pt idx="3420">
                  <c:v>440.72</c:v>
                </c:pt>
                <c:pt idx="3421">
                  <c:v>485.7</c:v>
                </c:pt>
                <c:pt idx="3422">
                  <c:v>440</c:v>
                </c:pt>
                <c:pt idx="3423">
                  <c:v>450.53</c:v>
                </c:pt>
                <c:pt idx="3424">
                  <c:v>438.33</c:v>
                </c:pt>
                <c:pt idx="3425">
                  <c:v>433.47</c:v>
                </c:pt>
                <c:pt idx="3426">
                  <c:v>434.54</c:v>
                </c:pt>
                <c:pt idx="3427">
                  <c:v>470.18</c:v>
                </c:pt>
                <c:pt idx="3428">
                  <c:v>450.07</c:v>
                </c:pt>
                <c:pt idx="3429">
                  <c:v>438.64</c:v>
                </c:pt>
                <c:pt idx="3430">
                  <c:v>446.3</c:v>
                </c:pt>
                <c:pt idx="3431">
                  <c:v>440.76</c:v>
                </c:pt>
                <c:pt idx="3432">
                  <c:v>448.92</c:v>
                </c:pt>
                <c:pt idx="3433">
                  <c:v>463.57</c:v>
                </c:pt>
                <c:pt idx="3434">
                  <c:v>483.27</c:v>
                </c:pt>
                <c:pt idx="3435">
                  <c:v>426.79</c:v>
                </c:pt>
                <c:pt idx="3436">
                  <c:v>474.1</c:v>
                </c:pt>
                <c:pt idx="3437">
                  <c:v>460.57</c:v>
                </c:pt>
                <c:pt idx="3438">
                  <c:v>481.44</c:v>
                </c:pt>
                <c:pt idx="3439">
                  <c:v>436.94</c:v>
                </c:pt>
                <c:pt idx="3440">
                  <c:v>439.71</c:v>
                </c:pt>
                <c:pt idx="3441">
                  <c:v>431.38</c:v>
                </c:pt>
                <c:pt idx="3442">
                  <c:v>463.09</c:v>
                </c:pt>
                <c:pt idx="3443">
                  <c:v>443.06</c:v>
                </c:pt>
                <c:pt idx="3444">
                  <c:v>434.79</c:v>
                </c:pt>
                <c:pt idx="3445">
                  <c:v>437.19</c:v>
                </c:pt>
                <c:pt idx="3446">
                  <c:v>473.17</c:v>
                </c:pt>
                <c:pt idx="3447">
                  <c:v>459.25</c:v>
                </c:pt>
                <c:pt idx="3448">
                  <c:v>454.44</c:v>
                </c:pt>
                <c:pt idx="3449">
                  <c:v>467.18</c:v>
                </c:pt>
                <c:pt idx="3450">
                  <c:v>432.2</c:v>
                </c:pt>
                <c:pt idx="3451">
                  <c:v>474.16</c:v>
                </c:pt>
                <c:pt idx="3452">
                  <c:v>479.58</c:v>
                </c:pt>
                <c:pt idx="3453">
                  <c:v>437.46</c:v>
                </c:pt>
                <c:pt idx="3454">
                  <c:v>425.5</c:v>
                </c:pt>
                <c:pt idx="3455">
                  <c:v>440.2</c:v>
                </c:pt>
                <c:pt idx="3456">
                  <c:v>450.88</c:v>
                </c:pt>
                <c:pt idx="3457">
                  <c:v>449.74</c:v>
                </c:pt>
                <c:pt idx="3458">
                  <c:v>454.59</c:v>
                </c:pt>
                <c:pt idx="3459">
                  <c:v>432.21</c:v>
                </c:pt>
                <c:pt idx="3460">
                  <c:v>468.46</c:v>
                </c:pt>
                <c:pt idx="3461">
                  <c:v>448.46</c:v>
                </c:pt>
                <c:pt idx="3462">
                  <c:v>453.02</c:v>
                </c:pt>
                <c:pt idx="3463">
                  <c:v>432.46</c:v>
                </c:pt>
                <c:pt idx="3464">
                  <c:v>436.91</c:v>
                </c:pt>
                <c:pt idx="3465">
                  <c:v>459.72</c:v>
                </c:pt>
                <c:pt idx="3466">
                  <c:v>425.91</c:v>
                </c:pt>
                <c:pt idx="3467">
                  <c:v>488.53</c:v>
                </c:pt>
                <c:pt idx="3468">
                  <c:v>483.26</c:v>
                </c:pt>
                <c:pt idx="3469">
                  <c:v>485.01</c:v>
                </c:pt>
                <c:pt idx="3470">
                  <c:v>440.56</c:v>
                </c:pt>
                <c:pt idx="3471">
                  <c:v>442.82</c:v>
                </c:pt>
                <c:pt idx="3472">
                  <c:v>437.84</c:v>
                </c:pt>
                <c:pt idx="3473">
                  <c:v>491.22</c:v>
                </c:pt>
                <c:pt idx="3474">
                  <c:v>470.66</c:v>
                </c:pt>
                <c:pt idx="3475">
                  <c:v>440.98</c:v>
                </c:pt>
                <c:pt idx="3476">
                  <c:v>473.66</c:v>
                </c:pt>
                <c:pt idx="3477">
                  <c:v>457.49</c:v>
                </c:pt>
                <c:pt idx="3478">
                  <c:v>431.43</c:v>
                </c:pt>
                <c:pt idx="3479">
                  <c:v>443.85</c:v>
                </c:pt>
                <c:pt idx="3480">
                  <c:v>441.78</c:v>
                </c:pt>
                <c:pt idx="3481">
                  <c:v>433.45</c:v>
                </c:pt>
                <c:pt idx="3482">
                  <c:v>436.88</c:v>
                </c:pt>
                <c:pt idx="3483">
                  <c:v>452.5</c:v>
                </c:pt>
                <c:pt idx="3484">
                  <c:v>471.3</c:v>
                </c:pt>
                <c:pt idx="3485">
                  <c:v>477.88</c:v>
                </c:pt>
                <c:pt idx="3486">
                  <c:v>434.99</c:v>
                </c:pt>
                <c:pt idx="3487">
                  <c:v>454.72</c:v>
                </c:pt>
                <c:pt idx="3488">
                  <c:v>437.81</c:v>
                </c:pt>
                <c:pt idx="3489">
                  <c:v>475.74</c:v>
                </c:pt>
                <c:pt idx="3490">
                  <c:v>457.91</c:v>
                </c:pt>
                <c:pt idx="3491">
                  <c:v>431.65</c:v>
                </c:pt>
                <c:pt idx="3492">
                  <c:v>432.33</c:v>
                </c:pt>
                <c:pt idx="3493">
                  <c:v>464.44</c:v>
                </c:pt>
                <c:pt idx="3494">
                  <c:v>479.16</c:v>
                </c:pt>
                <c:pt idx="3495">
                  <c:v>433.63</c:v>
                </c:pt>
                <c:pt idx="3496">
                  <c:v>477.51</c:v>
                </c:pt>
                <c:pt idx="3497">
                  <c:v>465.46</c:v>
                </c:pt>
                <c:pt idx="3498">
                  <c:v>431.85</c:v>
                </c:pt>
                <c:pt idx="3499">
                  <c:v>443.2</c:v>
                </c:pt>
                <c:pt idx="3500">
                  <c:v>478.02</c:v>
                </c:pt>
                <c:pt idx="3501">
                  <c:v>441.15</c:v>
                </c:pt>
                <c:pt idx="3502">
                  <c:v>438.7</c:v>
                </c:pt>
                <c:pt idx="3503">
                  <c:v>452.45</c:v>
                </c:pt>
                <c:pt idx="3504">
                  <c:v>467.01</c:v>
                </c:pt>
                <c:pt idx="3505">
                  <c:v>469.52</c:v>
                </c:pt>
                <c:pt idx="3506">
                  <c:v>456.18</c:v>
                </c:pt>
                <c:pt idx="3507">
                  <c:v>431</c:v>
                </c:pt>
                <c:pt idx="3508">
                  <c:v>489.64</c:v>
                </c:pt>
                <c:pt idx="3509">
                  <c:v>459.75</c:v>
                </c:pt>
                <c:pt idx="3510">
                  <c:v>446.87</c:v>
                </c:pt>
                <c:pt idx="3511">
                  <c:v>445.2</c:v>
                </c:pt>
                <c:pt idx="3512">
                  <c:v>456.91</c:v>
                </c:pt>
                <c:pt idx="3513">
                  <c:v>477.38</c:v>
                </c:pt>
                <c:pt idx="3514">
                  <c:v>463.4</c:v>
                </c:pt>
                <c:pt idx="3515">
                  <c:v>464.12</c:v>
                </c:pt>
                <c:pt idx="3516">
                  <c:v>479.2</c:v>
                </c:pt>
                <c:pt idx="3517">
                  <c:v>445.36</c:v>
                </c:pt>
                <c:pt idx="3518">
                  <c:v>430.55</c:v>
                </c:pt>
                <c:pt idx="3519">
                  <c:v>434.07</c:v>
                </c:pt>
                <c:pt idx="3520">
                  <c:v>484.51</c:v>
                </c:pt>
                <c:pt idx="3521">
                  <c:v>443.26</c:v>
                </c:pt>
                <c:pt idx="3522">
                  <c:v>480.63</c:v>
                </c:pt>
                <c:pt idx="3523">
                  <c:v>470.47</c:v>
                </c:pt>
                <c:pt idx="3524">
                  <c:v>448.76</c:v>
                </c:pt>
                <c:pt idx="3525">
                  <c:v>431.03</c:v>
                </c:pt>
                <c:pt idx="3526">
                  <c:v>442.19</c:v>
                </c:pt>
                <c:pt idx="3527">
                  <c:v>462.6</c:v>
                </c:pt>
                <c:pt idx="3528">
                  <c:v>466.33</c:v>
                </c:pt>
                <c:pt idx="3529">
                  <c:v>439.08</c:v>
                </c:pt>
                <c:pt idx="3530">
                  <c:v>483.14</c:v>
                </c:pt>
                <c:pt idx="3531">
                  <c:v>429.95</c:v>
                </c:pt>
                <c:pt idx="3532">
                  <c:v>438.47</c:v>
                </c:pt>
                <c:pt idx="3533">
                  <c:v>488.65</c:v>
                </c:pt>
                <c:pt idx="3534">
                  <c:v>442.89</c:v>
                </c:pt>
                <c:pt idx="3535">
                  <c:v>471</c:v>
                </c:pt>
                <c:pt idx="3536">
                  <c:v>474.07</c:v>
                </c:pt>
                <c:pt idx="3537">
                  <c:v>440.3</c:v>
                </c:pt>
                <c:pt idx="3538">
                  <c:v>481.94</c:v>
                </c:pt>
                <c:pt idx="3539">
                  <c:v>483.82</c:v>
                </c:pt>
                <c:pt idx="3540">
                  <c:v>454.4</c:v>
                </c:pt>
                <c:pt idx="3541">
                  <c:v>446.05</c:v>
                </c:pt>
                <c:pt idx="3542">
                  <c:v>463.69</c:v>
                </c:pt>
                <c:pt idx="3543">
                  <c:v>457.92</c:v>
                </c:pt>
                <c:pt idx="3544">
                  <c:v>482.77</c:v>
                </c:pt>
                <c:pt idx="3545">
                  <c:v>443.13</c:v>
                </c:pt>
                <c:pt idx="3546">
                  <c:v>444.6</c:v>
                </c:pt>
                <c:pt idx="3547">
                  <c:v>435.85</c:v>
                </c:pt>
                <c:pt idx="3548">
                  <c:v>455.61</c:v>
                </c:pt>
                <c:pt idx="3549">
                  <c:v>451.05</c:v>
                </c:pt>
                <c:pt idx="3550">
                  <c:v>438.24</c:v>
                </c:pt>
                <c:pt idx="3551">
                  <c:v>443.66</c:v>
                </c:pt>
                <c:pt idx="3552">
                  <c:v>470.68</c:v>
                </c:pt>
                <c:pt idx="3553">
                  <c:v>439.63</c:v>
                </c:pt>
                <c:pt idx="3554">
                  <c:v>474.93</c:v>
                </c:pt>
                <c:pt idx="3555">
                  <c:v>445.98</c:v>
                </c:pt>
                <c:pt idx="3556">
                  <c:v>467.3</c:v>
                </c:pt>
                <c:pt idx="3557">
                  <c:v>476.83</c:v>
                </c:pt>
                <c:pt idx="3558">
                  <c:v>446.22</c:v>
                </c:pt>
                <c:pt idx="3559">
                  <c:v>443.65</c:v>
                </c:pt>
                <c:pt idx="3560">
                  <c:v>432.34</c:v>
                </c:pt>
                <c:pt idx="3561">
                  <c:v>454.88</c:v>
                </c:pt>
                <c:pt idx="3562">
                  <c:v>454.98</c:v>
                </c:pt>
                <c:pt idx="3563">
                  <c:v>478.55</c:v>
                </c:pt>
                <c:pt idx="3564">
                  <c:v>447.13</c:v>
                </c:pt>
                <c:pt idx="3565">
                  <c:v>467.22</c:v>
                </c:pt>
                <c:pt idx="3566">
                  <c:v>456.87</c:v>
                </c:pt>
                <c:pt idx="3567">
                  <c:v>454.34</c:v>
                </c:pt>
                <c:pt idx="3568">
                  <c:v>443.75</c:v>
                </c:pt>
                <c:pt idx="3569">
                  <c:v>468.43</c:v>
                </c:pt>
                <c:pt idx="3570">
                  <c:v>437.91</c:v>
                </c:pt>
                <c:pt idx="3571">
                  <c:v>437.35</c:v>
                </c:pt>
                <c:pt idx="3572">
                  <c:v>432.02</c:v>
                </c:pt>
                <c:pt idx="3573">
                  <c:v>437.64</c:v>
                </c:pt>
                <c:pt idx="3574">
                  <c:v>474.72</c:v>
                </c:pt>
                <c:pt idx="3575">
                  <c:v>472.02</c:v>
                </c:pt>
                <c:pt idx="3576">
                  <c:v>477.01</c:v>
                </c:pt>
                <c:pt idx="3577">
                  <c:v>442.64</c:v>
                </c:pt>
                <c:pt idx="3578">
                  <c:v>492.26</c:v>
                </c:pt>
                <c:pt idx="3579">
                  <c:v>444.41</c:v>
                </c:pt>
                <c:pt idx="3580">
                  <c:v>434.95</c:v>
                </c:pt>
                <c:pt idx="3581">
                  <c:v>429.36</c:v>
                </c:pt>
                <c:pt idx="3582">
                  <c:v>475.63</c:v>
                </c:pt>
                <c:pt idx="3583">
                  <c:v>440.32</c:v>
                </c:pt>
                <c:pt idx="3584">
                  <c:v>444.5</c:v>
                </c:pt>
                <c:pt idx="3585">
                  <c:v>443.94</c:v>
                </c:pt>
                <c:pt idx="3586">
                  <c:v>450.25</c:v>
                </c:pt>
                <c:pt idx="3587">
                  <c:v>492.09</c:v>
                </c:pt>
                <c:pt idx="3588">
                  <c:v>448.86</c:v>
                </c:pt>
                <c:pt idx="3589">
                  <c:v>428.76</c:v>
                </c:pt>
                <c:pt idx="3590">
                  <c:v>460.14</c:v>
                </c:pt>
                <c:pt idx="3591">
                  <c:v>472.34</c:v>
                </c:pt>
                <c:pt idx="3592">
                  <c:v>467.71</c:v>
                </c:pt>
                <c:pt idx="3593">
                  <c:v>480.86</c:v>
                </c:pt>
                <c:pt idx="3594">
                  <c:v>439.04</c:v>
                </c:pt>
                <c:pt idx="3595">
                  <c:v>481.36</c:v>
                </c:pt>
                <c:pt idx="3596">
                  <c:v>430.15</c:v>
                </c:pt>
                <c:pt idx="3597">
                  <c:v>455.7</c:v>
                </c:pt>
                <c:pt idx="3598">
                  <c:v>459.98</c:v>
                </c:pt>
                <c:pt idx="3599">
                  <c:v>436.21</c:v>
                </c:pt>
                <c:pt idx="3600">
                  <c:v>465.69</c:v>
                </c:pt>
                <c:pt idx="3601">
                  <c:v>469.3</c:v>
                </c:pt>
                <c:pt idx="3602">
                  <c:v>477</c:v>
                </c:pt>
                <c:pt idx="3603">
                  <c:v>470.39</c:v>
                </c:pt>
                <c:pt idx="3604">
                  <c:v>433.31</c:v>
                </c:pt>
                <c:pt idx="3605">
                  <c:v>487.83</c:v>
                </c:pt>
                <c:pt idx="3606">
                  <c:v>448.17</c:v>
                </c:pt>
                <c:pt idx="3607">
                  <c:v>437.96</c:v>
                </c:pt>
                <c:pt idx="3608">
                  <c:v>451.03</c:v>
                </c:pt>
                <c:pt idx="3609">
                  <c:v>426.47</c:v>
                </c:pt>
                <c:pt idx="3610">
                  <c:v>476.72</c:v>
                </c:pt>
                <c:pt idx="3611">
                  <c:v>459.52</c:v>
                </c:pt>
                <c:pt idx="3612">
                  <c:v>443.76</c:v>
                </c:pt>
                <c:pt idx="3613">
                  <c:v>463.77</c:v>
                </c:pt>
                <c:pt idx="3614">
                  <c:v>444.26</c:v>
                </c:pt>
                <c:pt idx="3615">
                  <c:v>465.25</c:v>
                </c:pt>
                <c:pt idx="3616">
                  <c:v>466.74</c:v>
                </c:pt>
                <c:pt idx="3617">
                  <c:v>437.99</c:v>
                </c:pt>
                <c:pt idx="3618">
                  <c:v>436.99</c:v>
                </c:pt>
                <c:pt idx="3619">
                  <c:v>438.2</c:v>
                </c:pt>
                <c:pt idx="3620">
                  <c:v>445.8</c:v>
                </c:pt>
                <c:pt idx="3621">
                  <c:v>449.74</c:v>
                </c:pt>
                <c:pt idx="3622">
                  <c:v>476.49</c:v>
                </c:pt>
                <c:pt idx="3623">
                  <c:v>441.46</c:v>
                </c:pt>
                <c:pt idx="3624">
                  <c:v>445.88</c:v>
                </c:pt>
                <c:pt idx="3625">
                  <c:v>435.59</c:v>
                </c:pt>
                <c:pt idx="3626">
                  <c:v>443.93</c:v>
                </c:pt>
                <c:pt idx="3627">
                  <c:v>450.77</c:v>
                </c:pt>
                <c:pt idx="3628">
                  <c:v>480.05</c:v>
                </c:pt>
                <c:pt idx="3629">
                  <c:v>439.18</c:v>
                </c:pt>
                <c:pt idx="3630">
                  <c:v>472.52</c:v>
                </c:pt>
                <c:pt idx="3631">
                  <c:v>459.09</c:v>
                </c:pt>
                <c:pt idx="3632">
                  <c:v>477.62</c:v>
                </c:pt>
                <c:pt idx="3633">
                  <c:v>454.78</c:v>
                </c:pt>
                <c:pt idx="3634">
                  <c:v>429.41</c:v>
                </c:pt>
                <c:pt idx="3635">
                  <c:v>450.07</c:v>
                </c:pt>
                <c:pt idx="3636">
                  <c:v>433.34</c:v>
                </c:pt>
                <c:pt idx="3637">
                  <c:v>446.26</c:v>
                </c:pt>
                <c:pt idx="3638">
                  <c:v>427.65</c:v>
                </c:pt>
                <c:pt idx="3639">
                  <c:v>462.77</c:v>
                </c:pt>
                <c:pt idx="3640">
                  <c:v>447.41</c:v>
                </c:pt>
                <c:pt idx="3641">
                  <c:v>432.51</c:v>
                </c:pt>
                <c:pt idx="3642">
                  <c:v>472.46</c:v>
                </c:pt>
                <c:pt idx="3643">
                  <c:v>443.44</c:v>
                </c:pt>
                <c:pt idx="3644">
                  <c:v>478.23</c:v>
                </c:pt>
                <c:pt idx="3645">
                  <c:v>442.33</c:v>
                </c:pt>
                <c:pt idx="3646">
                  <c:v>430.11</c:v>
                </c:pt>
                <c:pt idx="3647">
                  <c:v>478.53</c:v>
                </c:pt>
                <c:pt idx="3648">
                  <c:v>485.78</c:v>
                </c:pt>
                <c:pt idx="3649">
                  <c:v>462.65</c:v>
                </c:pt>
                <c:pt idx="3650">
                  <c:v>461.6</c:v>
                </c:pt>
                <c:pt idx="3651">
                  <c:v>432.45</c:v>
                </c:pt>
                <c:pt idx="3652">
                  <c:v>445.6</c:v>
                </c:pt>
                <c:pt idx="3653">
                  <c:v>437.82</c:v>
                </c:pt>
                <c:pt idx="3654">
                  <c:v>476.81</c:v>
                </c:pt>
                <c:pt idx="3655">
                  <c:v>446.05</c:v>
                </c:pt>
                <c:pt idx="3656">
                  <c:v>485.61</c:v>
                </c:pt>
                <c:pt idx="3657">
                  <c:v>455.86</c:v>
                </c:pt>
                <c:pt idx="3658">
                  <c:v>486.31</c:v>
                </c:pt>
                <c:pt idx="3659">
                  <c:v>436.15</c:v>
                </c:pt>
                <c:pt idx="3660">
                  <c:v>474.55</c:v>
                </c:pt>
                <c:pt idx="3661">
                  <c:v>456.44</c:v>
                </c:pt>
                <c:pt idx="3662">
                  <c:v>478.82</c:v>
                </c:pt>
                <c:pt idx="3663">
                  <c:v>447.37</c:v>
                </c:pt>
                <c:pt idx="3664">
                  <c:v>430.8</c:v>
                </c:pt>
                <c:pt idx="3665">
                  <c:v>446.7</c:v>
                </c:pt>
                <c:pt idx="3666">
                  <c:v>441.23</c:v>
                </c:pt>
                <c:pt idx="3667">
                  <c:v>448.72</c:v>
                </c:pt>
                <c:pt idx="3668">
                  <c:v>459.86</c:v>
                </c:pt>
                <c:pt idx="3669">
                  <c:v>461.54</c:v>
                </c:pt>
                <c:pt idx="3670">
                  <c:v>443.06</c:v>
                </c:pt>
                <c:pt idx="3671">
                  <c:v>475.57</c:v>
                </c:pt>
                <c:pt idx="3672">
                  <c:v>427.71</c:v>
                </c:pt>
                <c:pt idx="3673">
                  <c:v>440.29</c:v>
                </c:pt>
                <c:pt idx="3674">
                  <c:v>434.88</c:v>
                </c:pt>
                <c:pt idx="3675">
                  <c:v>443.54</c:v>
                </c:pt>
                <c:pt idx="3676">
                  <c:v>440.66</c:v>
                </c:pt>
                <c:pt idx="3677">
                  <c:v>439.65</c:v>
                </c:pt>
                <c:pt idx="3678">
                  <c:v>443.72</c:v>
                </c:pt>
                <c:pt idx="3679">
                  <c:v>452.65</c:v>
                </c:pt>
                <c:pt idx="3680">
                  <c:v>472.68</c:v>
                </c:pt>
                <c:pt idx="3681">
                  <c:v>480.36</c:v>
                </c:pt>
                <c:pt idx="3682">
                  <c:v>481.09</c:v>
                </c:pt>
                <c:pt idx="3683">
                  <c:v>470.65</c:v>
                </c:pt>
                <c:pt idx="3684">
                  <c:v>436.61</c:v>
                </c:pt>
                <c:pt idx="3685">
                  <c:v>460.25</c:v>
                </c:pt>
                <c:pt idx="3686">
                  <c:v>441.46</c:v>
                </c:pt>
                <c:pt idx="3687">
                  <c:v>471.32</c:v>
                </c:pt>
                <c:pt idx="3688">
                  <c:v>438.41</c:v>
                </c:pt>
                <c:pt idx="3689">
                  <c:v>470.21</c:v>
                </c:pt>
                <c:pt idx="3690">
                  <c:v>465.89</c:v>
                </c:pt>
                <c:pt idx="3691">
                  <c:v>449.1</c:v>
                </c:pt>
                <c:pt idx="3692">
                  <c:v>459.16</c:v>
                </c:pt>
                <c:pt idx="3693">
                  <c:v>475.23</c:v>
                </c:pt>
                <c:pt idx="3694">
                  <c:v>464.13</c:v>
                </c:pt>
                <c:pt idx="3695">
                  <c:v>471.79</c:v>
                </c:pt>
                <c:pt idx="3696">
                  <c:v>474.91</c:v>
                </c:pt>
                <c:pt idx="3697">
                  <c:v>487.57</c:v>
                </c:pt>
                <c:pt idx="3698">
                  <c:v>444.5</c:v>
                </c:pt>
                <c:pt idx="3699">
                  <c:v>456.2</c:v>
                </c:pt>
                <c:pt idx="3700">
                  <c:v>477.07</c:v>
                </c:pt>
                <c:pt idx="3701">
                  <c:v>474.22</c:v>
                </c:pt>
                <c:pt idx="3702">
                  <c:v>447.63</c:v>
                </c:pt>
                <c:pt idx="3703">
                  <c:v>440.99</c:v>
                </c:pt>
                <c:pt idx="3704">
                  <c:v>432.06</c:v>
                </c:pt>
                <c:pt idx="3705">
                  <c:v>461.44</c:v>
                </c:pt>
                <c:pt idx="3706">
                  <c:v>461.71</c:v>
                </c:pt>
                <c:pt idx="3707">
                  <c:v>449.23</c:v>
                </c:pt>
                <c:pt idx="3708">
                  <c:v>444.69</c:v>
                </c:pt>
                <c:pt idx="3709">
                  <c:v>433.82</c:v>
                </c:pt>
                <c:pt idx="3710">
                  <c:v>466.99</c:v>
                </c:pt>
                <c:pt idx="3711">
                  <c:v>466.88</c:v>
                </c:pt>
                <c:pt idx="3712">
                  <c:v>450.64</c:v>
                </c:pt>
                <c:pt idx="3713">
                  <c:v>475.51</c:v>
                </c:pt>
                <c:pt idx="3714">
                  <c:v>468.72</c:v>
                </c:pt>
                <c:pt idx="3715">
                  <c:v>468.8</c:v>
                </c:pt>
                <c:pt idx="3716">
                  <c:v>441.73</c:v>
                </c:pt>
                <c:pt idx="3717">
                  <c:v>432.51</c:v>
                </c:pt>
                <c:pt idx="3718">
                  <c:v>469.79</c:v>
                </c:pt>
                <c:pt idx="3719">
                  <c:v>432.69</c:v>
                </c:pt>
                <c:pt idx="3720">
                  <c:v>433.92</c:v>
                </c:pt>
                <c:pt idx="3721">
                  <c:v>453.27</c:v>
                </c:pt>
                <c:pt idx="3722">
                  <c:v>458.56</c:v>
                </c:pt>
                <c:pt idx="3723">
                  <c:v>464.01</c:v>
                </c:pt>
                <c:pt idx="3724">
                  <c:v>465.74</c:v>
                </c:pt>
                <c:pt idx="3725">
                  <c:v>445.8</c:v>
                </c:pt>
                <c:pt idx="3726">
                  <c:v>474.16</c:v>
                </c:pt>
                <c:pt idx="3727">
                  <c:v>444.43</c:v>
                </c:pt>
                <c:pt idx="3728">
                  <c:v>446.55</c:v>
                </c:pt>
                <c:pt idx="3729">
                  <c:v>462.55</c:v>
                </c:pt>
                <c:pt idx="3730">
                  <c:v>481.6</c:v>
                </c:pt>
                <c:pt idx="3731">
                  <c:v>446.01</c:v>
                </c:pt>
                <c:pt idx="3732">
                  <c:v>489.16</c:v>
                </c:pt>
                <c:pt idx="3733">
                  <c:v>442.6</c:v>
                </c:pt>
                <c:pt idx="3734">
                  <c:v>449.4</c:v>
                </c:pt>
                <c:pt idx="3735">
                  <c:v>479.97</c:v>
                </c:pt>
                <c:pt idx="3736">
                  <c:v>455.81</c:v>
                </c:pt>
                <c:pt idx="3737">
                  <c:v>447.48</c:v>
                </c:pt>
                <c:pt idx="3738">
                  <c:v>463.39</c:v>
                </c:pt>
                <c:pt idx="3739">
                  <c:v>431.87</c:v>
                </c:pt>
                <c:pt idx="3740">
                  <c:v>451.05</c:v>
                </c:pt>
                <c:pt idx="3741">
                  <c:v>472.64</c:v>
                </c:pt>
                <c:pt idx="3742">
                  <c:v>478.1</c:v>
                </c:pt>
                <c:pt idx="3743">
                  <c:v>437.81</c:v>
                </c:pt>
                <c:pt idx="3744">
                  <c:v>439.06</c:v>
                </c:pt>
                <c:pt idx="3745">
                  <c:v>469.35</c:v>
                </c:pt>
                <c:pt idx="3746">
                  <c:v>465.81</c:v>
                </c:pt>
                <c:pt idx="3747">
                  <c:v>476.81</c:v>
                </c:pt>
                <c:pt idx="3748">
                  <c:v>465.29</c:v>
                </c:pt>
                <c:pt idx="3749">
                  <c:v>461.16</c:v>
                </c:pt>
                <c:pt idx="3750">
                  <c:v>441.57</c:v>
                </c:pt>
                <c:pt idx="3751">
                  <c:v>443.66</c:v>
                </c:pt>
                <c:pt idx="3752">
                  <c:v>469.61</c:v>
                </c:pt>
                <c:pt idx="3753">
                  <c:v>442.86</c:v>
                </c:pt>
                <c:pt idx="3754">
                  <c:v>473.56</c:v>
                </c:pt>
                <c:pt idx="3755">
                  <c:v>425.75</c:v>
                </c:pt>
                <c:pt idx="3756">
                  <c:v>482.16</c:v>
                </c:pt>
                <c:pt idx="3757">
                  <c:v>433.73</c:v>
                </c:pt>
                <c:pt idx="3758">
                  <c:v>432.44</c:v>
                </c:pt>
                <c:pt idx="3759">
                  <c:v>482.82</c:v>
                </c:pt>
                <c:pt idx="3760">
                  <c:v>447.85</c:v>
                </c:pt>
                <c:pt idx="3761">
                  <c:v>484.55</c:v>
                </c:pt>
                <c:pt idx="3762">
                  <c:v>437.24</c:v>
                </c:pt>
                <c:pt idx="3763">
                  <c:v>463.63</c:v>
                </c:pt>
                <c:pt idx="3764">
                  <c:v>478.34</c:v>
                </c:pt>
                <c:pt idx="3765">
                  <c:v>485.18</c:v>
                </c:pt>
                <c:pt idx="3766">
                  <c:v>441.84</c:v>
                </c:pt>
                <c:pt idx="3767">
                  <c:v>455.24</c:v>
                </c:pt>
                <c:pt idx="3768">
                  <c:v>432.33</c:v>
                </c:pt>
                <c:pt idx="3769">
                  <c:v>449.11</c:v>
                </c:pt>
                <c:pt idx="3770">
                  <c:v>447.29</c:v>
                </c:pt>
                <c:pt idx="3771">
                  <c:v>464.64</c:v>
                </c:pt>
                <c:pt idx="3772">
                  <c:v>437.99</c:v>
                </c:pt>
                <c:pt idx="3773">
                  <c:v>474.97</c:v>
                </c:pt>
                <c:pt idx="3774">
                  <c:v>461.74</c:v>
                </c:pt>
                <c:pt idx="3775">
                  <c:v>443.73</c:v>
                </c:pt>
                <c:pt idx="3776">
                  <c:v>442.86</c:v>
                </c:pt>
                <c:pt idx="3777">
                  <c:v>430.23</c:v>
                </c:pt>
                <c:pt idx="3778">
                  <c:v>448.57</c:v>
                </c:pt>
                <c:pt idx="3779">
                  <c:v>464.59</c:v>
                </c:pt>
                <c:pt idx="3780">
                  <c:v>457.67</c:v>
                </c:pt>
                <c:pt idx="3781">
                  <c:v>434.83</c:v>
                </c:pt>
                <c:pt idx="3782">
                  <c:v>475.46</c:v>
                </c:pt>
                <c:pt idx="3783">
                  <c:v>462.2</c:v>
                </c:pt>
                <c:pt idx="3784">
                  <c:v>439.7</c:v>
                </c:pt>
                <c:pt idx="3785">
                  <c:v>440.87</c:v>
                </c:pt>
                <c:pt idx="3786">
                  <c:v>444.14</c:v>
                </c:pt>
                <c:pt idx="3787">
                  <c:v>429.2</c:v>
                </c:pt>
                <c:pt idx="3788">
                  <c:v>466.56</c:v>
                </c:pt>
                <c:pt idx="3789">
                  <c:v>475.02</c:v>
                </c:pt>
                <c:pt idx="3790">
                  <c:v>433.57</c:v>
                </c:pt>
                <c:pt idx="3791">
                  <c:v>463.47</c:v>
                </c:pt>
                <c:pt idx="3792">
                  <c:v>442.64</c:v>
                </c:pt>
                <c:pt idx="3793">
                  <c:v>460.34</c:v>
                </c:pt>
                <c:pt idx="3794">
                  <c:v>442.2</c:v>
                </c:pt>
                <c:pt idx="3795">
                  <c:v>475.62</c:v>
                </c:pt>
                <c:pt idx="3796">
                  <c:v>437.39</c:v>
                </c:pt>
                <c:pt idx="3797">
                  <c:v>473.43</c:v>
                </c:pt>
                <c:pt idx="3798">
                  <c:v>481.34</c:v>
                </c:pt>
                <c:pt idx="3799">
                  <c:v>437.42</c:v>
                </c:pt>
                <c:pt idx="3800">
                  <c:v>479.86</c:v>
                </c:pt>
                <c:pt idx="3801">
                  <c:v>461.9</c:v>
                </c:pt>
                <c:pt idx="3802">
                  <c:v>462.72</c:v>
                </c:pt>
                <c:pt idx="3803">
                  <c:v>478.12</c:v>
                </c:pt>
                <c:pt idx="3804">
                  <c:v>438.9</c:v>
                </c:pt>
                <c:pt idx="3805">
                  <c:v>435.28</c:v>
                </c:pt>
                <c:pt idx="3806">
                  <c:v>436.53</c:v>
                </c:pt>
                <c:pt idx="3807">
                  <c:v>431.81</c:v>
                </c:pt>
                <c:pt idx="3808">
                  <c:v>485.73</c:v>
                </c:pt>
                <c:pt idx="3809">
                  <c:v>456.98</c:v>
                </c:pt>
                <c:pt idx="3810">
                  <c:v>431.58</c:v>
                </c:pt>
                <c:pt idx="3811">
                  <c:v>438.5</c:v>
                </c:pt>
                <c:pt idx="3812">
                  <c:v>443.01</c:v>
                </c:pt>
                <c:pt idx="3813">
                  <c:v>439.75</c:v>
                </c:pt>
                <c:pt idx="3814">
                  <c:v>474.6</c:v>
                </c:pt>
                <c:pt idx="3815">
                  <c:v>449.66</c:v>
                </c:pt>
                <c:pt idx="3816">
                  <c:v>467.41</c:v>
                </c:pt>
                <c:pt idx="3817">
                  <c:v>461.2</c:v>
                </c:pt>
                <c:pt idx="3818">
                  <c:v>460.72</c:v>
                </c:pt>
                <c:pt idx="3819">
                  <c:v>427.21</c:v>
                </c:pt>
                <c:pt idx="3820">
                  <c:v>468.45</c:v>
                </c:pt>
                <c:pt idx="3821">
                  <c:v>444.5</c:v>
                </c:pt>
                <c:pt idx="3822">
                  <c:v>473.31</c:v>
                </c:pt>
                <c:pt idx="3823">
                  <c:v>440.63</c:v>
                </c:pt>
                <c:pt idx="3824">
                  <c:v>451.76</c:v>
                </c:pt>
                <c:pt idx="3825">
                  <c:v>435.97</c:v>
                </c:pt>
                <c:pt idx="3826">
                  <c:v>439.76</c:v>
                </c:pt>
                <c:pt idx="3827">
                  <c:v>437.16</c:v>
                </c:pt>
                <c:pt idx="3828">
                  <c:v>460.57</c:v>
                </c:pt>
                <c:pt idx="3829">
                  <c:v>456.48</c:v>
                </c:pt>
                <c:pt idx="3830">
                  <c:v>436.99</c:v>
                </c:pt>
                <c:pt idx="3831">
                  <c:v>445.01</c:v>
                </c:pt>
                <c:pt idx="3832">
                  <c:v>432.07</c:v>
                </c:pt>
                <c:pt idx="3833">
                  <c:v>451.5</c:v>
                </c:pt>
                <c:pt idx="3834">
                  <c:v>467.89</c:v>
                </c:pt>
                <c:pt idx="3835">
                  <c:v>483.54</c:v>
                </c:pt>
                <c:pt idx="3836">
                  <c:v>444.26</c:v>
                </c:pt>
                <c:pt idx="3837">
                  <c:v>454.66</c:v>
                </c:pt>
                <c:pt idx="3838">
                  <c:v>430.12</c:v>
                </c:pt>
                <c:pt idx="3839">
                  <c:v>490.76</c:v>
                </c:pt>
                <c:pt idx="3840">
                  <c:v>440.86</c:v>
                </c:pt>
                <c:pt idx="3841">
                  <c:v>462.3</c:v>
                </c:pt>
                <c:pt idx="3842">
                  <c:v>472.27</c:v>
                </c:pt>
                <c:pt idx="3843">
                  <c:v>469.31</c:v>
                </c:pt>
                <c:pt idx="3844">
                  <c:v>468.14</c:v>
                </c:pt>
                <c:pt idx="3845">
                  <c:v>435.53</c:v>
                </c:pt>
                <c:pt idx="3846">
                  <c:v>487.79</c:v>
                </c:pt>
                <c:pt idx="3847">
                  <c:v>484.87</c:v>
                </c:pt>
                <c:pt idx="3848">
                  <c:v>453.2</c:v>
                </c:pt>
                <c:pt idx="3849">
                  <c:v>452.41</c:v>
                </c:pt>
                <c:pt idx="3850">
                  <c:v>470.11</c:v>
                </c:pt>
                <c:pt idx="3851">
                  <c:v>473.19</c:v>
                </c:pt>
                <c:pt idx="3852">
                  <c:v>447.07</c:v>
                </c:pt>
                <c:pt idx="3853">
                  <c:v>455.71</c:v>
                </c:pt>
                <c:pt idx="3854">
                  <c:v>448.91</c:v>
                </c:pt>
                <c:pt idx="3855">
                  <c:v>440.79</c:v>
                </c:pt>
                <c:pt idx="3856">
                  <c:v>466.7</c:v>
                </c:pt>
                <c:pt idx="3857">
                  <c:v>477.27</c:v>
                </c:pt>
                <c:pt idx="3858">
                  <c:v>464.94</c:v>
                </c:pt>
                <c:pt idx="3859">
                  <c:v>440.03</c:v>
                </c:pt>
                <c:pt idx="3860">
                  <c:v>449.26</c:v>
                </c:pt>
                <c:pt idx="3861">
                  <c:v>452.82</c:v>
                </c:pt>
                <c:pt idx="3862">
                  <c:v>444.21</c:v>
                </c:pt>
                <c:pt idx="3863">
                  <c:v>456.94</c:v>
                </c:pt>
                <c:pt idx="3864">
                  <c:v>437.24</c:v>
                </c:pt>
                <c:pt idx="3865">
                  <c:v>438.46</c:v>
                </c:pt>
                <c:pt idx="3866">
                  <c:v>438.5</c:v>
                </c:pt>
                <c:pt idx="3867">
                  <c:v>436.36</c:v>
                </c:pt>
                <c:pt idx="3868">
                  <c:v>464.91</c:v>
                </c:pt>
                <c:pt idx="3869">
                  <c:v>470.78</c:v>
                </c:pt>
                <c:pt idx="3870">
                  <c:v>485.32</c:v>
                </c:pt>
                <c:pt idx="3871">
                  <c:v>476.28</c:v>
                </c:pt>
                <c:pt idx="3872">
                  <c:v>483.01</c:v>
                </c:pt>
                <c:pt idx="3873">
                  <c:v>469.38</c:v>
                </c:pt>
                <c:pt idx="3874">
                  <c:v>453.34</c:v>
                </c:pt>
                <c:pt idx="3875">
                  <c:v>455.1</c:v>
                </c:pt>
                <c:pt idx="3876">
                  <c:v>443.52</c:v>
                </c:pt>
                <c:pt idx="3877">
                  <c:v>464.61</c:v>
                </c:pt>
                <c:pt idx="3878">
                  <c:v>486.9</c:v>
                </c:pt>
                <c:pt idx="3879">
                  <c:v>491.77</c:v>
                </c:pt>
                <c:pt idx="3880">
                  <c:v>439.01</c:v>
                </c:pt>
                <c:pt idx="3881">
                  <c:v>444.88</c:v>
                </c:pt>
                <c:pt idx="3882">
                  <c:v>479.68</c:v>
                </c:pt>
                <c:pt idx="3883">
                  <c:v>465.16</c:v>
                </c:pt>
                <c:pt idx="3884">
                  <c:v>455.07</c:v>
                </c:pt>
                <c:pt idx="3885">
                  <c:v>448.71</c:v>
                </c:pt>
                <c:pt idx="3886">
                  <c:v>474.72</c:v>
                </c:pt>
                <c:pt idx="3887">
                  <c:v>470.44</c:v>
                </c:pt>
                <c:pt idx="3888">
                  <c:v>432</c:v>
                </c:pt>
                <c:pt idx="3889">
                  <c:v>436.07</c:v>
                </c:pt>
                <c:pt idx="3890">
                  <c:v>459.73</c:v>
                </c:pt>
                <c:pt idx="3891">
                  <c:v>449.34</c:v>
                </c:pt>
                <c:pt idx="3892">
                  <c:v>432.88</c:v>
                </c:pt>
                <c:pt idx="3893">
                  <c:v>434.04</c:v>
                </c:pt>
                <c:pt idx="3894">
                  <c:v>458.68</c:v>
                </c:pt>
                <c:pt idx="3895">
                  <c:v>466.5</c:v>
                </c:pt>
                <c:pt idx="3896">
                  <c:v>438.29</c:v>
                </c:pt>
                <c:pt idx="3897">
                  <c:v>474.7</c:v>
                </c:pt>
                <c:pt idx="3898">
                  <c:v>453.42</c:v>
                </c:pt>
                <c:pt idx="3899">
                  <c:v>453.27</c:v>
                </c:pt>
                <c:pt idx="3900">
                  <c:v>452.93</c:v>
                </c:pt>
                <c:pt idx="3901">
                  <c:v>444.23</c:v>
                </c:pt>
                <c:pt idx="3902">
                  <c:v>447.83</c:v>
                </c:pt>
                <c:pt idx="3903">
                  <c:v>450.5</c:v>
                </c:pt>
                <c:pt idx="3904">
                  <c:v>458.05</c:v>
                </c:pt>
                <c:pt idx="3905">
                  <c:v>471.39</c:v>
                </c:pt>
                <c:pt idx="3906">
                  <c:v>445.34</c:v>
                </c:pt>
                <c:pt idx="3907">
                  <c:v>449.03</c:v>
                </c:pt>
                <c:pt idx="3908">
                  <c:v>444.46</c:v>
                </c:pt>
                <c:pt idx="3909">
                  <c:v>448.11</c:v>
                </c:pt>
                <c:pt idx="3910">
                  <c:v>481.24</c:v>
                </c:pt>
                <c:pt idx="3911">
                  <c:v>432.6</c:v>
                </c:pt>
                <c:pt idx="3912">
                  <c:v>481.08</c:v>
                </c:pt>
                <c:pt idx="3913">
                  <c:v>485.6</c:v>
                </c:pt>
                <c:pt idx="3914">
                  <c:v>484.54</c:v>
                </c:pt>
                <c:pt idx="3915">
                  <c:v>462.55</c:v>
                </c:pt>
                <c:pt idx="3916">
                  <c:v>440.75</c:v>
                </c:pt>
                <c:pt idx="3917">
                  <c:v>442.9</c:v>
                </c:pt>
                <c:pt idx="3918">
                  <c:v>472.41</c:v>
                </c:pt>
                <c:pt idx="3919">
                  <c:v>443.71</c:v>
                </c:pt>
                <c:pt idx="3920">
                  <c:v>436.43</c:v>
                </c:pt>
                <c:pt idx="3921">
                  <c:v>455.8</c:v>
                </c:pt>
                <c:pt idx="3922">
                  <c:v>434.89</c:v>
                </c:pt>
                <c:pt idx="3923">
                  <c:v>467.51</c:v>
                </c:pt>
                <c:pt idx="3924">
                  <c:v>461.49</c:v>
                </c:pt>
                <c:pt idx="3925">
                  <c:v>443.67</c:v>
                </c:pt>
                <c:pt idx="3926">
                  <c:v>441.57</c:v>
                </c:pt>
                <c:pt idx="3927">
                  <c:v>433.44</c:v>
                </c:pt>
                <c:pt idx="3928">
                  <c:v>445.24</c:v>
                </c:pt>
                <c:pt idx="3929">
                  <c:v>457.76</c:v>
                </c:pt>
                <c:pt idx="3930">
                  <c:v>446.15</c:v>
                </c:pt>
                <c:pt idx="3931">
                  <c:v>447.85</c:v>
                </c:pt>
                <c:pt idx="3932">
                  <c:v>463.88</c:v>
                </c:pt>
                <c:pt idx="3933">
                  <c:v>451.06</c:v>
                </c:pt>
                <c:pt idx="3934">
                  <c:v>458.64</c:v>
                </c:pt>
                <c:pt idx="3935">
                  <c:v>454.13</c:v>
                </c:pt>
                <c:pt idx="3936">
                  <c:v>443.26</c:v>
                </c:pt>
                <c:pt idx="3937">
                  <c:v>492.96</c:v>
                </c:pt>
                <c:pt idx="3938">
                  <c:v>452.71</c:v>
                </c:pt>
                <c:pt idx="3939">
                  <c:v>455.06</c:v>
                </c:pt>
                <c:pt idx="3940">
                  <c:v>461.08</c:v>
                </c:pt>
                <c:pt idx="3941">
                  <c:v>456.06</c:v>
                </c:pt>
                <c:pt idx="3942">
                  <c:v>435.28</c:v>
                </c:pt>
                <c:pt idx="3943">
                  <c:v>473.47</c:v>
                </c:pt>
                <c:pt idx="3944">
                  <c:v>442.12</c:v>
                </c:pt>
                <c:pt idx="3945">
                  <c:v>487.07</c:v>
                </c:pt>
                <c:pt idx="3946">
                  <c:v>485.17</c:v>
                </c:pt>
                <c:pt idx="3947">
                  <c:v>434.86</c:v>
                </c:pt>
                <c:pt idx="3948">
                  <c:v>486.36</c:v>
                </c:pt>
                <c:pt idx="3949">
                  <c:v>434.08</c:v>
                </c:pt>
                <c:pt idx="3950">
                  <c:v>440.85</c:v>
                </c:pt>
                <c:pt idx="3951">
                  <c:v>457.36</c:v>
                </c:pt>
                <c:pt idx="3952">
                  <c:v>439.51</c:v>
                </c:pt>
                <c:pt idx="3953">
                  <c:v>437.62</c:v>
                </c:pt>
                <c:pt idx="3954">
                  <c:v>441.34</c:v>
                </c:pt>
                <c:pt idx="3955">
                  <c:v>457.11</c:v>
                </c:pt>
                <c:pt idx="3956">
                  <c:v>458.64</c:v>
                </c:pt>
                <c:pt idx="3957">
                  <c:v>441.37</c:v>
                </c:pt>
                <c:pt idx="3958">
                  <c:v>430.48</c:v>
                </c:pt>
                <c:pt idx="3959">
                  <c:v>459.27</c:v>
                </c:pt>
                <c:pt idx="3960">
                  <c:v>475.08</c:v>
                </c:pt>
                <c:pt idx="3961">
                  <c:v>454.53</c:v>
                </c:pt>
                <c:pt idx="3962">
                  <c:v>437.02</c:v>
                </c:pt>
                <c:pt idx="3963">
                  <c:v>458.57</c:v>
                </c:pt>
                <c:pt idx="3964">
                  <c:v>430.91</c:v>
                </c:pt>
                <c:pt idx="3965">
                  <c:v>474.92</c:v>
                </c:pt>
                <c:pt idx="3966">
                  <c:v>452.82</c:v>
                </c:pt>
                <c:pt idx="3967">
                  <c:v>443.86</c:v>
                </c:pt>
                <c:pt idx="3968">
                  <c:v>471.59</c:v>
                </c:pt>
                <c:pt idx="3969">
                  <c:v>464.74</c:v>
                </c:pt>
                <c:pt idx="3970">
                  <c:v>438.4</c:v>
                </c:pt>
                <c:pt idx="3971">
                  <c:v>447.81</c:v>
                </c:pt>
                <c:pt idx="3972">
                  <c:v>461.56</c:v>
                </c:pt>
                <c:pt idx="3973">
                  <c:v>446.33</c:v>
                </c:pt>
                <c:pt idx="3974">
                  <c:v>431.7</c:v>
                </c:pt>
                <c:pt idx="3975">
                  <c:v>454.26</c:v>
                </c:pt>
                <c:pt idx="3976">
                  <c:v>444.38</c:v>
                </c:pt>
                <c:pt idx="3977">
                  <c:v>444</c:v>
                </c:pt>
                <c:pt idx="3978">
                  <c:v>456.49</c:v>
                </c:pt>
                <c:pt idx="3979">
                  <c:v>445.36</c:v>
                </c:pt>
                <c:pt idx="3980">
                  <c:v>475.59</c:v>
                </c:pt>
                <c:pt idx="3981">
                  <c:v>456.56</c:v>
                </c:pt>
                <c:pt idx="3982">
                  <c:v>482.2</c:v>
                </c:pt>
                <c:pt idx="3983">
                  <c:v>465.88</c:v>
                </c:pt>
                <c:pt idx="3984">
                  <c:v>474.03</c:v>
                </c:pt>
                <c:pt idx="3985">
                  <c:v>471.28</c:v>
                </c:pt>
                <c:pt idx="3986">
                  <c:v>485.02</c:v>
                </c:pt>
                <c:pt idx="3987">
                  <c:v>451.79</c:v>
                </c:pt>
                <c:pt idx="3988">
                  <c:v>447.89</c:v>
                </c:pt>
                <c:pt idx="3989">
                  <c:v>459.79</c:v>
                </c:pt>
                <c:pt idx="3990">
                  <c:v>446.87</c:v>
                </c:pt>
                <c:pt idx="3991">
                  <c:v>475.14</c:v>
                </c:pt>
                <c:pt idx="3992">
                  <c:v>461.16</c:v>
                </c:pt>
                <c:pt idx="3993">
                  <c:v>478.19</c:v>
                </c:pt>
                <c:pt idx="3994">
                  <c:v>433.37</c:v>
                </c:pt>
                <c:pt idx="3995">
                  <c:v>473.55</c:v>
                </c:pt>
                <c:pt idx="3996">
                  <c:v>437.89</c:v>
                </c:pt>
                <c:pt idx="3997">
                  <c:v>428.32</c:v>
                </c:pt>
                <c:pt idx="3998">
                  <c:v>440.78</c:v>
                </c:pt>
                <c:pt idx="3999">
                  <c:v>447.14</c:v>
                </c:pt>
                <c:pt idx="4000">
                  <c:v>463.24</c:v>
                </c:pt>
                <c:pt idx="4001">
                  <c:v>439.28</c:v>
                </c:pt>
                <c:pt idx="4002">
                  <c:v>452.3</c:v>
                </c:pt>
                <c:pt idx="4003">
                  <c:v>446.03</c:v>
                </c:pt>
                <c:pt idx="4004">
                  <c:v>469.34</c:v>
                </c:pt>
                <c:pt idx="4005">
                  <c:v>444.06</c:v>
                </c:pt>
                <c:pt idx="4006">
                  <c:v>431.79</c:v>
                </c:pt>
                <c:pt idx="4007">
                  <c:v>462.53</c:v>
                </c:pt>
                <c:pt idx="4008">
                  <c:v>482.16</c:v>
                </c:pt>
                <c:pt idx="4009">
                  <c:v>480.62</c:v>
                </c:pt>
                <c:pt idx="4010">
                  <c:v>488.05</c:v>
                </c:pt>
                <c:pt idx="4011">
                  <c:v>481.83</c:v>
                </c:pt>
                <c:pt idx="4012">
                  <c:v>464.7</c:v>
                </c:pt>
                <c:pt idx="4013">
                  <c:v>449.28</c:v>
                </c:pt>
                <c:pt idx="4014">
                  <c:v>433.82</c:v>
                </c:pt>
                <c:pt idx="4015">
                  <c:v>436.36</c:v>
                </c:pt>
                <c:pt idx="4016">
                  <c:v>463.5</c:v>
                </c:pt>
                <c:pt idx="4017">
                  <c:v>477.76</c:v>
                </c:pt>
                <c:pt idx="4018">
                  <c:v>468.8</c:v>
                </c:pt>
                <c:pt idx="4019">
                  <c:v>439.8</c:v>
                </c:pt>
                <c:pt idx="4020">
                  <c:v>433.47</c:v>
                </c:pt>
                <c:pt idx="4021">
                  <c:v>475.42</c:v>
                </c:pt>
                <c:pt idx="4022">
                  <c:v>448.25</c:v>
                </c:pt>
                <c:pt idx="4023">
                  <c:v>473.56</c:v>
                </c:pt>
                <c:pt idx="4024">
                  <c:v>476.4</c:v>
                </c:pt>
                <c:pt idx="4025">
                  <c:v>473.93</c:v>
                </c:pt>
                <c:pt idx="4026">
                  <c:v>442.75</c:v>
                </c:pt>
                <c:pt idx="4027">
                  <c:v>467.79</c:v>
                </c:pt>
                <c:pt idx="4028">
                  <c:v>474.11</c:v>
                </c:pt>
                <c:pt idx="4029">
                  <c:v>478.05</c:v>
                </c:pt>
                <c:pt idx="4030">
                  <c:v>449.65</c:v>
                </c:pt>
                <c:pt idx="4031">
                  <c:v>452.08</c:v>
                </c:pt>
                <c:pt idx="4032">
                  <c:v>471.99</c:v>
                </c:pt>
                <c:pt idx="4033">
                  <c:v>435.85</c:v>
                </c:pt>
                <c:pt idx="4034">
                  <c:v>437.91</c:v>
                </c:pt>
                <c:pt idx="4035">
                  <c:v>438.09</c:v>
                </c:pt>
                <c:pt idx="4036">
                  <c:v>428.69</c:v>
                </c:pt>
                <c:pt idx="4037">
                  <c:v>446.91</c:v>
                </c:pt>
                <c:pt idx="4038">
                  <c:v>479.94</c:v>
                </c:pt>
                <c:pt idx="4039">
                  <c:v>441.39</c:v>
                </c:pt>
                <c:pt idx="4040">
                  <c:v>429.38</c:v>
                </c:pt>
                <c:pt idx="4041">
                  <c:v>448.27</c:v>
                </c:pt>
                <c:pt idx="4042">
                  <c:v>430.68</c:v>
                </c:pt>
                <c:pt idx="4043">
                  <c:v>446.4</c:v>
                </c:pt>
                <c:pt idx="4044">
                  <c:v>479.56</c:v>
                </c:pt>
                <c:pt idx="4045">
                  <c:v>469.41</c:v>
                </c:pt>
                <c:pt idx="4046">
                  <c:v>474.81</c:v>
                </c:pt>
                <c:pt idx="4047">
                  <c:v>453.16</c:v>
                </c:pt>
                <c:pt idx="4048">
                  <c:v>446.49</c:v>
                </c:pt>
                <c:pt idx="4049">
                  <c:v>487.8</c:v>
                </c:pt>
                <c:pt idx="4050">
                  <c:v>435.76</c:v>
                </c:pt>
                <c:pt idx="4051">
                  <c:v>428.06</c:v>
                </c:pt>
                <c:pt idx="4052">
                  <c:v>470.9</c:v>
                </c:pt>
                <c:pt idx="4053">
                  <c:v>436.17</c:v>
                </c:pt>
                <c:pt idx="4054">
                  <c:v>464.23</c:v>
                </c:pt>
                <c:pt idx="4055">
                  <c:v>436.38</c:v>
                </c:pt>
                <c:pt idx="4056">
                  <c:v>489.78</c:v>
                </c:pt>
                <c:pt idx="4057">
                  <c:v>433.73</c:v>
                </c:pt>
                <c:pt idx="4058">
                  <c:v>484.51</c:v>
                </c:pt>
                <c:pt idx="4059">
                  <c:v>433.4</c:v>
                </c:pt>
                <c:pt idx="4060">
                  <c:v>443.94</c:v>
                </c:pt>
                <c:pt idx="4061">
                  <c:v>447.92</c:v>
                </c:pt>
                <c:pt idx="4062">
                  <c:v>455.25</c:v>
                </c:pt>
                <c:pt idx="4063">
                  <c:v>431.17</c:v>
                </c:pt>
                <c:pt idx="4064">
                  <c:v>442.75</c:v>
                </c:pt>
                <c:pt idx="4065">
                  <c:v>460.57</c:v>
                </c:pt>
                <c:pt idx="4066">
                  <c:v>438.1</c:v>
                </c:pt>
                <c:pt idx="4067">
                  <c:v>433.32</c:v>
                </c:pt>
                <c:pt idx="4068">
                  <c:v>474.87</c:v>
                </c:pt>
                <c:pt idx="4069">
                  <c:v>468.33</c:v>
                </c:pt>
                <c:pt idx="4070">
                  <c:v>434.71</c:v>
                </c:pt>
                <c:pt idx="4071">
                  <c:v>442.23</c:v>
                </c:pt>
                <c:pt idx="4072">
                  <c:v>444.34</c:v>
                </c:pt>
                <c:pt idx="4073">
                  <c:v>457.74</c:v>
                </c:pt>
                <c:pt idx="4074">
                  <c:v>468.21</c:v>
                </c:pt>
                <c:pt idx="4075">
                  <c:v>483.87</c:v>
                </c:pt>
                <c:pt idx="4076">
                  <c:v>456.29</c:v>
                </c:pt>
                <c:pt idx="4077">
                  <c:v>472.08</c:v>
                </c:pt>
                <c:pt idx="4078">
                  <c:v>442.84</c:v>
                </c:pt>
                <c:pt idx="4079">
                  <c:v>450.25</c:v>
                </c:pt>
                <c:pt idx="4080">
                  <c:v>448.01</c:v>
                </c:pt>
                <c:pt idx="4081">
                  <c:v>460.03</c:v>
                </c:pt>
                <c:pt idx="4082">
                  <c:v>446.91</c:v>
                </c:pt>
                <c:pt idx="4083">
                  <c:v>446.94</c:v>
                </c:pt>
                <c:pt idx="4084">
                  <c:v>449.57</c:v>
                </c:pt>
                <c:pt idx="4085">
                  <c:v>448.13</c:v>
                </c:pt>
                <c:pt idx="4086">
                  <c:v>475.04</c:v>
                </c:pt>
                <c:pt idx="4087">
                  <c:v>458.75</c:v>
                </c:pt>
                <c:pt idx="4088">
                  <c:v>443.31</c:v>
                </c:pt>
                <c:pt idx="4089">
                  <c:v>458.57</c:v>
                </c:pt>
                <c:pt idx="4090">
                  <c:v>451.62</c:v>
                </c:pt>
                <c:pt idx="4091">
                  <c:v>447.58</c:v>
                </c:pt>
                <c:pt idx="4092">
                  <c:v>470.19</c:v>
                </c:pt>
                <c:pt idx="4093">
                  <c:v>483.42</c:v>
                </c:pt>
                <c:pt idx="4094">
                  <c:v>440.97</c:v>
                </c:pt>
                <c:pt idx="4095">
                  <c:v>444.81</c:v>
                </c:pt>
                <c:pt idx="4096">
                  <c:v>440.98</c:v>
                </c:pt>
                <c:pt idx="4097">
                  <c:v>470.44</c:v>
                </c:pt>
                <c:pt idx="4098">
                  <c:v>462.28</c:v>
                </c:pt>
                <c:pt idx="4099">
                  <c:v>440.63</c:v>
                </c:pt>
                <c:pt idx="4100">
                  <c:v>447.88</c:v>
                </c:pt>
                <c:pt idx="4101">
                  <c:v>481.28</c:v>
                </c:pt>
                <c:pt idx="4102">
                  <c:v>456.31</c:v>
                </c:pt>
                <c:pt idx="4103">
                  <c:v>474.71</c:v>
                </c:pt>
                <c:pt idx="4104">
                  <c:v>453.96</c:v>
                </c:pt>
                <c:pt idx="4105">
                  <c:v>441.57</c:v>
                </c:pt>
                <c:pt idx="4106">
                  <c:v>436.89</c:v>
                </c:pt>
                <c:pt idx="4107">
                  <c:v>454.66</c:v>
                </c:pt>
                <c:pt idx="4108">
                  <c:v>481.59</c:v>
                </c:pt>
                <c:pt idx="4109">
                  <c:v>438.24</c:v>
                </c:pt>
                <c:pt idx="4110">
                  <c:v>447.06</c:v>
                </c:pt>
                <c:pt idx="4111">
                  <c:v>437.63</c:v>
                </c:pt>
                <c:pt idx="4112">
                  <c:v>455.01</c:v>
                </c:pt>
                <c:pt idx="4113">
                  <c:v>436.26</c:v>
                </c:pt>
                <c:pt idx="4114">
                  <c:v>474.58</c:v>
                </c:pt>
                <c:pt idx="4115">
                  <c:v>437.57</c:v>
                </c:pt>
                <c:pt idx="4116">
                  <c:v>454.01</c:v>
                </c:pt>
                <c:pt idx="4117">
                  <c:v>437.27</c:v>
                </c:pt>
                <c:pt idx="4118">
                  <c:v>449.02</c:v>
                </c:pt>
                <c:pt idx="4119">
                  <c:v>452.03</c:v>
                </c:pt>
                <c:pt idx="4120">
                  <c:v>435.99</c:v>
                </c:pt>
                <c:pt idx="4121">
                  <c:v>477.84</c:v>
                </c:pt>
                <c:pt idx="4122">
                  <c:v>448.74</c:v>
                </c:pt>
                <c:pt idx="4123">
                  <c:v>430.51</c:v>
                </c:pt>
                <c:pt idx="4124">
                  <c:v>474.16</c:v>
                </c:pt>
                <c:pt idx="4125">
                  <c:v>445.34</c:v>
                </c:pt>
                <c:pt idx="4126">
                  <c:v>438.77</c:v>
                </c:pt>
                <c:pt idx="4127">
                  <c:v>447.83</c:v>
                </c:pt>
                <c:pt idx="4128">
                  <c:v>483.38</c:v>
                </c:pt>
                <c:pt idx="4129">
                  <c:v>439.43</c:v>
                </c:pt>
                <c:pt idx="4130">
                  <c:v>444.69</c:v>
                </c:pt>
                <c:pt idx="4131">
                  <c:v>482.96</c:v>
                </c:pt>
                <c:pt idx="4132">
                  <c:v>440.75</c:v>
                </c:pt>
                <c:pt idx="4133">
                  <c:v>464.12</c:v>
                </c:pt>
                <c:pt idx="4134">
                  <c:v>484.5</c:v>
                </c:pt>
                <c:pt idx="4135">
                  <c:v>442.53</c:v>
                </c:pt>
                <c:pt idx="4136">
                  <c:v>475.19</c:v>
                </c:pt>
                <c:pt idx="4137">
                  <c:v>452.06</c:v>
                </c:pt>
                <c:pt idx="4138">
                  <c:v>482.05</c:v>
                </c:pt>
                <c:pt idx="4139">
                  <c:v>439.73</c:v>
                </c:pt>
                <c:pt idx="4140">
                  <c:v>445.47</c:v>
                </c:pt>
                <c:pt idx="4141">
                  <c:v>442.3</c:v>
                </c:pt>
                <c:pt idx="4142">
                  <c:v>425.41</c:v>
                </c:pt>
                <c:pt idx="4143">
                  <c:v>438.89</c:v>
                </c:pt>
                <c:pt idx="4144">
                  <c:v>440.52</c:v>
                </c:pt>
                <c:pt idx="4145">
                  <c:v>455.63</c:v>
                </c:pt>
                <c:pt idx="4146">
                  <c:v>430.37</c:v>
                </c:pt>
                <c:pt idx="4147">
                  <c:v>463.64</c:v>
                </c:pt>
                <c:pt idx="4148">
                  <c:v>439.14</c:v>
                </c:pt>
                <c:pt idx="4149">
                  <c:v>449.07</c:v>
                </c:pt>
                <c:pt idx="4150">
                  <c:v>461.86</c:v>
                </c:pt>
                <c:pt idx="4151">
                  <c:v>426.28</c:v>
                </c:pt>
                <c:pt idx="4152">
                  <c:v>457.51</c:v>
                </c:pt>
                <c:pt idx="4153">
                  <c:v>440.93</c:v>
                </c:pt>
                <c:pt idx="4154">
                  <c:v>431.95</c:v>
                </c:pt>
                <c:pt idx="4155">
                  <c:v>472.27</c:v>
                </c:pt>
                <c:pt idx="4156">
                  <c:v>438.39</c:v>
                </c:pt>
                <c:pt idx="4157">
                  <c:v>452.73</c:v>
                </c:pt>
                <c:pt idx="4158">
                  <c:v>427.4</c:v>
                </c:pt>
                <c:pt idx="4159">
                  <c:v>448.33</c:v>
                </c:pt>
                <c:pt idx="4160">
                  <c:v>441.57</c:v>
                </c:pt>
                <c:pt idx="4161">
                  <c:v>455.14</c:v>
                </c:pt>
                <c:pt idx="4162">
                  <c:v>438.73</c:v>
                </c:pt>
                <c:pt idx="4163">
                  <c:v>444.93</c:v>
                </c:pt>
                <c:pt idx="4164">
                  <c:v>434.1</c:v>
                </c:pt>
                <c:pt idx="4165">
                  <c:v>473.13</c:v>
                </c:pt>
                <c:pt idx="4166">
                  <c:v>481.85</c:v>
                </c:pt>
                <c:pt idx="4167">
                  <c:v>487.72</c:v>
                </c:pt>
                <c:pt idx="4168">
                  <c:v>428.98</c:v>
                </c:pt>
                <c:pt idx="4169">
                  <c:v>480.47</c:v>
                </c:pt>
                <c:pt idx="4170">
                  <c:v>463.4</c:v>
                </c:pt>
                <c:pt idx="4171">
                  <c:v>438.19</c:v>
                </c:pt>
                <c:pt idx="4172">
                  <c:v>439.77</c:v>
                </c:pt>
                <c:pt idx="4173">
                  <c:v>478.88</c:v>
                </c:pt>
                <c:pt idx="4174">
                  <c:v>444.87</c:v>
                </c:pt>
                <c:pt idx="4175">
                  <c:v>467.3</c:v>
                </c:pt>
                <c:pt idx="4176">
                  <c:v>465.09</c:v>
                </c:pt>
                <c:pt idx="4177">
                  <c:v>477.93</c:v>
                </c:pt>
                <c:pt idx="4178">
                  <c:v>486.83</c:v>
                </c:pt>
                <c:pt idx="4179">
                  <c:v>447.67</c:v>
                </c:pt>
                <c:pt idx="4180">
                  <c:v>431.73</c:v>
                </c:pt>
                <c:pt idx="4181">
                  <c:v>468.53</c:v>
                </c:pt>
                <c:pt idx="4182">
                  <c:v>435.26</c:v>
                </c:pt>
                <c:pt idx="4183">
                  <c:v>454.46</c:v>
                </c:pt>
                <c:pt idx="4184">
                  <c:v>473.88</c:v>
                </c:pt>
                <c:pt idx="4185">
                  <c:v>473.48</c:v>
                </c:pt>
                <c:pt idx="4186">
                  <c:v>457.99</c:v>
                </c:pt>
                <c:pt idx="4187">
                  <c:v>469.3</c:v>
                </c:pt>
                <c:pt idx="4188">
                  <c:v>449.07</c:v>
                </c:pt>
                <c:pt idx="4189">
                  <c:v>467.03</c:v>
                </c:pt>
                <c:pt idx="4190">
                  <c:v>443.68</c:v>
                </c:pt>
                <c:pt idx="4191">
                  <c:v>445.76</c:v>
                </c:pt>
                <c:pt idx="4192">
                  <c:v>476.61</c:v>
                </c:pt>
                <c:pt idx="4193">
                  <c:v>468.47</c:v>
                </c:pt>
                <c:pt idx="4194">
                  <c:v>467.32</c:v>
                </c:pt>
                <c:pt idx="4195">
                  <c:v>468.92</c:v>
                </c:pt>
                <c:pt idx="4196">
                  <c:v>475.5</c:v>
                </c:pt>
                <c:pt idx="4197">
                  <c:v>438.42</c:v>
                </c:pt>
                <c:pt idx="4198">
                  <c:v>451.39</c:v>
                </c:pt>
                <c:pt idx="4199">
                  <c:v>457.07</c:v>
                </c:pt>
                <c:pt idx="4200">
                  <c:v>472.65</c:v>
                </c:pt>
                <c:pt idx="4201">
                  <c:v>463.61</c:v>
                </c:pt>
                <c:pt idx="4202">
                  <c:v>490.11</c:v>
                </c:pt>
                <c:pt idx="4203">
                  <c:v>454.48</c:v>
                </c:pt>
                <c:pt idx="4204">
                  <c:v>437.98</c:v>
                </c:pt>
                <c:pt idx="4205">
                  <c:v>462.58</c:v>
                </c:pt>
                <c:pt idx="4206">
                  <c:v>431.67</c:v>
                </c:pt>
                <c:pt idx="4207">
                  <c:v>450.72</c:v>
                </c:pt>
                <c:pt idx="4208">
                  <c:v>425.71</c:v>
                </c:pt>
                <c:pt idx="4209">
                  <c:v>441.66</c:v>
                </c:pt>
                <c:pt idx="4210">
                  <c:v>443.34</c:v>
                </c:pt>
                <c:pt idx="4211">
                  <c:v>438.25</c:v>
                </c:pt>
                <c:pt idx="4212">
                  <c:v>470.93</c:v>
                </c:pt>
                <c:pt idx="4213">
                  <c:v>451.14</c:v>
                </c:pt>
                <c:pt idx="4214">
                  <c:v>484.2</c:v>
                </c:pt>
                <c:pt idx="4215">
                  <c:v>438.15</c:v>
                </c:pt>
                <c:pt idx="4216">
                  <c:v>443.79</c:v>
                </c:pt>
                <c:pt idx="4217">
                  <c:v>436.37</c:v>
                </c:pt>
                <c:pt idx="4218">
                  <c:v>465.98</c:v>
                </c:pt>
                <c:pt idx="4219">
                  <c:v>428.62</c:v>
                </c:pt>
                <c:pt idx="4220">
                  <c:v>452.6</c:v>
                </c:pt>
                <c:pt idx="4221">
                  <c:v>444.13</c:v>
                </c:pt>
                <c:pt idx="4222">
                  <c:v>433.43</c:v>
                </c:pt>
                <c:pt idx="4223">
                  <c:v>439.45</c:v>
                </c:pt>
                <c:pt idx="4224">
                  <c:v>459.39</c:v>
                </c:pt>
                <c:pt idx="4225">
                  <c:v>469.53</c:v>
                </c:pt>
                <c:pt idx="4226">
                  <c:v>443.41</c:v>
                </c:pt>
                <c:pt idx="4227">
                  <c:v>464.58</c:v>
                </c:pt>
                <c:pt idx="4228">
                  <c:v>430.39</c:v>
                </c:pt>
                <c:pt idx="4229">
                  <c:v>462.56</c:v>
                </c:pt>
                <c:pt idx="4230">
                  <c:v>463.28</c:v>
                </c:pt>
                <c:pt idx="4231">
                  <c:v>430.49</c:v>
                </c:pt>
                <c:pt idx="4232">
                  <c:v>438.51</c:v>
                </c:pt>
                <c:pt idx="4233">
                  <c:v>446.66</c:v>
                </c:pt>
                <c:pt idx="4234">
                  <c:v>472.54</c:v>
                </c:pt>
                <c:pt idx="4235">
                  <c:v>447.25</c:v>
                </c:pt>
                <c:pt idx="4236">
                  <c:v>476.02</c:v>
                </c:pt>
                <c:pt idx="4237">
                  <c:v>469.05</c:v>
                </c:pt>
                <c:pt idx="4238">
                  <c:v>440.16</c:v>
                </c:pt>
                <c:pt idx="4239">
                  <c:v>454.39</c:v>
                </c:pt>
                <c:pt idx="4240">
                  <c:v>472.82</c:v>
                </c:pt>
                <c:pt idx="4241">
                  <c:v>428.58</c:v>
                </c:pt>
                <c:pt idx="4242">
                  <c:v>478.87</c:v>
                </c:pt>
                <c:pt idx="4243">
                  <c:v>441.17</c:v>
                </c:pt>
                <c:pt idx="4244">
                  <c:v>449.99</c:v>
                </c:pt>
                <c:pt idx="4245">
                  <c:v>447.67</c:v>
                </c:pt>
                <c:pt idx="4246">
                  <c:v>447.2</c:v>
                </c:pt>
                <c:pt idx="4247">
                  <c:v>440.92</c:v>
                </c:pt>
                <c:pt idx="4248">
                  <c:v>464.18</c:v>
                </c:pt>
                <c:pt idx="4249">
                  <c:v>436.1</c:v>
                </c:pt>
                <c:pt idx="4250">
                  <c:v>427.83</c:v>
                </c:pt>
                <c:pt idx="4251">
                  <c:v>465.7</c:v>
                </c:pt>
                <c:pt idx="4252">
                  <c:v>430.16</c:v>
                </c:pt>
                <c:pt idx="4253">
                  <c:v>441.07</c:v>
                </c:pt>
                <c:pt idx="4254">
                  <c:v>451.16</c:v>
                </c:pt>
                <c:pt idx="4255">
                  <c:v>455.64</c:v>
                </c:pt>
                <c:pt idx="4256">
                  <c:v>469.8</c:v>
                </c:pt>
                <c:pt idx="4257">
                  <c:v>435.52</c:v>
                </c:pt>
                <c:pt idx="4258">
                  <c:v>436.65</c:v>
                </c:pt>
                <c:pt idx="4259">
                  <c:v>435.01</c:v>
                </c:pt>
                <c:pt idx="4260">
                  <c:v>471.85</c:v>
                </c:pt>
                <c:pt idx="4261">
                  <c:v>464.86</c:v>
                </c:pt>
                <c:pt idx="4262">
                  <c:v>433.08</c:v>
                </c:pt>
                <c:pt idx="4263">
                  <c:v>455.57</c:v>
                </c:pt>
                <c:pt idx="4264">
                  <c:v>443.29</c:v>
                </c:pt>
                <c:pt idx="4265">
                  <c:v>485.75</c:v>
                </c:pt>
                <c:pt idx="4266">
                  <c:v>486.91</c:v>
                </c:pt>
                <c:pt idx="4267">
                  <c:v>431.26</c:v>
                </c:pt>
                <c:pt idx="4268">
                  <c:v>450.07</c:v>
                </c:pt>
                <c:pt idx="4269">
                  <c:v>447.28</c:v>
                </c:pt>
                <c:pt idx="4270">
                  <c:v>440.26</c:v>
                </c:pt>
                <c:pt idx="4271">
                  <c:v>437.81</c:v>
                </c:pt>
                <c:pt idx="4272">
                  <c:v>468.87</c:v>
                </c:pt>
                <c:pt idx="4273">
                  <c:v>452.28</c:v>
                </c:pt>
                <c:pt idx="4274">
                  <c:v>455.24</c:v>
                </c:pt>
                <c:pt idx="4275">
                  <c:v>433.1</c:v>
                </c:pt>
                <c:pt idx="4276">
                  <c:v>456.58</c:v>
                </c:pt>
                <c:pt idx="4277">
                  <c:v>470.13</c:v>
                </c:pt>
                <c:pt idx="4278">
                  <c:v>463.34</c:v>
                </c:pt>
                <c:pt idx="4279">
                  <c:v>444</c:v>
                </c:pt>
                <c:pt idx="4280">
                  <c:v>466.56</c:v>
                </c:pt>
                <c:pt idx="4281">
                  <c:v>441.85</c:v>
                </c:pt>
                <c:pt idx="4282">
                  <c:v>435.85</c:v>
                </c:pt>
                <c:pt idx="4283">
                  <c:v>479.03</c:v>
                </c:pt>
                <c:pt idx="4284">
                  <c:v>466.15</c:v>
                </c:pt>
                <c:pt idx="4285">
                  <c:v>468.58</c:v>
                </c:pt>
                <c:pt idx="4286">
                  <c:v>439.29</c:v>
                </c:pt>
                <c:pt idx="4287">
                  <c:v>461.51</c:v>
                </c:pt>
                <c:pt idx="4288">
                  <c:v>443.22</c:v>
                </c:pt>
                <c:pt idx="4289">
                  <c:v>459.63</c:v>
                </c:pt>
                <c:pt idx="4290">
                  <c:v>469.13</c:v>
                </c:pt>
                <c:pt idx="4291">
                  <c:v>459.78</c:v>
                </c:pt>
                <c:pt idx="4292">
                  <c:v>475.13</c:v>
                </c:pt>
                <c:pt idx="4293">
                  <c:v>444.59</c:v>
                </c:pt>
                <c:pt idx="4294">
                  <c:v>463.72</c:v>
                </c:pt>
                <c:pt idx="4295">
                  <c:v>450.33</c:v>
                </c:pt>
                <c:pt idx="4296">
                  <c:v>476.03</c:v>
                </c:pt>
                <c:pt idx="4297">
                  <c:v>458.16</c:v>
                </c:pt>
                <c:pt idx="4298">
                  <c:v>448.24</c:v>
                </c:pt>
                <c:pt idx="4299">
                  <c:v>483.38</c:v>
                </c:pt>
                <c:pt idx="4300">
                  <c:v>429.94</c:v>
                </c:pt>
                <c:pt idx="4301">
                  <c:v>437.28</c:v>
                </c:pt>
                <c:pt idx="4302">
                  <c:v>446.88</c:v>
                </c:pt>
                <c:pt idx="4303">
                  <c:v>434.3</c:v>
                </c:pt>
                <c:pt idx="4304">
                  <c:v>435.86</c:v>
                </c:pt>
                <c:pt idx="4305">
                  <c:v>465.33</c:v>
                </c:pt>
                <c:pt idx="4306">
                  <c:v>454.15</c:v>
                </c:pt>
                <c:pt idx="4307">
                  <c:v>429.96</c:v>
                </c:pt>
                <c:pt idx="4308">
                  <c:v>456.18</c:v>
                </c:pt>
                <c:pt idx="4309">
                  <c:v>472.14</c:v>
                </c:pt>
                <c:pt idx="4310">
                  <c:v>433.45</c:v>
                </c:pt>
                <c:pt idx="4311">
                  <c:v>450.33</c:v>
                </c:pt>
                <c:pt idx="4312">
                  <c:v>449.03</c:v>
                </c:pt>
                <c:pt idx="4313">
                  <c:v>442.78</c:v>
                </c:pt>
                <c:pt idx="4314">
                  <c:v>445.55</c:v>
                </c:pt>
                <c:pt idx="4315">
                  <c:v>435.11</c:v>
                </c:pt>
                <c:pt idx="4316">
                  <c:v>437.78</c:v>
                </c:pt>
                <c:pt idx="4317">
                  <c:v>439.66</c:v>
                </c:pt>
                <c:pt idx="4318">
                  <c:v>439.33</c:v>
                </c:pt>
                <c:pt idx="4319">
                  <c:v>470.63</c:v>
                </c:pt>
                <c:pt idx="4320">
                  <c:v>442.29</c:v>
                </c:pt>
                <c:pt idx="4321">
                  <c:v>485.35</c:v>
                </c:pt>
                <c:pt idx="4322">
                  <c:v>434.3</c:v>
                </c:pt>
                <c:pt idx="4323">
                  <c:v>475.53</c:v>
                </c:pt>
                <c:pt idx="4324">
                  <c:v>471.09</c:v>
                </c:pt>
                <c:pt idx="4325">
                  <c:v>441.65</c:v>
                </c:pt>
                <c:pt idx="4326">
                  <c:v>453.05</c:v>
                </c:pt>
                <c:pt idx="4327">
                  <c:v>442.3</c:v>
                </c:pt>
                <c:pt idx="4328">
                  <c:v>471.95</c:v>
                </c:pt>
                <c:pt idx="4329">
                  <c:v>470.84</c:v>
                </c:pt>
                <c:pt idx="4330">
                  <c:v>474.16</c:v>
                </c:pt>
                <c:pt idx="4331">
                  <c:v>435.57</c:v>
                </c:pt>
                <c:pt idx="4332">
                  <c:v>440.07</c:v>
                </c:pt>
                <c:pt idx="4333">
                  <c:v>447.43</c:v>
                </c:pt>
                <c:pt idx="4334">
                  <c:v>436.7</c:v>
                </c:pt>
                <c:pt idx="4335">
                  <c:v>437.85</c:v>
                </c:pt>
                <c:pt idx="4336">
                  <c:v>434.47</c:v>
                </c:pt>
                <c:pt idx="4337">
                  <c:v>463.88</c:v>
                </c:pt>
                <c:pt idx="4338">
                  <c:v>435.79</c:v>
                </c:pt>
                <c:pt idx="4339">
                  <c:v>442.67</c:v>
                </c:pt>
                <c:pt idx="4340">
                  <c:v>447.93</c:v>
                </c:pt>
                <c:pt idx="4341">
                  <c:v>450.33</c:v>
                </c:pt>
                <c:pt idx="4342">
                  <c:v>433.03</c:v>
                </c:pt>
                <c:pt idx="4343">
                  <c:v>444.05</c:v>
                </c:pt>
                <c:pt idx="4344">
                  <c:v>488.54</c:v>
                </c:pt>
                <c:pt idx="4345">
                  <c:v>447.36</c:v>
                </c:pt>
                <c:pt idx="4346">
                  <c:v>430.1</c:v>
                </c:pt>
                <c:pt idx="4347">
                  <c:v>461.06</c:v>
                </c:pt>
                <c:pt idx="4348">
                  <c:v>447.34</c:v>
                </c:pt>
                <c:pt idx="4349">
                  <c:v>476.42</c:v>
                </c:pt>
                <c:pt idx="4350">
                  <c:v>459.39</c:v>
                </c:pt>
                <c:pt idx="4351">
                  <c:v>476.02</c:v>
                </c:pt>
                <c:pt idx="4352">
                  <c:v>450.48</c:v>
                </c:pt>
                <c:pt idx="4353">
                  <c:v>442.47</c:v>
                </c:pt>
                <c:pt idx="4354">
                  <c:v>442.83</c:v>
                </c:pt>
                <c:pt idx="4355">
                  <c:v>475.18</c:v>
                </c:pt>
                <c:pt idx="4356">
                  <c:v>437.61</c:v>
                </c:pt>
                <c:pt idx="4357">
                  <c:v>441.22</c:v>
                </c:pt>
                <c:pt idx="4358">
                  <c:v>465.09</c:v>
                </c:pt>
                <c:pt idx="4359">
                  <c:v>458.41</c:v>
                </c:pt>
                <c:pt idx="4360">
                  <c:v>433.34</c:v>
                </c:pt>
                <c:pt idx="4361">
                  <c:v>440.79</c:v>
                </c:pt>
                <c:pt idx="4362">
                  <c:v>463.3</c:v>
                </c:pt>
                <c:pt idx="4363">
                  <c:v>439.75</c:v>
                </c:pt>
                <c:pt idx="4364">
                  <c:v>443.89</c:v>
                </c:pt>
                <c:pt idx="4365">
                  <c:v>473.2</c:v>
                </c:pt>
                <c:pt idx="4366">
                  <c:v>452.77</c:v>
                </c:pt>
                <c:pt idx="4367">
                  <c:v>471.26</c:v>
                </c:pt>
                <c:pt idx="4368">
                  <c:v>464.39</c:v>
                </c:pt>
                <c:pt idx="4369">
                  <c:v>439.84</c:v>
                </c:pt>
                <c:pt idx="4370">
                  <c:v>475.02</c:v>
                </c:pt>
                <c:pt idx="4371">
                  <c:v>453.56</c:v>
                </c:pt>
                <c:pt idx="4372">
                  <c:v>489.8</c:v>
                </c:pt>
                <c:pt idx="4373">
                  <c:v>438.14</c:v>
                </c:pt>
                <c:pt idx="4374">
                  <c:v>462.48</c:v>
                </c:pt>
                <c:pt idx="4375">
                  <c:v>469.34</c:v>
                </c:pt>
                <c:pt idx="4376">
                  <c:v>472.52</c:v>
                </c:pt>
                <c:pt idx="4377">
                  <c:v>431.37</c:v>
                </c:pt>
                <c:pt idx="4378">
                  <c:v>457.05</c:v>
                </c:pt>
                <c:pt idx="4379">
                  <c:v>481.02</c:v>
                </c:pt>
                <c:pt idx="4380">
                  <c:v>462.51</c:v>
                </c:pt>
                <c:pt idx="4381">
                  <c:v>425.2</c:v>
                </c:pt>
                <c:pt idx="4382">
                  <c:v>469.49</c:v>
                </c:pt>
                <c:pt idx="4383">
                  <c:v>429.03</c:v>
                </c:pt>
                <c:pt idx="4384">
                  <c:v>451.37</c:v>
                </c:pt>
                <c:pt idx="4385">
                  <c:v>468.5</c:v>
                </c:pt>
                <c:pt idx="4386">
                  <c:v>479.88</c:v>
                </c:pt>
                <c:pt idx="4387">
                  <c:v>462.12</c:v>
                </c:pt>
                <c:pt idx="4388">
                  <c:v>451.44</c:v>
                </c:pt>
                <c:pt idx="4389">
                  <c:v>426.98</c:v>
                </c:pt>
                <c:pt idx="4390">
                  <c:v>458.28</c:v>
                </c:pt>
                <c:pt idx="4391">
                  <c:v>449.81</c:v>
                </c:pt>
                <c:pt idx="4392">
                  <c:v>465.14</c:v>
                </c:pt>
                <c:pt idx="4393">
                  <c:v>458.67</c:v>
                </c:pt>
                <c:pt idx="4394">
                  <c:v>442.65</c:v>
                </c:pt>
                <c:pt idx="4395">
                  <c:v>429.58</c:v>
                </c:pt>
                <c:pt idx="4396">
                  <c:v>438.44</c:v>
                </c:pt>
                <c:pt idx="4397">
                  <c:v>476</c:v>
                </c:pt>
                <c:pt idx="4398">
                  <c:v>451.85</c:v>
                </c:pt>
                <c:pt idx="4399">
                  <c:v>446.7</c:v>
                </c:pt>
                <c:pt idx="4400">
                  <c:v>454.25</c:v>
                </c:pt>
                <c:pt idx="4401">
                  <c:v>430.35</c:v>
                </c:pt>
                <c:pt idx="4402">
                  <c:v>459.42</c:v>
                </c:pt>
                <c:pt idx="4403">
                  <c:v>449.76</c:v>
                </c:pt>
                <c:pt idx="4404">
                  <c:v>441.16</c:v>
                </c:pt>
                <c:pt idx="4405">
                  <c:v>442.39</c:v>
                </c:pt>
                <c:pt idx="4406">
                  <c:v>432.2</c:v>
                </c:pt>
                <c:pt idx="4407">
                  <c:v>451.38</c:v>
                </c:pt>
                <c:pt idx="4408">
                  <c:v>434.13</c:v>
                </c:pt>
                <c:pt idx="4409">
                  <c:v>455.97</c:v>
                </c:pt>
                <c:pt idx="4410">
                  <c:v>449.82</c:v>
                </c:pt>
                <c:pt idx="4411">
                  <c:v>470.81</c:v>
                </c:pt>
                <c:pt idx="4412">
                  <c:v>431.54</c:v>
                </c:pt>
                <c:pt idx="4413">
                  <c:v>431.64</c:v>
                </c:pt>
                <c:pt idx="4414">
                  <c:v>456.52</c:v>
                </c:pt>
                <c:pt idx="4415">
                  <c:v>449.27</c:v>
                </c:pt>
                <c:pt idx="4416">
                  <c:v>460.19</c:v>
                </c:pt>
                <c:pt idx="4417">
                  <c:v>442.56</c:v>
                </c:pt>
                <c:pt idx="4418">
                  <c:v>445.77</c:v>
                </c:pt>
                <c:pt idx="4419">
                  <c:v>470.35</c:v>
                </c:pt>
                <c:pt idx="4420">
                  <c:v>440.1</c:v>
                </c:pt>
                <c:pt idx="4421">
                  <c:v>458.66</c:v>
                </c:pt>
                <c:pt idx="4422">
                  <c:v>464.16</c:v>
                </c:pt>
                <c:pt idx="4423">
                  <c:v>483.86</c:v>
                </c:pt>
                <c:pt idx="4424">
                  <c:v>451.88</c:v>
                </c:pt>
                <c:pt idx="4425">
                  <c:v>426.54</c:v>
                </c:pt>
                <c:pt idx="4426">
                  <c:v>440.39</c:v>
                </c:pt>
                <c:pt idx="4427">
                  <c:v>487.63</c:v>
                </c:pt>
                <c:pt idx="4428">
                  <c:v>430.48</c:v>
                </c:pt>
                <c:pt idx="4429">
                  <c:v>443.24</c:v>
                </c:pt>
                <c:pt idx="4430">
                  <c:v>449.79</c:v>
                </c:pt>
                <c:pt idx="4431">
                  <c:v>485.58</c:v>
                </c:pt>
                <c:pt idx="4432">
                  <c:v>466.99</c:v>
                </c:pt>
                <c:pt idx="4433">
                  <c:v>463.35</c:v>
                </c:pt>
                <c:pt idx="4434">
                  <c:v>460.02</c:v>
                </c:pt>
                <c:pt idx="4435">
                  <c:v>437.9</c:v>
                </c:pt>
                <c:pt idx="4436">
                  <c:v>452.84</c:v>
                </c:pt>
                <c:pt idx="4437">
                  <c:v>440.59</c:v>
                </c:pt>
                <c:pt idx="4438">
                  <c:v>447.42</c:v>
                </c:pt>
                <c:pt idx="4439">
                  <c:v>483.82</c:v>
                </c:pt>
                <c:pt idx="4440">
                  <c:v>430.87</c:v>
                </c:pt>
                <c:pt idx="4441">
                  <c:v>489.11</c:v>
                </c:pt>
                <c:pt idx="4442">
                  <c:v>454.51</c:v>
                </c:pt>
                <c:pt idx="4443">
                  <c:v>439.96</c:v>
                </c:pt>
                <c:pt idx="4444">
                  <c:v>451.88</c:v>
                </c:pt>
                <c:pt idx="4445">
                  <c:v>465.73</c:v>
                </c:pt>
                <c:pt idx="4446">
                  <c:v>441.29</c:v>
                </c:pt>
                <c:pt idx="4447">
                  <c:v>458.29</c:v>
                </c:pt>
                <c:pt idx="4448">
                  <c:v>440.58</c:v>
                </c:pt>
                <c:pt idx="4449">
                  <c:v>444.77</c:v>
                </c:pt>
                <c:pt idx="4450">
                  <c:v>446.48</c:v>
                </c:pt>
                <c:pt idx="4451">
                  <c:v>442.03</c:v>
                </c:pt>
                <c:pt idx="4452">
                  <c:v>472.61</c:v>
                </c:pt>
                <c:pt idx="4453">
                  <c:v>469.9</c:v>
                </c:pt>
                <c:pt idx="4454">
                  <c:v>455.66</c:v>
                </c:pt>
                <c:pt idx="4455">
                  <c:v>458.78</c:v>
                </c:pt>
                <c:pt idx="4456">
                  <c:v>464.93</c:v>
                </c:pt>
                <c:pt idx="4457">
                  <c:v>486.14</c:v>
                </c:pt>
                <c:pt idx="4458">
                  <c:v>458.96</c:v>
                </c:pt>
                <c:pt idx="4459">
                  <c:v>443.76</c:v>
                </c:pt>
                <c:pt idx="4460">
                  <c:v>447.85</c:v>
                </c:pt>
                <c:pt idx="4461">
                  <c:v>426.15</c:v>
                </c:pt>
                <c:pt idx="4462">
                  <c:v>444.04</c:v>
                </c:pt>
                <c:pt idx="4463">
                  <c:v>425.64</c:v>
                </c:pt>
                <c:pt idx="4464">
                  <c:v>435.47</c:v>
                </c:pt>
                <c:pt idx="4465">
                  <c:v>470.66</c:v>
                </c:pt>
                <c:pt idx="4466">
                  <c:v>441.91</c:v>
                </c:pt>
                <c:pt idx="4467">
                  <c:v>438.4</c:v>
                </c:pt>
                <c:pt idx="4468">
                  <c:v>464.13</c:v>
                </c:pt>
                <c:pt idx="4469">
                  <c:v>433.64</c:v>
                </c:pt>
                <c:pt idx="4470">
                  <c:v>463.54</c:v>
                </c:pt>
                <c:pt idx="4471">
                  <c:v>438.12</c:v>
                </c:pt>
                <c:pt idx="4472">
                  <c:v>433.42</c:v>
                </c:pt>
                <c:pt idx="4473">
                  <c:v>466.07</c:v>
                </c:pt>
                <c:pt idx="4474">
                  <c:v>432.46</c:v>
                </c:pt>
                <c:pt idx="4475">
                  <c:v>431.23</c:v>
                </c:pt>
                <c:pt idx="4476">
                  <c:v>467.87</c:v>
                </c:pt>
                <c:pt idx="4477">
                  <c:v>433.16</c:v>
                </c:pt>
                <c:pt idx="4478">
                  <c:v>442.25</c:v>
                </c:pt>
                <c:pt idx="4479">
                  <c:v>472.75</c:v>
                </c:pt>
                <c:pt idx="4480">
                  <c:v>454.94</c:v>
                </c:pt>
                <c:pt idx="4481">
                  <c:v>468.87</c:v>
                </c:pt>
                <c:pt idx="4482">
                  <c:v>471.43</c:v>
                </c:pt>
                <c:pt idx="4483">
                  <c:v>439.01</c:v>
                </c:pt>
                <c:pt idx="4484">
                  <c:v>429.06</c:v>
                </c:pt>
                <c:pt idx="4485">
                  <c:v>441.32</c:v>
                </c:pt>
                <c:pt idx="4486">
                  <c:v>446.3</c:v>
                </c:pt>
                <c:pt idx="4487">
                  <c:v>495.76</c:v>
                </c:pt>
                <c:pt idx="4488">
                  <c:v>435.01</c:v>
                </c:pt>
                <c:pt idx="4489">
                  <c:v>475.43</c:v>
                </c:pt>
                <c:pt idx="4490">
                  <c:v>438.68</c:v>
                </c:pt>
                <c:pt idx="4491">
                  <c:v>432.61</c:v>
                </c:pt>
                <c:pt idx="4492">
                  <c:v>438.97</c:v>
                </c:pt>
                <c:pt idx="4493">
                  <c:v>430.53</c:v>
                </c:pt>
                <c:pt idx="4494">
                  <c:v>442.58</c:v>
                </c:pt>
                <c:pt idx="4495">
                  <c:v>448.88</c:v>
                </c:pt>
                <c:pt idx="4496">
                  <c:v>426.53</c:v>
                </c:pt>
                <c:pt idx="4497">
                  <c:v>457.12</c:v>
                </c:pt>
                <c:pt idx="4498">
                  <c:v>471.16</c:v>
                </c:pt>
                <c:pt idx="4499">
                  <c:v>471.72</c:v>
                </c:pt>
                <c:pt idx="4500">
                  <c:v>481.95</c:v>
                </c:pt>
                <c:pt idx="4501">
                  <c:v>431.46</c:v>
                </c:pt>
                <c:pt idx="4502">
                  <c:v>440.26</c:v>
                </c:pt>
                <c:pt idx="4503">
                  <c:v>489.04</c:v>
                </c:pt>
                <c:pt idx="4504">
                  <c:v>466.72</c:v>
                </c:pt>
                <c:pt idx="4505">
                  <c:v>437.47</c:v>
                </c:pt>
                <c:pt idx="4506">
                  <c:v>440.79</c:v>
                </c:pt>
                <c:pt idx="4507">
                  <c:v>466.59</c:v>
                </c:pt>
                <c:pt idx="4508">
                  <c:v>438.64</c:v>
                </c:pt>
                <c:pt idx="4509">
                  <c:v>431.21</c:v>
                </c:pt>
                <c:pt idx="4510">
                  <c:v>490.41</c:v>
                </c:pt>
                <c:pt idx="4511">
                  <c:v>442.11</c:v>
                </c:pt>
                <c:pt idx="4512">
                  <c:v>427.95</c:v>
                </c:pt>
                <c:pt idx="4513">
                  <c:v>430.14</c:v>
                </c:pt>
                <c:pt idx="4514">
                  <c:v>435.45</c:v>
                </c:pt>
                <c:pt idx="4515">
                  <c:v>480.14</c:v>
                </c:pt>
                <c:pt idx="4516">
                  <c:v>431.78</c:v>
                </c:pt>
                <c:pt idx="4517">
                  <c:v>442.6</c:v>
                </c:pt>
                <c:pt idx="4518">
                  <c:v>448.58</c:v>
                </c:pt>
                <c:pt idx="4519">
                  <c:v>460.84</c:v>
                </c:pt>
                <c:pt idx="4520">
                  <c:v>461.06</c:v>
                </c:pt>
                <c:pt idx="4521">
                  <c:v>464.93</c:v>
                </c:pt>
                <c:pt idx="4522">
                  <c:v>468.75</c:v>
                </c:pt>
                <c:pt idx="4523">
                  <c:v>434.92</c:v>
                </c:pt>
                <c:pt idx="4524">
                  <c:v>466.95</c:v>
                </c:pt>
                <c:pt idx="4525">
                  <c:v>441.64</c:v>
                </c:pt>
                <c:pt idx="4526">
                  <c:v>440.5</c:v>
                </c:pt>
                <c:pt idx="4527">
                  <c:v>452.39</c:v>
                </c:pt>
                <c:pt idx="4528">
                  <c:v>440.67</c:v>
                </c:pt>
                <c:pt idx="4529">
                  <c:v>444.9</c:v>
                </c:pt>
                <c:pt idx="4530">
                  <c:v>442.87</c:v>
                </c:pt>
                <c:pt idx="4531">
                  <c:v>474.64</c:v>
                </c:pt>
                <c:pt idx="4532">
                  <c:v>439.93</c:v>
                </c:pt>
                <c:pt idx="4533">
                  <c:v>447.77</c:v>
                </c:pt>
                <c:pt idx="4534">
                  <c:v>454.37</c:v>
                </c:pt>
                <c:pt idx="4535">
                  <c:v>437.86</c:v>
                </c:pt>
                <c:pt idx="4536">
                  <c:v>464.62</c:v>
                </c:pt>
                <c:pt idx="4537">
                  <c:v>477.67</c:v>
                </c:pt>
                <c:pt idx="4538">
                  <c:v>433.01</c:v>
                </c:pt>
                <c:pt idx="4539">
                  <c:v>431.27</c:v>
                </c:pt>
                <c:pt idx="4540">
                  <c:v>439.96</c:v>
                </c:pt>
                <c:pt idx="4541">
                  <c:v>461.06</c:v>
                </c:pt>
                <c:pt idx="4542">
                  <c:v>479.96</c:v>
                </c:pt>
                <c:pt idx="4543">
                  <c:v>469.73</c:v>
                </c:pt>
                <c:pt idx="4544">
                  <c:v>457.77</c:v>
                </c:pt>
                <c:pt idx="4545">
                  <c:v>489.26</c:v>
                </c:pt>
                <c:pt idx="4546">
                  <c:v>466.25</c:v>
                </c:pt>
                <c:pt idx="4547">
                  <c:v>456.72</c:v>
                </c:pt>
                <c:pt idx="4548">
                  <c:v>441.6</c:v>
                </c:pt>
                <c:pt idx="4549">
                  <c:v>474.87</c:v>
                </c:pt>
                <c:pt idx="4550">
                  <c:v>483.79</c:v>
                </c:pt>
                <c:pt idx="4551">
                  <c:v>450.16</c:v>
                </c:pt>
                <c:pt idx="4552">
                  <c:v>431.83</c:v>
                </c:pt>
                <c:pt idx="4553">
                  <c:v>441.92</c:v>
                </c:pt>
                <c:pt idx="4554">
                  <c:v>447.89</c:v>
                </c:pt>
                <c:pt idx="4555">
                  <c:v>430.09</c:v>
                </c:pt>
                <c:pt idx="4556">
                  <c:v>484.21</c:v>
                </c:pt>
                <c:pt idx="4557">
                  <c:v>452.57</c:v>
                </c:pt>
                <c:pt idx="4558">
                  <c:v>434.11</c:v>
                </c:pt>
                <c:pt idx="4559">
                  <c:v>436.97</c:v>
                </c:pt>
                <c:pt idx="4560">
                  <c:v>454.97</c:v>
                </c:pt>
                <c:pt idx="4561">
                  <c:v>463.32</c:v>
                </c:pt>
                <c:pt idx="4562">
                  <c:v>479.4</c:v>
                </c:pt>
                <c:pt idx="4563">
                  <c:v>467.7</c:v>
                </c:pt>
                <c:pt idx="4564">
                  <c:v>440.87</c:v>
                </c:pt>
                <c:pt idx="4565">
                  <c:v>466.04</c:v>
                </c:pt>
                <c:pt idx="4566">
                  <c:v>439.48</c:v>
                </c:pt>
                <c:pt idx="4567">
                  <c:v>450.55</c:v>
                </c:pt>
                <c:pt idx="4568">
                  <c:v>426.24</c:v>
                </c:pt>
                <c:pt idx="4569">
                  <c:v>475.06</c:v>
                </c:pt>
                <c:pt idx="4570">
                  <c:v>456.87</c:v>
                </c:pt>
                <c:pt idx="4571">
                  <c:v>468.74</c:v>
                </c:pt>
                <c:pt idx="4572">
                  <c:v>474.72</c:v>
                </c:pt>
                <c:pt idx="4573">
                  <c:v>430.32</c:v>
                </c:pt>
                <c:pt idx="4574">
                  <c:v>481.29</c:v>
                </c:pt>
                <c:pt idx="4575">
                  <c:v>430.86</c:v>
                </c:pt>
                <c:pt idx="4576">
                  <c:v>430.46</c:v>
                </c:pt>
                <c:pt idx="4577">
                  <c:v>429.85</c:v>
                </c:pt>
                <c:pt idx="4578">
                  <c:v>461.62</c:v>
                </c:pt>
                <c:pt idx="4579">
                  <c:v>475.65</c:v>
                </c:pt>
                <c:pt idx="4580">
                  <c:v>479.25</c:v>
                </c:pt>
                <c:pt idx="4581">
                  <c:v>453.03</c:v>
                </c:pt>
                <c:pt idx="4582">
                  <c:v>442.23</c:v>
                </c:pt>
                <c:pt idx="4583">
                  <c:v>430.88</c:v>
                </c:pt>
                <c:pt idx="4584">
                  <c:v>441.58</c:v>
                </c:pt>
                <c:pt idx="4585">
                  <c:v>435.69</c:v>
                </c:pt>
                <c:pt idx="4586">
                  <c:v>450.18</c:v>
                </c:pt>
                <c:pt idx="4587">
                  <c:v>438.49</c:v>
                </c:pt>
                <c:pt idx="4588">
                  <c:v>444.38</c:v>
                </c:pt>
                <c:pt idx="4589">
                  <c:v>430.7</c:v>
                </c:pt>
                <c:pt idx="4590">
                  <c:v>487.84</c:v>
                </c:pt>
                <c:pt idx="4591">
                  <c:v>482.96</c:v>
                </c:pt>
                <c:pt idx="4592">
                  <c:v>445.75</c:v>
                </c:pt>
                <c:pt idx="4593">
                  <c:v>477.2</c:v>
                </c:pt>
                <c:pt idx="4594">
                  <c:v>461.78</c:v>
                </c:pt>
                <c:pt idx="4595">
                  <c:v>479.61</c:v>
                </c:pt>
                <c:pt idx="4596">
                  <c:v>463.83</c:v>
                </c:pt>
                <c:pt idx="4597">
                  <c:v>461.49</c:v>
                </c:pt>
                <c:pt idx="4598">
                  <c:v>472.66</c:v>
                </c:pt>
                <c:pt idx="4599">
                  <c:v>463.03</c:v>
                </c:pt>
                <c:pt idx="4600">
                  <c:v>441.37</c:v>
                </c:pt>
                <c:pt idx="4601">
                  <c:v>439.83</c:v>
                </c:pt>
                <c:pt idx="4602">
                  <c:v>433.42</c:v>
                </c:pt>
                <c:pt idx="4603">
                  <c:v>432.51</c:v>
                </c:pt>
                <c:pt idx="4604">
                  <c:v>449.07</c:v>
                </c:pt>
                <c:pt idx="4605">
                  <c:v>437.76</c:v>
                </c:pt>
                <c:pt idx="4606">
                  <c:v>453.5</c:v>
                </c:pt>
                <c:pt idx="4607">
                  <c:v>481.44</c:v>
                </c:pt>
                <c:pt idx="4608">
                  <c:v>440.52</c:v>
                </c:pt>
                <c:pt idx="4609">
                  <c:v>471.32</c:v>
                </c:pt>
                <c:pt idx="4610">
                  <c:v>452.57</c:v>
                </c:pt>
                <c:pt idx="4611">
                  <c:v>431.23</c:v>
                </c:pt>
                <c:pt idx="4612">
                  <c:v>468.09</c:v>
                </c:pt>
                <c:pt idx="4613">
                  <c:v>461.38</c:v>
                </c:pt>
                <c:pt idx="4614">
                  <c:v>472.16</c:v>
                </c:pt>
                <c:pt idx="4615">
                  <c:v>442.48</c:v>
                </c:pt>
                <c:pt idx="4616">
                  <c:v>456.36</c:v>
                </c:pt>
                <c:pt idx="4617">
                  <c:v>443.79</c:v>
                </c:pt>
                <c:pt idx="4618">
                  <c:v>470.44</c:v>
                </c:pt>
                <c:pt idx="4619">
                  <c:v>430.79</c:v>
                </c:pt>
                <c:pt idx="4620">
                  <c:v>431.41</c:v>
                </c:pt>
                <c:pt idx="4621">
                  <c:v>428.6</c:v>
                </c:pt>
                <c:pt idx="4622">
                  <c:v>475.7</c:v>
                </c:pt>
                <c:pt idx="4623">
                  <c:v>430.59</c:v>
                </c:pt>
                <c:pt idx="4624">
                  <c:v>466.49</c:v>
                </c:pt>
                <c:pt idx="4625">
                  <c:v>461.52</c:v>
                </c:pt>
                <c:pt idx="4626">
                  <c:v>449.77</c:v>
                </c:pt>
                <c:pt idx="4627">
                  <c:v>439.46</c:v>
                </c:pt>
                <c:pt idx="4628">
                  <c:v>453.84</c:v>
                </c:pt>
                <c:pt idx="4629">
                  <c:v>438.41</c:v>
                </c:pt>
                <c:pt idx="4630">
                  <c:v>449.65</c:v>
                </c:pt>
                <c:pt idx="4631">
                  <c:v>477.62</c:v>
                </c:pt>
                <c:pt idx="4632">
                  <c:v>435.87</c:v>
                </c:pt>
                <c:pt idx="4633">
                  <c:v>479.53</c:v>
                </c:pt>
                <c:pt idx="4634">
                  <c:v>438.17</c:v>
                </c:pt>
                <c:pt idx="4635">
                  <c:v>447.31</c:v>
                </c:pt>
                <c:pt idx="4636">
                  <c:v>454.85</c:v>
                </c:pt>
                <c:pt idx="4637">
                  <c:v>440.93</c:v>
                </c:pt>
                <c:pt idx="4638">
                  <c:v>444.54</c:v>
                </c:pt>
                <c:pt idx="4639">
                  <c:v>432.43</c:v>
                </c:pt>
                <c:pt idx="4640">
                  <c:v>441.83</c:v>
                </c:pt>
                <c:pt idx="4641">
                  <c:v>446.82</c:v>
                </c:pt>
                <c:pt idx="4642">
                  <c:v>464.55</c:v>
                </c:pt>
                <c:pt idx="4643">
                  <c:v>479.76</c:v>
                </c:pt>
                <c:pt idx="4644">
                  <c:v>450.04</c:v>
                </c:pt>
                <c:pt idx="4645">
                  <c:v>466.47</c:v>
                </c:pt>
                <c:pt idx="4646">
                  <c:v>443.53</c:v>
                </c:pt>
                <c:pt idx="4647">
                  <c:v>445.65</c:v>
                </c:pt>
                <c:pt idx="4648">
                  <c:v>442.79</c:v>
                </c:pt>
                <c:pt idx="4649">
                  <c:v>486.06</c:v>
                </c:pt>
                <c:pt idx="4650">
                  <c:v>442.62</c:v>
                </c:pt>
                <c:pt idx="4651">
                  <c:v>427.55</c:v>
                </c:pt>
                <c:pt idx="4652">
                  <c:v>463.5</c:v>
                </c:pt>
                <c:pt idx="4653">
                  <c:v>466.64</c:v>
                </c:pt>
                <c:pt idx="4654">
                  <c:v>435.02</c:v>
                </c:pt>
                <c:pt idx="4655">
                  <c:v>461.94</c:v>
                </c:pt>
                <c:pt idx="4656">
                  <c:v>449.97</c:v>
                </c:pt>
                <c:pt idx="4657">
                  <c:v>480.15</c:v>
                </c:pt>
                <c:pt idx="4658">
                  <c:v>439.3</c:v>
                </c:pt>
                <c:pt idx="4659">
                  <c:v>446.98</c:v>
                </c:pt>
                <c:pt idx="4660">
                  <c:v>483.8</c:v>
                </c:pt>
                <c:pt idx="4661">
                  <c:v>467.85</c:v>
                </c:pt>
                <c:pt idx="4662">
                  <c:v>446.67</c:v>
                </c:pt>
                <c:pt idx="4663">
                  <c:v>444.82</c:v>
                </c:pt>
                <c:pt idx="4664">
                  <c:v>466.91</c:v>
                </c:pt>
                <c:pt idx="4665">
                  <c:v>461.31</c:v>
                </c:pt>
                <c:pt idx="4666">
                  <c:v>466.53</c:v>
                </c:pt>
                <c:pt idx="4667">
                  <c:v>440</c:v>
                </c:pt>
                <c:pt idx="4668">
                  <c:v>464.13</c:v>
                </c:pt>
                <c:pt idx="4669">
                  <c:v>460.84</c:v>
                </c:pt>
                <c:pt idx="4670">
                  <c:v>428.54</c:v>
                </c:pt>
                <c:pt idx="4671">
                  <c:v>430.3</c:v>
                </c:pt>
                <c:pt idx="4672">
                  <c:v>439.82</c:v>
                </c:pt>
                <c:pt idx="4673">
                  <c:v>471.58</c:v>
                </c:pt>
                <c:pt idx="4674">
                  <c:v>483.18</c:v>
                </c:pt>
                <c:pt idx="4675">
                  <c:v>482.26</c:v>
                </c:pt>
                <c:pt idx="4676">
                  <c:v>470.95</c:v>
                </c:pt>
                <c:pt idx="4677">
                  <c:v>474.03</c:v>
                </c:pt>
                <c:pt idx="4678">
                  <c:v>451</c:v>
                </c:pt>
                <c:pt idx="4679">
                  <c:v>483.94</c:v>
                </c:pt>
                <c:pt idx="4680">
                  <c:v>432.59</c:v>
                </c:pt>
                <c:pt idx="4681">
                  <c:v>440.27</c:v>
                </c:pt>
                <c:pt idx="4682">
                  <c:v>437.16</c:v>
                </c:pt>
                <c:pt idx="4683">
                  <c:v>449.52</c:v>
                </c:pt>
                <c:pt idx="4684">
                  <c:v>437.9</c:v>
                </c:pt>
                <c:pt idx="4685">
                  <c:v>478.43</c:v>
                </c:pt>
                <c:pt idx="4686">
                  <c:v>433.63</c:v>
                </c:pt>
                <c:pt idx="4687">
                  <c:v>464.86</c:v>
                </c:pt>
                <c:pt idx="4688">
                  <c:v>469.11</c:v>
                </c:pt>
                <c:pt idx="4689">
                  <c:v>440.63</c:v>
                </c:pt>
                <c:pt idx="4690">
                  <c:v>451.64</c:v>
                </c:pt>
                <c:pt idx="4691">
                  <c:v>466.66</c:v>
                </c:pt>
                <c:pt idx="4692">
                  <c:v>426.86</c:v>
                </c:pt>
                <c:pt idx="4693">
                  <c:v>475.64</c:v>
                </c:pt>
                <c:pt idx="4694">
                  <c:v>468.14</c:v>
                </c:pt>
                <c:pt idx="4695">
                  <c:v>437.02</c:v>
                </c:pt>
                <c:pt idx="4696">
                  <c:v>453.47</c:v>
                </c:pt>
                <c:pt idx="4697">
                  <c:v>433.99</c:v>
                </c:pt>
                <c:pt idx="4698">
                  <c:v>441</c:v>
                </c:pt>
                <c:pt idx="4699">
                  <c:v>446.61</c:v>
                </c:pt>
                <c:pt idx="4700">
                  <c:v>453.24</c:v>
                </c:pt>
                <c:pt idx="4701">
                  <c:v>446.64</c:v>
                </c:pt>
                <c:pt idx="4702">
                  <c:v>479.32</c:v>
                </c:pt>
                <c:pt idx="4703">
                  <c:v>449.6</c:v>
                </c:pt>
                <c:pt idx="4704">
                  <c:v>437.4</c:v>
                </c:pt>
                <c:pt idx="4705">
                  <c:v>445.3</c:v>
                </c:pt>
                <c:pt idx="4706">
                  <c:v>444.09</c:v>
                </c:pt>
                <c:pt idx="4707">
                  <c:v>440.55</c:v>
                </c:pt>
                <c:pt idx="4708">
                  <c:v>443.96</c:v>
                </c:pt>
                <c:pt idx="4709">
                  <c:v>442.28</c:v>
                </c:pt>
                <c:pt idx="4710">
                  <c:v>439.99</c:v>
                </c:pt>
                <c:pt idx="4711">
                  <c:v>429.25</c:v>
                </c:pt>
                <c:pt idx="4712">
                  <c:v>456.07</c:v>
                </c:pt>
                <c:pt idx="4713">
                  <c:v>458.31</c:v>
                </c:pt>
                <c:pt idx="4714">
                  <c:v>474.26</c:v>
                </c:pt>
                <c:pt idx="4715">
                  <c:v>434.48</c:v>
                </c:pt>
                <c:pt idx="4716">
                  <c:v>470.59</c:v>
                </c:pt>
                <c:pt idx="4717">
                  <c:v>432.85</c:v>
                </c:pt>
                <c:pt idx="4718">
                  <c:v>440.12</c:v>
                </c:pt>
                <c:pt idx="4719">
                  <c:v>460.56</c:v>
                </c:pt>
                <c:pt idx="4720">
                  <c:v>433.54</c:v>
                </c:pt>
                <c:pt idx="4721">
                  <c:v>457.83</c:v>
                </c:pt>
                <c:pt idx="4722">
                  <c:v>442.12</c:v>
                </c:pt>
                <c:pt idx="4723">
                  <c:v>484.65</c:v>
                </c:pt>
                <c:pt idx="4724">
                  <c:v>450.22</c:v>
                </c:pt>
                <c:pt idx="4725">
                  <c:v>464.36</c:v>
                </c:pt>
                <c:pt idx="4726">
                  <c:v>471.91</c:v>
                </c:pt>
                <c:pt idx="4727">
                  <c:v>469.33</c:v>
                </c:pt>
                <c:pt idx="4728">
                  <c:v>442.14</c:v>
                </c:pt>
                <c:pt idx="4729">
                  <c:v>454.72</c:v>
                </c:pt>
                <c:pt idx="4730">
                  <c:v>435.13</c:v>
                </c:pt>
                <c:pt idx="4731">
                  <c:v>477.03</c:v>
                </c:pt>
                <c:pt idx="4732">
                  <c:v>430.14</c:v>
                </c:pt>
                <c:pt idx="4733">
                  <c:v>442.77</c:v>
                </c:pt>
                <c:pt idx="4734">
                  <c:v>476.29</c:v>
                </c:pt>
                <c:pt idx="4735">
                  <c:v>461.58</c:v>
                </c:pt>
                <c:pt idx="4736">
                  <c:v>457.71</c:v>
                </c:pt>
                <c:pt idx="4737">
                  <c:v>430.45</c:v>
                </c:pt>
                <c:pt idx="4738">
                  <c:v>486.57</c:v>
                </c:pt>
                <c:pt idx="4739">
                  <c:v>434.47</c:v>
                </c:pt>
                <c:pt idx="4740">
                  <c:v>469.93</c:v>
                </c:pt>
                <c:pt idx="4741">
                  <c:v>486.2</c:v>
                </c:pt>
                <c:pt idx="4742">
                  <c:v>470.31</c:v>
                </c:pt>
                <c:pt idx="4743">
                  <c:v>453.92</c:v>
                </c:pt>
                <c:pt idx="4744">
                  <c:v>459.85</c:v>
                </c:pt>
                <c:pt idx="4745">
                  <c:v>433.94</c:v>
                </c:pt>
                <c:pt idx="4746">
                  <c:v>474.04</c:v>
                </c:pt>
                <c:pt idx="4747">
                  <c:v>433.16</c:v>
                </c:pt>
                <c:pt idx="4748">
                  <c:v>433.25</c:v>
                </c:pt>
                <c:pt idx="4749">
                  <c:v>450.86</c:v>
                </c:pt>
                <c:pt idx="4750">
                  <c:v>439.66</c:v>
                </c:pt>
                <c:pt idx="4751">
                  <c:v>477.14</c:v>
                </c:pt>
                <c:pt idx="4752">
                  <c:v>483.12</c:v>
                </c:pt>
                <c:pt idx="4753">
                  <c:v>433.47</c:v>
                </c:pt>
                <c:pt idx="4754">
                  <c:v>425.69</c:v>
                </c:pt>
                <c:pt idx="4755">
                  <c:v>445.76</c:v>
                </c:pt>
                <c:pt idx="4756">
                  <c:v>432.52</c:v>
                </c:pt>
                <c:pt idx="4757">
                  <c:v>441.67</c:v>
                </c:pt>
                <c:pt idx="4758">
                  <c:v>434.4</c:v>
                </c:pt>
                <c:pt idx="4759">
                  <c:v>439.73</c:v>
                </c:pt>
                <c:pt idx="4760">
                  <c:v>426.93</c:v>
                </c:pt>
                <c:pt idx="4761">
                  <c:v>464.46</c:v>
                </c:pt>
                <c:pt idx="4762">
                  <c:v>476.22</c:v>
                </c:pt>
                <c:pt idx="4763">
                  <c:v>457.8</c:v>
                </c:pt>
                <c:pt idx="4764">
                  <c:v>433.57</c:v>
                </c:pt>
                <c:pt idx="4765">
                  <c:v>429.28</c:v>
                </c:pt>
                <c:pt idx="4766">
                  <c:v>467.8</c:v>
                </c:pt>
                <c:pt idx="4767">
                  <c:v>470.06</c:v>
                </c:pt>
                <c:pt idx="4768">
                  <c:v>432.51</c:v>
                </c:pt>
                <c:pt idx="4769">
                  <c:v>455.85</c:v>
                </c:pt>
                <c:pt idx="4770">
                  <c:v>467.96</c:v>
                </c:pt>
                <c:pt idx="4771">
                  <c:v>485.67</c:v>
                </c:pt>
                <c:pt idx="4772">
                  <c:v>480.83</c:v>
                </c:pt>
                <c:pt idx="4773">
                  <c:v>464.13</c:v>
                </c:pt>
                <c:pt idx="4774">
                  <c:v>436.76</c:v>
                </c:pt>
                <c:pt idx="4775">
                  <c:v>488.67</c:v>
                </c:pt>
                <c:pt idx="4776">
                  <c:v>445.72</c:v>
                </c:pt>
                <c:pt idx="4777">
                  <c:v>466.05</c:v>
                </c:pt>
                <c:pt idx="4778">
                  <c:v>430.66</c:v>
                </c:pt>
                <c:pt idx="4779">
                  <c:v>463.86</c:v>
                </c:pt>
                <c:pt idx="4780">
                  <c:v>435.38</c:v>
                </c:pt>
                <c:pt idx="4781">
                  <c:v>484.49</c:v>
                </c:pt>
                <c:pt idx="4782">
                  <c:v>482.46</c:v>
                </c:pt>
                <c:pt idx="4783">
                  <c:v>443.19</c:v>
                </c:pt>
                <c:pt idx="4784">
                  <c:v>444.7</c:v>
                </c:pt>
                <c:pt idx="4785">
                  <c:v>466.2</c:v>
                </c:pt>
                <c:pt idx="4786">
                  <c:v>444.11</c:v>
                </c:pt>
                <c:pt idx="4787">
                  <c:v>473.51</c:v>
                </c:pt>
                <c:pt idx="4788">
                  <c:v>484.21</c:v>
                </c:pt>
                <c:pt idx="4789">
                  <c:v>425.68</c:v>
                </c:pt>
                <c:pt idx="4790">
                  <c:v>473.39</c:v>
                </c:pt>
                <c:pt idx="4791">
                  <c:v>443.12</c:v>
                </c:pt>
                <c:pt idx="4792">
                  <c:v>456.29</c:v>
                </c:pt>
                <c:pt idx="4793">
                  <c:v>481.93</c:v>
                </c:pt>
                <c:pt idx="4794">
                  <c:v>438.55</c:v>
                </c:pt>
                <c:pt idx="4795">
                  <c:v>474.07</c:v>
                </c:pt>
                <c:pt idx="4796">
                  <c:v>446.44</c:v>
                </c:pt>
                <c:pt idx="4797">
                  <c:v>464.78</c:v>
                </c:pt>
                <c:pt idx="4798">
                  <c:v>443.82</c:v>
                </c:pt>
                <c:pt idx="4799">
                  <c:v>443.43</c:v>
                </c:pt>
                <c:pt idx="4800">
                  <c:v>449.04</c:v>
                </c:pt>
                <c:pt idx="4801">
                  <c:v>432.28</c:v>
                </c:pt>
                <c:pt idx="4802">
                  <c:v>432.38</c:v>
                </c:pt>
                <c:pt idx="4803">
                  <c:v>435.64</c:v>
                </c:pt>
                <c:pt idx="4804">
                  <c:v>470.84</c:v>
                </c:pt>
                <c:pt idx="4805">
                  <c:v>447.09</c:v>
                </c:pt>
                <c:pt idx="4806">
                  <c:v>434.67</c:v>
                </c:pt>
                <c:pt idx="4807">
                  <c:v>442.79</c:v>
                </c:pt>
                <c:pt idx="4808">
                  <c:v>451.97</c:v>
                </c:pt>
                <c:pt idx="4809">
                  <c:v>439.72</c:v>
                </c:pt>
                <c:pt idx="4810">
                  <c:v>445.09</c:v>
                </c:pt>
                <c:pt idx="4811">
                  <c:v>433.91</c:v>
                </c:pt>
                <c:pt idx="4812">
                  <c:v>471.27</c:v>
                </c:pt>
                <c:pt idx="4813">
                  <c:v>430.33</c:v>
                </c:pt>
                <c:pt idx="4814">
                  <c:v>448.01</c:v>
                </c:pt>
                <c:pt idx="4815">
                  <c:v>459.8</c:v>
                </c:pt>
                <c:pt idx="4816">
                  <c:v>473</c:v>
                </c:pt>
                <c:pt idx="4817">
                  <c:v>465.05</c:v>
                </c:pt>
                <c:pt idx="4818">
                  <c:v>446.2</c:v>
                </c:pt>
                <c:pt idx="4819">
                  <c:v>428.25</c:v>
                </c:pt>
                <c:pt idx="4820">
                  <c:v>440.51</c:v>
                </c:pt>
                <c:pt idx="4821">
                  <c:v>462.94</c:v>
                </c:pt>
                <c:pt idx="4822">
                  <c:v>444.58</c:v>
                </c:pt>
                <c:pt idx="4823">
                  <c:v>464.41</c:v>
                </c:pt>
                <c:pt idx="4824">
                  <c:v>471.11</c:v>
                </c:pt>
                <c:pt idx="4825">
                  <c:v>440.99</c:v>
                </c:pt>
                <c:pt idx="4826">
                  <c:v>449.8</c:v>
                </c:pt>
                <c:pt idx="4827">
                  <c:v>474.52</c:v>
                </c:pt>
                <c:pt idx="4828">
                  <c:v>481.32</c:v>
                </c:pt>
                <c:pt idx="4829">
                  <c:v>449.76</c:v>
                </c:pt>
                <c:pt idx="4830">
                  <c:v>448.3</c:v>
                </c:pt>
                <c:pt idx="4831">
                  <c:v>432.54</c:v>
                </c:pt>
                <c:pt idx="4832">
                  <c:v>479.74</c:v>
                </c:pt>
                <c:pt idx="4833">
                  <c:v>445.27</c:v>
                </c:pt>
                <c:pt idx="4834">
                  <c:v>492.39</c:v>
                </c:pt>
                <c:pt idx="4835">
                  <c:v>435.27</c:v>
                </c:pt>
                <c:pt idx="4836">
                  <c:v>464.27</c:v>
                </c:pt>
                <c:pt idx="4837">
                  <c:v>463.89</c:v>
                </c:pt>
                <c:pt idx="4838">
                  <c:v>483.57</c:v>
                </c:pt>
                <c:pt idx="4839">
                  <c:v>449.58</c:v>
                </c:pt>
                <c:pt idx="4840">
                  <c:v>483.43</c:v>
                </c:pt>
                <c:pt idx="4841">
                  <c:v>445.49</c:v>
                </c:pt>
                <c:pt idx="4842">
                  <c:v>455.52</c:v>
                </c:pt>
                <c:pt idx="4843">
                  <c:v>460.24</c:v>
                </c:pt>
                <c:pt idx="4844">
                  <c:v>432.79</c:v>
                </c:pt>
                <c:pt idx="4845">
                  <c:v>465.77</c:v>
                </c:pt>
                <c:pt idx="4846">
                  <c:v>425.55</c:v>
                </c:pt>
                <c:pt idx="4847">
                  <c:v>466.86</c:v>
                </c:pt>
                <c:pt idx="4848">
                  <c:v>451.03</c:v>
                </c:pt>
                <c:pt idx="4849">
                  <c:v>429.62</c:v>
                </c:pt>
                <c:pt idx="4850">
                  <c:v>444.51</c:v>
                </c:pt>
                <c:pt idx="4851">
                  <c:v>445.96</c:v>
                </c:pt>
                <c:pt idx="4852">
                  <c:v>448.93</c:v>
                </c:pt>
                <c:pt idx="4853">
                  <c:v>434.68</c:v>
                </c:pt>
                <c:pt idx="4854">
                  <c:v>430.18</c:v>
                </c:pt>
                <c:pt idx="4855">
                  <c:v>433.13</c:v>
                </c:pt>
                <c:pt idx="4856">
                  <c:v>472.54</c:v>
                </c:pt>
                <c:pt idx="4857">
                  <c:v>473.54</c:v>
                </c:pt>
                <c:pt idx="4858">
                  <c:v>432.94</c:v>
                </c:pt>
                <c:pt idx="4859">
                  <c:v>464.14</c:v>
                </c:pt>
                <c:pt idx="4860">
                  <c:v>465.74</c:v>
                </c:pt>
                <c:pt idx="4861">
                  <c:v>449.01</c:v>
                </c:pt>
                <c:pt idx="4862">
                  <c:v>436.7</c:v>
                </c:pt>
                <c:pt idx="4863">
                  <c:v>439.04</c:v>
                </c:pt>
                <c:pt idx="4864">
                  <c:v>432.73</c:v>
                </c:pt>
                <c:pt idx="4865">
                  <c:v>458.46</c:v>
                </c:pt>
                <c:pt idx="4866">
                  <c:v>438.43</c:v>
                </c:pt>
                <c:pt idx="4867">
                  <c:v>442.24</c:v>
                </c:pt>
                <c:pt idx="4868">
                  <c:v>459.76</c:v>
                </c:pt>
                <c:pt idx="4869">
                  <c:v>467.41</c:v>
                </c:pt>
                <c:pt idx="4870">
                  <c:v>426.97</c:v>
                </c:pt>
                <c:pt idx="4871">
                  <c:v>430.85</c:v>
                </c:pt>
                <c:pt idx="4872">
                  <c:v>446.33</c:v>
                </c:pt>
                <c:pt idx="4873">
                  <c:v>435.47</c:v>
                </c:pt>
                <c:pt idx="4874">
                  <c:v>451.31</c:v>
                </c:pt>
                <c:pt idx="4875">
                  <c:v>444.07</c:v>
                </c:pt>
                <c:pt idx="4876">
                  <c:v>444.35</c:v>
                </c:pt>
                <c:pt idx="4877">
                  <c:v>427.62</c:v>
                </c:pt>
                <c:pt idx="4878">
                  <c:v>448.97</c:v>
                </c:pt>
                <c:pt idx="4879">
                  <c:v>442.89</c:v>
                </c:pt>
                <c:pt idx="4880">
                  <c:v>454.62</c:v>
                </c:pt>
                <c:pt idx="4881">
                  <c:v>434.78</c:v>
                </c:pt>
                <c:pt idx="4882">
                  <c:v>437.18</c:v>
                </c:pt>
                <c:pt idx="4883">
                  <c:v>477.81</c:v>
                </c:pt>
                <c:pt idx="4884">
                  <c:v>445.71</c:v>
                </c:pt>
                <c:pt idx="4885">
                  <c:v>454.25</c:v>
                </c:pt>
                <c:pt idx="4886">
                  <c:v>432.04</c:v>
                </c:pt>
                <c:pt idx="4887">
                  <c:v>494.39</c:v>
                </c:pt>
                <c:pt idx="4888">
                  <c:v>452.5</c:v>
                </c:pt>
                <c:pt idx="4889">
                  <c:v>444.94</c:v>
                </c:pt>
                <c:pt idx="4890">
                  <c:v>465.01</c:v>
                </c:pt>
                <c:pt idx="4891">
                  <c:v>490.78</c:v>
                </c:pt>
                <c:pt idx="4892">
                  <c:v>431.27</c:v>
                </c:pt>
                <c:pt idx="4893">
                  <c:v>452.37</c:v>
                </c:pt>
                <c:pt idx="4894">
                  <c:v>482.17</c:v>
                </c:pt>
                <c:pt idx="4895">
                  <c:v>445.22</c:v>
                </c:pt>
                <c:pt idx="4896">
                  <c:v>475.41</c:v>
                </c:pt>
                <c:pt idx="4897">
                  <c:v>476.2</c:v>
                </c:pt>
                <c:pt idx="4898">
                  <c:v>439.13</c:v>
                </c:pt>
                <c:pt idx="4899">
                  <c:v>438.78</c:v>
                </c:pt>
                <c:pt idx="4900">
                  <c:v>443.44</c:v>
                </c:pt>
                <c:pt idx="4901">
                  <c:v>445.72</c:v>
                </c:pt>
                <c:pt idx="4902">
                  <c:v>469.57</c:v>
                </c:pt>
                <c:pt idx="4903">
                  <c:v>438.28</c:v>
                </c:pt>
                <c:pt idx="4904">
                  <c:v>436.06</c:v>
                </c:pt>
                <c:pt idx="4905">
                  <c:v>442.58</c:v>
                </c:pt>
                <c:pt idx="4906">
                  <c:v>448.75</c:v>
                </c:pt>
                <c:pt idx="4907">
                  <c:v>448.35</c:v>
                </c:pt>
                <c:pt idx="4908">
                  <c:v>429.31</c:v>
                </c:pt>
                <c:pt idx="4909">
                  <c:v>439.06</c:v>
                </c:pt>
                <c:pt idx="4910">
                  <c:v>463.71</c:v>
                </c:pt>
                <c:pt idx="4911">
                  <c:v>437.2</c:v>
                </c:pt>
                <c:pt idx="4912">
                  <c:v>442.59</c:v>
                </c:pt>
                <c:pt idx="4913">
                  <c:v>464.95</c:v>
                </c:pt>
                <c:pt idx="4914">
                  <c:v>463.09</c:v>
                </c:pt>
                <c:pt idx="4915">
                  <c:v>450.97</c:v>
                </c:pt>
                <c:pt idx="4916">
                  <c:v>450.05</c:v>
                </c:pt>
                <c:pt idx="4917">
                  <c:v>436.92</c:v>
                </c:pt>
                <c:pt idx="4918">
                  <c:v>468.18</c:v>
                </c:pt>
                <c:pt idx="4919">
                  <c:v>445.46</c:v>
                </c:pt>
                <c:pt idx="4920">
                  <c:v>433.27</c:v>
                </c:pt>
                <c:pt idx="4921">
                  <c:v>439.2</c:v>
                </c:pt>
                <c:pt idx="4922">
                  <c:v>439.86</c:v>
                </c:pt>
                <c:pt idx="4923">
                  <c:v>455.18</c:v>
                </c:pt>
                <c:pt idx="4924">
                  <c:v>456.18</c:v>
                </c:pt>
                <c:pt idx="4925">
                  <c:v>475.61</c:v>
                </c:pt>
                <c:pt idx="4926">
                  <c:v>428.83</c:v>
                </c:pt>
                <c:pt idx="4927">
                  <c:v>435.51</c:v>
                </c:pt>
                <c:pt idx="4928">
                  <c:v>438.92</c:v>
                </c:pt>
                <c:pt idx="4929">
                  <c:v>444.78</c:v>
                </c:pt>
                <c:pt idx="4930">
                  <c:v>434.76</c:v>
                </c:pt>
                <c:pt idx="4931">
                  <c:v>463.08</c:v>
                </c:pt>
                <c:pt idx="4932">
                  <c:v>479.3</c:v>
                </c:pt>
                <c:pt idx="4933">
                  <c:v>434.98</c:v>
                </c:pt>
                <c:pt idx="4934">
                  <c:v>456.7</c:v>
                </c:pt>
                <c:pt idx="4935">
                  <c:v>438.05</c:v>
                </c:pt>
                <c:pt idx="4936">
                  <c:v>426.2</c:v>
                </c:pt>
                <c:pt idx="4937">
                  <c:v>440.22</c:v>
                </c:pt>
                <c:pt idx="4938">
                  <c:v>435.58</c:v>
                </c:pt>
                <c:pt idx="4939">
                  <c:v>432.53</c:v>
                </c:pt>
                <c:pt idx="4940">
                  <c:v>438.72</c:v>
                </c:pt>
                <c:pt idx="4941">
                  <c:v>468.91</c:v>
                </c:pt>
                <c:pt idx="4942">
                  <c:v>438.53</c:v>
                </c:pt>
                <c:pt idx="4943">
                  <c:v>436.55</c:v>
                </c:pt>
                <c:pt idx="4944">
                  <c:v>467.44</c:v>
                </c:pt>
                <c:pt idx="4945">
                  <c:v>449.36</c:v>
                </c:pt>
                <c:pt idx="4946">
                  <c:v>437.83</c:v>
                </c:pt>
                <c:pt idx="4947">
                  <c:v>452.66</c:v>
                </c:pt>
                <c:pt idx="4948">
                  <c:v>436.69</c:v>
                </c:pt>
                <c:pt idx="4949">
                  <c:v>484.19</c:v>
                </c:pt>
                <c:pt idx="4950">
                  <c:v>435.34</c:v>
                </c:pt>
                <c:pt idx="4951">
                  <c:v>440.86</c:v>
                </c:pt>
                <c:pt idx="4952">
                  <c:v>488.56</c:v>
                </c:pt>
                <c:pt idx="4953">
                  <c:v>442.48</c:v>
                </c:pt>
                <c:pt idx="4954">
                  <c:v>433.06</c:v>
                </c:pt>
                <c:pt idx="4955">
                  <c:v>435.14</c:v>
                </c:pt>
                <c:pt idx="4956">
                  <c:v>440.79</c:v>
                </c:pt>
                <c:pt idx="4957">
                  <c:v>458.75</c:v>
                </c:pt>
                <c:pt idx="4958">
                  <c:v>434.84</c:v>
                </c:pt>
                <c:pt idx="4959">
                  <c:v>460.91</c:v>
                </c:pt>
                <c:pt idx="4960">
                  <c:v>434.01</c:v>
                </c:pt>
                <c:pt idx="4961">
                  <c:v>450.83</c:v>
                </c:pt>
                <c:pt idx="4962">
                  <c:v>469.08</c:v>
                </c:pt>
                <c:pt idx="4963">
                  <c:v>441.9</c:v>
                </c:pt>
                <c:pt idx="4964">
                  <c:v>477.04</c:v>
                </c:pt>
                <c:pt idx="4965">
                  <c:v>475.77</c:v>
                </c:pt>
                <c:pt idx="4966">
                  <c:v>478.05</c:v>
                </c:pt>
                <c:pt idx="4967">
                  <c:v>445.58</c:v>
                </c:pt>
                <c:pt idx="4968">
                  <c:v>468.8</c:v>
                </c:pt>
                <c:pt idx="4969">
                  <c:v>430.36</c:v>
                </c:pt>
                <c:pt idx="4970">
                  <c:v>474.94</c:v>
                </c:pt>
                <c:pt idx="4971">
                  <c:v>465.89</c:v>
                </c:pt>
                <c:pt idx="4972">
                  <c:v>441.24</c:v>
                </c:pt>
                <c:pt idx="4973">
                  <c:v>439.14</c:v>
                </c:pt>
                <c:pt idx="4974">
                  <c:v>477.23</c:v>
                </c:pt>
                <c:pt idx="4975">
                  <c:v>481.77</c:v>
                </c:pt>
                <c:pt idx="4976">
                  <c:v>436.8</c:v>
                </c:pt>
                <c:pt idx="4977">
                  <c:v>477.52</c:v>
                </c:pt>
                <c:pt idx="4978">
                  <c:v>475.73</c:v>
                </c:pt>
                <c:pt idx="4979">
                  <c:v>462.87</c:v>
                </c:pt>
                <c:pt idx="4980">
                  <c:v>447.35</c:v>
                </c:pt>
                <c:pt idx="4981">
                  <c:v>469.06</c:v>
                </c:pt>
                <c:pt idx="4982">
                  <c:v>474.25</c:v>
                </c:pt>
                <c:pt idx="4983">
                  <c:v>432.14</c:v>
                </c:pt>
                <c:pt idx="4984">
                  <c:v>434.82</c:v>
                </c:pt>
                <c:pt idx="4985">
                  <c:v>446.01</c:v>
                </c:pt>
                <c:pt idx="4986">
                  <c:v>475.06</c:v>
                </c:pt>
                <c:pt idx="4987">
                  <c:v>436.18</c:v>
                </c:pt>
                <c:pt idx="4988">
                  <c:v>443.85</c:v>
                </c:pt>
                <c:pt idx="4989">
                  <c:v>445.95</c:v>
                </c:pt>
                <c:pt idx="4990">
                  <c:v>448.23</c:v>
                </c:pt>
                <c:pt idx="4991">
                  <c:v>452.31</c:v>
                </c:pt>
                <c:pt idx="4992">
                  <c:v>455.48</c:v>
                </c:pt>
                <c:pt idx="4993">
                  <c:v>469.83</c:v>
                </c:pt>
                <c:pt idx="4994">
                  <c:v>463.71</c:v>
                </c:pt>
                <c:pt idx="4995">
                  <c:v>426.79</c:v>
                </c:pt>
                <c:pt idx="4996">
                  <c:v>480.8</c:v>
                </c:pt>
                <c:pt idx="4997">
                  <c:v>474.13</c:v>
                </c:pt>
                <c:pt idx="4998">
                  <c:v>434.66</c:v>
                </c:pt>
                <c:pt idx="4999">
                  <c:v>453.33</c:v>
                </c:pt>
                <c:pt idx="5000">
                  <c:v>463.03</c:v>
                </c:pt>
                <c:pt idx="5001">
                  <c:v>442.89</c:v>
                </c:pt>
                <c:pt idx="5002">
                  <c:v>431.37</c:v>
                </c:pt>
                <c:pt idx="5003">
                  <c:v>434.14</c:v>
                </c:pt>
                <c:pt idx="5004">
                  <c:v>434.11</c:v>
                </c:pt>
                <c:pt idx="5005">
                  <c:v>438.66</c:v>
                </c:pt>
                <c:pt idx="5006">
                  <c:v>458.59</c:v>
                </c:pt>
                <c:pt idx="5007">
                  <c:v>474.44</c:v>
                </c:pt>
                <c:pt idx="5008">
                  <c:v>452.1</c:v>
                </c:pt>
                <c:pt idx="5009">
                  <c:v>479.13</c:v>
                </c:pt>
                <c:pt idx="5010">
                  <c:v>438.7</c:v>
                </c:pt>
                <c:pt idx="5011">
                  <c:v>454.01</c:v>
                </c:pt>
                <c:pt idx="5012">
                  <c:v>479.23</c:v>
                </c:pt>
                <c:pt idx="5013">
                  <c:v>454.6</c:v>
                </c:pt>
                <c:pt idx="5014">
                  <c:v>480.54</c:v>
                </c:pt>
                <c:pt idx="5015">
                  <c:v>445.97</c:v>
                </c:pt>
                <c:pt idx="5016">
                  <c:v>437.27</c:v>
                </c:pt>
                <c:pt idx="5017">
                  <c:v>441.52</c:v>
                </c:pt>
                <c:pt idx="5018">
                  <c:v>432.96</c:v>
                </c:pt>
                <c:pt idx="5019">
                  <c:v>457.01</c:v>
                </c:pt>
                <c:pt idx="5020">
                  <c:v>492.12</c:v>
                </c:pt>
                <c:pt idx="5021">
                  <c:v>442.78</c:v>
                </c:pt>
                <c:pt idx="5022">
                  <c:v>467.8</c:v>
                </c:pt>
                <c:pt idx="5023">
                  <c:v>475.35</c:v>
                </c:pt>
                <c:pt idx="5024">
                  <c:v>438.34</c:v>
                </c:pt>
                <c:pt idx="5025">
                  <c:v>469</c:v>
                </c:pt>
                <c:pt idx="5026">
                  <c:v>444.76</c:v>
                </c:pt>
                <c:pt idx="5027">
                  <c:v>441.71</c:v>
                </c:pt>
                <c:pt idx="5028">
                  <c:v>472.68</c:v>
                </c:pt>
                <c:pt idx="5029">
                  <c:v>440.33</c:v>
                </c:pt>
                <c:pt idx="5030">
                  <c:v>475.13</c:v>
                </c:pt>
                <c:pt idx="5031">
                  <c:v>488.01</c:v>
                </c:pt>
                <c:pt idx="5032">
                  <c:v>481.51</c:v>
                </c:pt>
                <c:pt idx="5033">
                  <c:v>447.71</c:v>
                </c:pt>
                <c:pt idx="5034">
                  <c:v>482.1</c:v>
                </c:pt>
                <c:pt idx="5035">
                  <c:v>442.64</c:v>
                </c:pt>
                <c:pt idx="5036">
                  <c:v>447.13</c:v>
                </c:pt>
                <c:pt idx="5037">
                  <c:v>434.76</c:v>
                </c:pt>
                <c:pt idx="5038">
                  <c:v>466.52</c:v>
                </c:pt>
                <c:pt idx="5039">
                  <c:v>466.67</c:v>
                </c:pt>
                <c:pt idx="5040">
                  <c:v>449.14</c:v>
                </c:pt>
                <c:pt idx="5041">
                  <c:v>439.35</c:v>
                </c:pt>
                <c:pt idx="5042">
                  <c:v>473.68</c:v>
                </c:pt>
                <c:pt idx="5043">
                  <c:v>433.53</c:v>
                </c:pt>
                <c:pt idx="5044">
                  <c:v>438.08</c:v>
                </c:pt>
                <c:pt idx="5045">
                  <c:v>483.17</c:v>
                </c:pt>
                <c:pt idx="5046">
                  <c:v>448.2</c:v>
                </c:pt>
                <c:pt idx="5047">
                  <c:v>438.47</c:v>
                </c:pt>
                <c:pt idx="5048">
                  <c:v>429.29</c:v>
                </c:pt>
                <c:pt idx="5049">
                  <c:v>474.79</c:v>
                </c:pt>
                <c:pt idx="5050">
                  <c:v>438.62</c:v>
                </c:pt>
                <c:pt idx="5051">
                  <c:v>444.99</c:v>
                </c:pt>
                <c:pt idx="5052">
                  <c:v>469.63</c:v>
                </c:pt>
                <c:pt idx="5053">
                  <c:v>445.3</c:v>
                </c:pt>
                <c:pt idx="5054">
                  <c:v>479.13</c:v>
                </c:pt>
                <c:pt idx="5055">
                  <c:v>442.78</c:v>
                </c:pt>
                <c:pt idx="5056">
                  <c:v>439.06</c:v>
                </c:pt>
                <c:pt idx="5057">
                  <c:v>445.63</c:v>
                </c:pt>
                <c:pt idx="5058">
                  <c:v>470.76</c:v>
                </c:pt>
                <c:pt idx="5059">
                  <c:v>461.87</c:v>
                </c:pt>
                <c:pt idx="5060">
                  <c:v>440.81</c:v>
                </c:pt>
                <c:pt idx="5061">
                  <c:v>485.95</c:v>
                </c:pt>
                <c:pt idx="5062">
                  <c:v>449.6</c:v>
                </c:pt>
                <c:pt idx="5063">
                  <c:v>442.72</c:v>
                </c:pt>
                <c:pt idx="5064">
                  <c:v>444.39</c:v>
                </c:pt>
                <c:pt idx="5065">
                  <c:v>484.2</c:v>
                </c:pt>
                <c:pt idx="5066">
                  <c:v>455.5</c:v>
                </c:pt>
                <c:pt idx="5067">
                  <c:v>486.55</c:v>
                </c:pt>
                <c:pt idx="5068">
                  <c:v>444.88</c:v>
                </c:pt>
                <c:pt idx="5069">
                  <c:v>428.42</c:v>
                </c:pt>
                <c:pt idx="5070">
                  <c:v>471.79</c:v>
                </c:pt>
                <c:pt idx="5071">
                  <c:v>479.65</c:v>
                </c:pt>
                <c:pt idx="5072">
                  <c:v>446.02</c:v>
                </c:pt>
                <c:pt idx="5073">
                  <c:v>445.85</c:v>
                </c:pt>
                <c:pt idx="5074">
                  <c:v>437.34</c:v>
                </c:pt>
                <c:pt idx="5075">
                  <c:v>477.02</c:v>
                </c:pt>
                <c:pt idx="5076">
                  <c:v>438.54</c:v>
                </c:pt>
                <c:pt idx="5077">
                  <c:v>470.93</c:v>
                </c:pt>
                <c:pt idx="5078">
                  <c:v>453.2</c:v>
                </c:pt>
                <c:pt idx="5079">
                  <c:v>434.78</c:v>
                </c:pt>
                <c:pt idx="5080">
                  <c:v>435.92</c:v>
                </c:pt>
                <c:pt idx="5081">
                  <c:v>427.83</c:v>
                </c:pt>
                <c:pt idx="5082">
                  <c:v>460.48</c:v>
                </c:pt>
                <c:pt idx="5083">
                  <c:v>466.73</c:v>
                </c:pt>
                <c:pt idx="5084">
                  <c:v>436.89</c:v>
                </c:pt>
                <c:pt idx="5085">
                  <c:v>474.82</c:v>
                </c:pt>
                <c:pt idx="5086">
                  <c:v>481.46</c:v>
                </c:pt>
                <c:pt idx="5087">
                  <c:v>459.1</c:v>
                </c:pt>
                <c:pt idx="5088">
                  <c:v>479.95</c:v>
                </c:pt>
                <c:pt idx="5089">
                  <c:v>477.27</c:v>
                </c:pt>
                <c:pt idx="5090">
                  <c:v>454.63</c:v>
                </c:pt>
                <c:pt idx="5091">
                  <c:v>468.8</c:v>
                </c:pt>
                <c:pt idx="5092">
                  <c:v>453.08</c:v>
                </c:pt>
                <c:pt idx="5093">
                  <c:v>451.38</c:v>
                </c:pt>
                <c:pt idx="5094">
                  <c:v>477.45</c:v>
                </c:pt>
                <c:pt idx="5095">
                  <c:v>453.55</c:v>
                </c:pt>
                <c:pt idx="5096">
                  <c:v>445.33</c:v>
                </c:pt>
                <c:pt idx="5097">
                  <c:v>477.2</c:v>
                </c:pt>
                <c:pt idx="5098">
                  <c:v>483.38</c:v>
                </c:pt>
                <c:pt idx="5099">
                  <c:v>483.56</c:v>
                </c:pt>
                <c:pt idx="5100">
                  <c:v>427.5</c:v>
                </c:pt>
                <c:pt idx="5101">
                  <c:v>472.5</c:v>
                </c:pt>
                <c:pt idx="5102">
                  <c:v>480.6</c:v>
                </c:pt>
                <c:pt idx="5103">
                  <c:v>432.97</c:v>
                </c:pt>
                <c:pt idx="5104">
                  <c:v>431.97</c:v>
                </c:pt>
                <c:pt idx="5105">
                  <c:v>428.93</c:v>
                </c:pt>
                <c:pt idx="5106">
                  <c:v>464.43</c:v>
                </c:pt>
                <c:pt idx="5107">
                  <c:v>458.04</c:v>
                </c:pt>
                <c:pt idx="5108">
                  <c:v>458.06</c:v>
                </c:pt>
                <c:pt idx="5109">
                  <c:v>440.48</c:v>
                </c:pt>
                <c:pt idx="5110">
                  <c:v>445.68</c:v>
                </c:pt>
                <c:pt idx="5111">
                  <c:v>476.73</c:v>
                </c:pt>
                <c:pt idx="5112">
                  <c:v>444.69</c:v>
                </c:pt>
                <c:pt idx="5113">
                  <c:v>468.23</c:v>
                </c:pt>
                <c:pt idx="5114">
                  <c:v>470.82</c:v>
                </c:pt>
                <c:pt idx="5115">
                  <c:v>467.74</c:v>
                </c:pt>
                <c:pt idx="5116">
                  <c:v>483.24</c:v>
                </c:pt>
                <c:pt idx="5117">
                  <c:v>425.91</c:v>
                </c:pt>
                <c:pt idx="5118">
                  <c:v>495.21</c:v>
                </c:pt>
                <c:pt idx="5119">
                  <c:v>461.14</c:v>
                </c:pt>
                <c:pt idx="5120">
                  <c:v>477.78</c:v>
                </c:pt>
                <c:pt idx="5121">
                  <c:v>444.59</c:v>
                </c:pt>
                <c:pt idx="5122">
                  <c:v>479.92</c:v>
                </c:pt>
                <c:pt idx="5123">
                  <c:v>442.42</c:v>
                </c:pt>
                <c:pt idx="5124">
                  <c:v>426.88</c:v>
                </c:pt>
                <c:pt idx="5125">
                  <c:v>460.94</c:v>
                </c:pt>
                <c:pt idx="5126">
                  <c:v>449.22</c:v>
                </c:pt>
                <c:pt idx="5127">
                  <c:v>489.96</c:v>
                </c:pt>
                <c:pt idx="5128">
                  <c:v>467.95</c:v>
                </c:pt>
                <c:pt idx="5129">
                  <c:v>428.91</c:v>
                </c:pt>
                <c:pt idx="5130">
                  <c:v>459.64</c:v>
                </c:pt>
                <c:pt idx="5131">
                  <c:v>457.94</c:v>
                </c:pt>
                <c:pt idx="5132">
                  <c:v>453.28</c:v>
                </c:pt>
                <c:pt idx="5133">
                  <c:v>450.22</c:v>
                </c:pt>
                <c:pt idx="5134">
                  <c:v>439.47</c:v>
                </c:pt>
                <c:pt idx="5135">
                  <c:v>455.54</c:v>
                </c:pt>
                <c:pt idx="5136">
                  <c:v>451.49</c:v>
                </c:pt>
                <c:pt idx="5137">
                  <c:v>434.28</c:v>
                </c:pt>
                <c:pt idx="5138">
                  <c:v>477.37</c:v>
                </c:pt>
                <c:pt idx="5139">
                  <c:v>464.08</c:v>
                </c:pt>
                <c:pt idx="5140">
                  <c:v>454.89</c:v>
                </c:pt>
                <c:pt idx="5141">
                  <c:v>466.47</c:v>
                </c:pt>
                <c:pt idx="5142">
                  <c:v>447.3</c:v>
                </c:pt>
                <c:pt idx="5143">
                  <c:v>473.2</c:v>
                </c:pt>
                <c:pt idx="5144">
                  <c:v>457.26</c:v>
                </c:pt>
                <c:pt idx="5145">
                  <c:v>477.56</c:v>
                </c:pt>
                <c:pt idx="5146">
                  <c:v>482.9</c:v>
                </c:pt>
                <c:pt idx="5147">
                  <c:v>434.45</c:v>
                </c:pt>
                <c:pt idx="5148">
                  <c:v>449.67</c:v>
                </c:pt>
                <c:pt idx="5149">
                  <c:v>428.46</c:v>
                </c:pt>
                <c:pt idx="5150">
                  <c:v>477.78</c:v>
                </c:pt>
                <c:pt idx="5151">
                  <c:v>432</c:v>
                </c:pt>
                <c:pt idx="5152">
                  <c:v>442.69</c:v>
                </c:pt>
                <c:pt idx="5153">
                  <c:v>433.59</c:v>
                </c:pt>
                <c:pt idx="5154">
                  <c:v>458.84</c:v>
                </c:pt>
                <c:pt idx="5155">
                  <c:v>437.11</c:v>
                </c:pt>
                <c:pt idx="5156">
                  <c:v>439.49</c:v>
                </c:pt>
                <c:pt idx="5157">
                  <c:v>433.96</c:v>
                </c:pt>
                <c:pt idx="5158">
                  <c:v>436.34</c:v>
                </c:pt>
                <c:pt idx="5159">
                  <c:v>467.46</c:v>
                </c:pt>
                <c:pt idx="5160">
                  <c:v>448.06</c:v>
                </c:pt>
                <c:pt idx="5161">
                  <c:v>437.26</c:v>
                </c:pt>
                <c:pt idx="5162">
                  <c:v>447.42</c:v>
                </c:pt>
                <c:pt idx="5163">
                  <c:v>438.47</c:v>
                </c:pt>
                <c:pt idx="5164">
                  <c:v>476.7</c:v>
                </c:pt>
                <c:pt idx="5165">
                  <c:v>453.86</c:v>
                </c:pt>
                <c:pt idx="5166">
                  <c:v>426.96</c:v>
                </c:pt>
                <c:pt idx="5167">
                  <c:v>452.89</c:v>
                </c:pt>
                <c:pt idx="5168">
                  <c:v>445.75</c:v>
                </c:pt>
                <c:pt idx="5169">
                  <c:v>464.56</c:v>
                </c:pt>
                <c:pt idx="5170">
                  <c:v>467.84</c:v>
                </c:pt>
                <c:pt idx="5171">
                  <c:v>437.49</c:v>
                </c:pt>
                <c:pt idx="5172">
                  <c:v>443.62</c:v>
                </c:pt>
                <c:pt idx="5173">
                  <c:v>430.8</c:v>
                </c:pt>
                <c:pt idx="5174">
                  <c:v>435.2</c:v>
                </c:pt>
                <c:pt idx="5175">
                  <c:v>458.25</c:v>
                </c:pt>
                <c:pt idx="5176">
                  <c:v>483.36</c:v>
                </c:pt>
                <c:pt idx="5177">
                  <c:v>446.97</c:v>
                </c:pt>
                <c:pt idx="5178">
                  <c:v>479.64</c:v>
                </c:pt>
                <c:pt idx="5179">
                  <c:v>471.83</c:v>
                </c:pt>
                <c:pt idx="5180">
                  <c:v>474.73</c:v>
                </c:pt>
                <c:pt idx="5181">
                  <c:v>464.5</c:v>
                </c:pt>
                <c:pt idx="5182">
                  <c:v>454.42</c:v>
                </c:pt>
                <c:pt idx="5183">
                  <c:v>441.31</c:v>
                </c:pt>
                <c:pt idx="5184">
                  <c:v>475.58</c:v>
                </c:pt>
                <c:pt idx="5185">
                  <c:v>446.04</c:v>
                </c:pt>
                <c:pt idx="5186">
                  <c:v>442.67</c:v>
                </c:pt>
                <c:pt idx="5187">
                  <c:v>478.37</c:v>
                </c:pt>
                <c:pt idx="5188">
                  <c:v>435.59</c:v>
                </c:pt>
                <c:pt idx="5189">
                  <c:v>449.73</c:v>
                </c:pt>
                <c:pt idx="5190">
                  <c:v>467.68</c:v>
                </c:pt>
                <c:pt idx="5191">
                  <c:v>437.95</c:v>
                </c:pt>
                <c:pt idx="5192">
                  <c:v>439.77</c:v>
                </c:pt>
                <c:pt idx="5193">
                  <c:v>455.27</c:v>
                </c:pt>
                <c:pt idx="5194">
                  <c:v>455.94</c:v>
                </c:pt>
                <c:pt idx="5195">
                  <c:v>437.13</c:v>
                </c:pt>
                <c:pt idx="5196">
                  <c:v>442.44</c:v>
                </c:pt>
                <c:pt idx="5197">
                  <c:v>479.22</c:v>
                </c:pt>
                <c:pt idx="5198">
                  <c:v>430.56</c:v>
                </c:pt>
                <c:pt idx="5199">
                  <c:v>482.99</c:v>
                </c:pt>
                <c:pt idx="5200">
                  <c:v>483.63</c:v>
                </c:pt>
                <c:pt idx="5201">
                  <c:v>451.77</c:v>
                </c:pt>
                <c:pt idx="5202">
                  <c:v>468.76</c:v>
                </c:pt>
                <c:pt idx="5203">
                  <c:v>472.04</c:v>
                </c:pt>
                <c:pt idx="5204">
                  <c:v>436.92</c:v>
                </c:pt>
                <c:pt idx="5205">
                  <c:v>434.01</c:v>
                </c:pt>
                <c:pt idx="5206">
                  <c:v>435.34</c:v>
                </c:pt>
                <c:pt idx="5207">
                  <c:v>458.4</c:v>
                </c:pt>
                <c:pt idx="5208">
                  <c:v>469.18</c:v>
                </c:pt>
                <c:pt idx="5209">
                  <c:v>479.95</c:v>
                </c:pt>
                <c:pt idx="5210">
                  <c:v>458.6</c:v>
                </c:pt>
                <c:pt idx="5211">
                  <c:v>469.68</c:v>
                </c:pt>
                <c:pt idx="5212">
                  <c:v>470.57</c:v>
                </c:pt>
                <c:pt idx="5213">
                  <c:v>439.58</c:v>
                </c:pt>
                <c:pt idx="5214">
                  <c:v>430.32</c:v>
                </c:pt>
                <c:pt idx="5215">
                  <c:v>449.41</c:v>
                </c:pt>
                <c:pt idx="5216">
                  <c:v>445.4</c:v>
                </c:pt>
                <c:pt idx="5217">
                  <c:v>439.34</c:v>
                </c:pt>
                <c:pt idx="5218">
                  <c:v>440.64</c:v>
                </c:pt>
                <c:pt idx="5219">
                  <c:v>461.82</c:v>
                </c:pt>
                <c:pt idx="5220">
                  <c:v>439.42</c:v>
                </c:pt>
                <c:pt idx="5221">
                  <c:v>478.25</c:v>
                </c:pt>
                <c:pt idx="5222">
                  <c:v>465.63</c:v>
                </c:pt>
                <c:pt idx="5223">
                  <c:v>444.27</c:v>
                </c:pt>
                <c:pt idx="5224">
                  <c:v>443.41</c:v>
                </c:pt>
                <c:pt idx="5225">
                  <c:v>457.6</c:v>
                </c:pt>
                <c:pt idx="5226">
                  <c:v>454.21</c:v>
                </c:pt>
                <c:pt idx="5227">
                  <c:v>440.12</c:v>
                </c:pt>
                <c:pt idx="5228">
                  <c:v>448.64</c:v>
                </c:pt>
                <c:pt idx="5229">
                  <c:v>457.29</c:v>
                </c:pt>
                <c:pt idx="5230">
                  <c:v>462.77</c:v>
                </c:pt>
                <c:pt idx="5231">
                  <c:v>436.95</c:v>
                </c:pt>
                <c:pt idx="5232">
                  <c:v>440.74</c:v>
                </c:pt>
                <c:pt idx="5233">
                  <c:v>439.14</c:v>
                </c:pt>
                <c:pt idx="5234">
                  <c:v>440.35</c:v>
                </c:pt>
                <c:pt idx="5235">
                  <c:v>440.4</c:v>
                </c:pt>
                <c:pt idx="5236">
                  <c:v>450.07</c:v>
                </c:pt>
                <c:pt idx="5237">
                  <c:v>430.72</c:v>
                </c:pt>
                <c:pt idx="5238">
                  <c:v>481.95</c:v>
                </c:pt>
                <c:pt idx="5239">
                  <c:v>432.92</c:v>
                </c:pt>
                <c:pt idx="5240">
                  <c:v>473.78</c:v>
                </c:pt>
                <c:pt idx="5241">
                  <c:v>474.94</c:v>
                </c:pt>
                <c:pt idx="5242">
                  <c:v>472.86</c:v>
                </c:pt>
                <c:pt idx="5243">
                  <c:v>471.46</c:v>
                </c:pt>
                <c:pt idx="5244">
                  <c:v>441.79</c:v>
                </c:pt>
                <c:pt idx="5245">
                  <c:v>470.39</c:v>
                </c:pt>
                <c:pt idx="5246">
                  <c:v>440.67</c:v>
                </c:pt>
                <c:pt idx="5247">
                  <c:v>445.26</c:v>
                </c:pt>
                <c:pt idx="5248">
                  <c:v>430.05</c:v>
                </c:pt>
                <c:pt idx="5249">
                  <c:v>437.49</c:v>
                </c:pt>
                <c:pt idx="5250">
                  <c:v>449.59</c:v>
                </c:pt>
                <c:pt idx="5251">
                  <c:v>435.56</c:v>
                </c:pt>
                <c:pt idx="5252">
                  <c:v>469.92</c:v>
                </c:pt>
                <c:pt idx="5253">
                  <c:v>429.84</c:v>
                </c:pt>
                <c:pt idx="5254">
                  <c:v>443.65</c:v>
                </c:pt>
                <c:pt idx="5255">
                  <c:v>485.04</c:v>
                </c:pt>
                <c:pt idx="5256">
                  <c:v>427.42</c:v>
                </c:pt>
                <c:pt idx="5257">
                  <c:v>458.66</c:v>
                </c:pt>
                <c:pt idx="5258">
                  <c:v>438.11</c:v>
                </c:pt>
                <c:pt idx="5259">
                  <c:v>464.95</c:v>
                </c:pt>
                <c:pt idx="5260">
                  <c:v>466.87</c:v>
                </c:pt>
                <c:pt idx="5261">
                  <c:v>435.56</c:v>
                </c:pt>
                <c:pt idx="5262">
                  <c:v>449.99</c:v>
                </c:pt>
                <c:pt idx="5263">
                  <c:v>455.2</c:v>
                </c:pt>
                <c:pt idx="5264">
                  <c:v>463.86</c:v>
                </c:pt>
                <c:pt idx="5265">
                  <c:v>473.1</c:v>
                </c:pt>
                <c:pt idx="5266">
                  <c:v>475.21</c:v>
                </c:pt>
                <c:pt idx="5267">
                  <c:v>465.14</c:v>
                </c:pt>
                <c:pt idx="5268">
                  <c:v>485.12</c:v>
                </c:pt>
                <c:pt idx="5269">
                  <c:v>470.92</c:v>
                </c:pt>
                <c:pt idx="5270">
                  <c:v>463.31</c:v>
                </c:pt>
                <c:pt idx="5271">
                  <c:v>442.49</c:v>
                </c:pt>
                <c:pt idx="5272">
                  <c:v>441.56</c:v>
                </c:pt>
                <c:pt idx="5273">
                  <c:v>474.87</c:v>
                </c:pt>
                <c:pt idx="5274">
                  <c:v>430.29</c:v>
                </c:pt>
                <c:pt idx="5275">
                  <c:v>442.75</c:v>
                </c:pt>
                <c:pt idx="5276">
                  <c:v>487.19</c:v>
                </c:pt>
                <c:pt idx="5277">
                  <c:v>458.67</c:v>
                </c:pt>
                <c:pt idx="5278">
                  <c:v>440.6</c:v>
                </c:pt>
                <c:pt idx="5279">
                  <c:v>463.71</c:v>
                </c:pt>
                <c:pt idx="5280">
                  <c:v>465.75</c:v>
                </c:pt>
                <c:pt idx="5281">
                  <c:v>479.86</c:v>
                </c:pt>
                <c:pt idx="5282">
                  <c:v>462.65</c:v>
                </c:pt>
                <c:pt idx="5283">
                  <c:v>469.57</c:v>
                </c:pt>
                <c:pt idx="5284">
                  <c:v>472.36</c:v>
                </c:pt>
                <c:pt idx="5285">
                  <c:v>495.24</c:v>
                </c:pt>
                <c:pt idx="5286">
                  <c:v>444.55</c:v>
                </c:pt>
                <c:pt idx="5287">
                  <c:v>460.73</c:v>
                </c:pt>
                <c:pt idx="5288">
                  <c:v>449.98</c:v>
                </c:pt>
                <c:pt idx="5289">
                  <c:v>447.45</c:v>
                </c:pt>
                <c:pt idx="5290">
                  <c:v>431.59</c:v>
                </c:pt>
                <c:pt idx="5291">
                  <c:v>447.03</c:v>
                </c:pt>
                <c:pt idx="5292">
                  <c:v>473.96</c:v>
                </c:pt>
                <c:pt idx="5293">
                  <c:v>435.75</c:v>
                </c:pt>
                <c:pt idx="5294">
                  <c:v>431.28</c:v>
                </c:pt>
                <c:pt idx="5295">
                  <c:v>458.68</c:v>
                </c:pt>
                <c:pt idx="5296">
                  <c:v>475.98</c:v>
                </c:pt>
                <c:pt idx="5297">
                  <c:v>433.63</c:v>
                </c:pt>
                <c:pt idx="5298">
                  <c:v>435.28</c:v>
                </c:pt>
                <c:pt idx="5299">
                  <c:v>478.24</c:v>
                </c:pt>
                <c:pt idx="5300">
                  <c:v>469.06</c:v>
                </c:pt>
                <c:pt idx="5301">
                  <c:v>444.79</c:v>
                </c:pt>
                <c:pt idx="5302">
                  <c:v>452.33</c:v>
                </c:pt>
                <c:pt idx="5303">
                  <c:v>477.56</c:v>
                </c:pt>
                <c:pt idx="5304">
                  <c:v>459.14</c:v>
                </c:pt>
                <c:pt idx="5305">
                  <c:v>428.72</c:v>
                </c:pt>
                <c:pt idx="5306">
                  <c:v>473.89</c:v>
                </c:pt>
                <c:pt idx="5307">
                  <c:v>448.37</c:v>
                </c:pt>
                <c:pt idx="5308">
                  <c:v>472.82</c:v>
                </c:pt>
                <c:pt idx="5309">
                  <c:v>443.3</c:v>
                </c:pt>
                <c:pt idx="5310">
                  <c:v>463.36</c:v>
                </c:pt>
                <c:pt idx="5311">
                  <c:v>464.14</c:v>
                </c:pt>
                <c:pt idx="5312">
                  <c:v>440.58</c:v>
                </c:pt>
                <c:pt idx="5313">
                  <c:v>435.21</c:v>
                </c:pt>
                <c:pt idx="5314">
                  <c:v>436.37</c:v>
                </c:pt>
                <c:pt idx="5315">
                  <c:v>448.51</c:v>
                </c:pt>
                <c:pt idx="5316">
                  <c:v>439.67</c:v>
                </c:pt>
                <c:pt idx="5317">
                  <c:v>444.5</c:v>
                </c:pt>
                <c:pt idx="5318">
                  <c:v>436.64</c:v>
                </c:pt>
                <c:pt idx="5319">
                  <c:v>467.48</c:v>
                </c:pt>
                <c:pt idx="5320">
                  <c:v>437.4</c:v>
                </c:pt>
                <c:pt idx="5321">
                  <c:v>433.97</c:v>
                </c:pt>
                <c:pt idx="5322">
                  <c:v>434.94</c:v>
                </c:pt>
                <c:pt idx="5323">
                  <c:v>438.46</c:v>
                </c:pt>
                <c:pt idx="5324">
                  <c:v>442.71</c:v>
                </c:pt>
                <c:pt idx="5325">
                  <c:v>464.7</c:v>
                </c:pt>
                <c:pt idx="5326">
                  <c:v>444.48</c:v>
                </c:pt>
                <c:pt idx="5327">
                  <c:v>426.48</c:v>
                </c:pt>
                <c:pt idx="5328">
                  <c:v>439.03</c:v>
                </c:pt>
                <c:pt idx="5329">
                  <c:v>446.46</c:v>
                </c:pt>
                <c:pt idx="5330">
                  <c:v>426.37</c:v>
                </c:pt>
                <c:pt idx="5331">
                  <c:v>429.41</c:v>
                </c:pt>
                <c:pt idx="5332">
                  <c:v>431.92</c:v>
                </c:pt>
                <c:pt idx="5333">
                  <c:v>447.63</c:v>
                </c:pt>
                <c:pt idx="5334">
                  <c:v>465.85</c:v>
                </c:pt>
                <c:pt idx="5335">
                  <c:v>438.19</c:v>
                </c:pt>
                <c:pt idx="5336">
                  <c:v>489.79</c:v>
                </c:pt>
                <c:pt idx="5337">
                  <c:v>471.55</c:v>
                </c:pt>
                <c:pt idx="5338">
                  <c:v>478.34</c:v>
                </c:pt>
                <c:pt idx="5339">
                  <c:v>453.78</c:v>
                </c:pt>
                <c:pt idx="5340">
                  <c:v>439.81</c:v>
                </c:pt>
                <c:pt idx="5341">
                  <c:v>456.31</c:v>
                </c:pt>
                <c:pt idx="5342">
                  <c:v>428.77</c:v>
                </c:pt>
                <c:pt idx="5343">
                  <c:v>473.84</c:v>
                </c:pt>
                <c:pt idx="5344">
                  <c:v>464.14</c:v>
                </c:pt>
                <c:pt idx="5345">
                  <c:v>478.8</c:v>
                </c:pt>
                <c:pt idx="5346">
                  <c:v>451.97</c:v>
                </c:pt>
                <c:pt idx="5347">
                  <c:v>477.54</c:v>
                </c:pt>
                <c:pt idx="5348">
                  <c:v>479.64</c:v>
                </c:pt>
                <c:pt idx="5349">
                  <c:v>443.91</c:v>
                </c:pt>
                <c:pt idx="5350">
                  <c:v>430.38</c:v>
                </c:pt>
                <c:pt idx="5351">
                  <c:v>427.61</c:v>
                </c:pt>
                <c:pt idx="5352">
                  <c:v>439.67</c:v>
                </c:pt>
                <c:pt idx="5353">
                  <c:v>455.93</c:v>
                </c:pt>
                <c:pt idx="5354">
                  <c:v>488.57</c:v>
                </c:pt>
                <c:pt idx="5355">
                  <c:v>442.15</c:v>
                </c:pt>
                <c:pt idx="5356">
                  <c:v>471.85</c:v>
                </c:pt>
                <c:pt idx="5357">
                  <c:v>436.02</c:v>
                </c:pt>
                <c:pt idx="5358">
                  <c:v>444.35</c:v>
                </c:pt>
                <c:pt idx="5359">
                  <c:v>441.15</c:v>
                </c:pt>
                <c:pt idx="5360">
                  <c:v>454.64</c:v>
                </c:pt>
                <c:pt idx="5361">
                  <c:v>462.58</c:v>
                </c:pt>
                <c:pt idx="5362">
                  <c:v>442.6</c:v>
                </c:pt>
                <c:pt idx="5363">
                  <c:v>439.72</c:v>
                </c:pt>
                <c:pt idx="5364">
                  <c:v>439.09</c:v>
                </c:pt>
                <c:pt idx="5365">
                  <c:v>456.57</c:v>
                </c:pt>
                <c:pt idx="5366">
                  <c:v>434.15</c:v>
                </c:pt>
                <c:pt idx="5367">
                  <c:v>460.46</c:v>
                </c:pt>
                <c:pt idx="5368">
                  <c:v>442.7</c:v>
                </c:pt>
                <c:pt idx="5369">
                  <c:v>461.14</c:v>
                </c:pt>
                <c:pt idx="5370">
                  <c:v>455.37</c:v>
                </c:pt>
                <c:pt idx="5371">
                  <c:v>450.71</c:v>
                </c:pt>
                <c:pt idx="5372">
                  <c:v>459.68</c:v>
                </c:pt>
                <c:pt idx="5373">
                  <c:v>441.2</c:v>
                </c:pt>
                <c:pt idx="5374">
                  <c:v>452.55</c:v>
                </c:pt>
                <c:pt idx="5375">
                  <c:v>446.3</c:v>
                </c:pt>
                <c:pt idx="5376">
                  <c:v>453.45</c:v>
                </c:pt>
                <c:pt idx="5377">
                  <c:v>434.36</c:v>
                </c:pt>
                <c:pt idx="5378">
                  <c:v>434.85</c:v>
                </c:pt>
                <c:pt idx="5379">
                  <c:v>466.13</c:v>
                </c:pt>
                <c:pt idx="5380">
                  <c:v>475.32</c:v>
                </c:pt>
                <c:pt idx="5381">
                  <c:v>471.56</c:v>
                </c:pt>
                <c:pt idx="5382">
                  <c:v>468.66</c:v>
                </c:pt>
                <c:pt idx="5383">
                  <c:v>433.61</c:v>
                </c:pt>
                <c:pt idx="5384">
                  <c:v>471.39</c:v>
                </c:pt>
                <c:pt idx="5385">
                  <c:v>472.84</c:v>
                </c:pt>
                <c:pt idx="5386">
                  <c:v>460.76</c:v>
                </c:pt>
                <c:pt idx="5387">
                  <c:v>459.31</c:v>
                </c:pt>
                <c:pt idx="5388">
                  <c:v>464.95</c:v>
                </c:pt>
                <c:pt idx="5389">
                  <c:v>429.85</c:v>
                </c:pt>
                <c:pt idx="5390">
                  <c:v>484.31</c:v>
                </c:pt>
                <c:pt idx="5391">
                  <c:v>442.14</c:v>
                </c:pt>
                <c:pt idx="5392">
                  <c:v>441.68</c:v>
                </c:pt>
                <c:pt idx="5393">
                  <c:v>434.34</c:v>
                </c:pt>
                <c:pt idx="5394">
                  <c:v>467.08</c:v>
                </c:pt>
                <c:pt idx="5395">
                  <c:v>481.46</c:v>
                </c:pt>
                <c:pt idx="5396">
                  <c:v>450.01</c:v>
                </c:pt>
                <c:pt idx="5397">
                  <c:v>431.39</c:v>
                </c:pt>
                <c:pt idx="5398">
                  <c:v>432.05</c:v>
                </c:pt>
                <c:pt idx="5399">
                  <c:v>463.1</c:v>
                </c:pt>
                <c:pt idx="5400">
                  <c:v>468.43</c:v>
                </c:pt>
                <c:pt idx="5401">
                  <c:v>466.29</c:v>
                </c:pt>
                <c:pt idx="5402">
                  <c:v>492.92</c:v>
                </c:pt>
                <c:pt idx="5403">
                  <c:v>454.18</c:v>
                </c:pt>
                <c:pt idx="5404">
                  <c:v>461.49</c:v>
                </c:pt>
                <c:pt idx="5405">
                  <c:v>472.73</c:v>
                </c:pt>
                <c:pt idx="5406">
                  <c:v>470.67</c:v>
                </c:pt>
                <c:pt idx="5407">
                  <c:v>477.91</c:v>
                </c:pt>
                <c:pt idx="5408">
                  <c:v>473.02</c:v>
                </c:pt>
                <c:pt idx="5409">
                  <c:v>428.5</c:v>
                </c:pt>
                <c:pt idx="5410">
                  <c:v>453.87</c:v>
                </c:pt>
                <c:pt idx="5411">
                  <c:v>461.56</c:v>
                </c:pt>
                <c:pt idx="5412">
                  <c:v>463.67</c:v>
                </c:pt>
                <c:pt idx="5413">
                  <c:v>442.94</c:v>
                </c:pt>
                <c:pt idx="5414">
                  <c:v>435.57</c:v>
                </c:pt>
                <c:pt idx="5415">
                  <c:v>477.78</c:v>
                </c:pt>
                <c:pt idx="5416">
                  <c:v>472.47</c:v>
                </c:pt>
                <c:pt idx="5417">
                  <c:v>442.76</c:v>
                </c:pt>
                <c:pt idx="5418">
                  <c:v>465.32</c:v>
                </c:pt>
                <c:pt idx="5419">
                  <c:v>468.87</c:v>
                </c:pt>
                <c:pt idx="5420">
                  <c:v>463.86</c:v>
                </c:pt>
                <c:pt idx="5421">
                  <c:v>442.52</c:v>
                </c:pt>
                <c:pt idx="5422">
                  <c:v>479.42</c:v>
                </c:pt>
                <c:pt idx="5423">
                  <c:v>441.12</c:v>
                </c:pt>
                <c:pt idx="5424">
                  <c:v>436.04</c:v>
                </c:pt>
                <c:pt idx="5425">
                  <c:v>445.81</c:v>
                </c:pt>
                <c:pt idx="5426">
                  <c:v>440.47</c:v>
                </c:pt>
                <c:pt idx="5427">
                  <c:v>483.54</c:v>
                </c:pt>
                <c:pt idx="5428">
                  <c:v>438.01</c:v>
                </c:pt>
                <c:pt idx="5429">
                  <c:v>440.79</c:v>
                </c:pt>
                <c:pt idx="5430">
                  <c:v>440.43</c:v>
                </c:pt>
                <c:pt idx="5431">
                  <c:v>431.82</c:v>
                </c:pt>
                <c:pt idx="5432">
                  <c:v>466.61</c:v>
                </c:pt>
                <c:pt idx="5433">
                  <c:v>487.09</c:v>
                </c:pt>
                <c:pt idx="5434">
                  <c:v>455.34</c:v>
                </c:pt>
                <c:pt idx="5435">
                  <c:v>444.13</c:v>
                </c:pt>
                <c:pt idx="5436">
                  <c:v>432.71</c:v>
                </c:pt>
                <c:pt idx="5437">
                  <c:v>467.15</c:v>
                </c:pt>
                <c:pt idx="5438">
                  <c:v>447.73</c:v>
                </c:pt>
                <c:pt idx="5439">
                  <c:v>472.59</c:v>
                </c:pt>
                <c:pt idx="5440">
                  <c:v>463.97</c:v>
                </c:pt>
                <c:pt idx="5441">
                  <c:v>481.24</c:v>
                </c:pt>
                <c:pt idx="5442">
                  <c:v>434.68</c:v>
                </c:pt>
                <c:pt idx="5443">
                  <c:v>472.69</c:v>
                </c:pt>
                <c:pt idx="5444">
                  <c:v>434.42</c:v>
                </c:pt>
                <c:pt idx="5445">
                  <c:v>463.37</c:v>
                </c:pt>
                <c:pt idx="5446">
                  <c:v>440.95</c:v>
                </c:pt>
                <c:pt idx="5447">
                  <c:v>431.72</c:v>
                </c:pt>
                <c:pt idx="5448">
                  <c:v>465.61</c:v>
                </c:pt>
                <c:pt idx="5449">
                  <c:v>472.45</c:v>
                </c:pt>
                <c:pt idx="5450">
                  <c:v>432.53</c:v>
                </c:pt>
                <c:pt idx="5451">
                  <c:v>439.8</c:v>
                </c:pt>
                <c:pt idx="5452">
                  <c:v>451.86</c:v>
                </c:pt>
                <c:pt idx="5453">
                  <c:v>479.96</c:v>
                </c:pt>
                <c:pt idx="5454">
                  <c:v>472.5</c:v>
                </c:pt>
                <c:pt idx="5455">
                  <c:v>453.96</c:v>
                </c:pt>
                <c:pt idx="5456">
                  <c:v>479.82</c:v>
                </c:pt>
                <c:pt idx="5457">
                  <c:v>463.57</c:v>
                </c:pt>
                <c:pt idx="5458">
                  <c:v>468.29</c:v>
                </c:pt>
                <c:pt idx="5459">
                  <c:v>441.19</c:v>
                </c:pt>
                <c:pt idx="5460">
                  <c:v>425.82</c:v>
                </c:pt>
                <c:pt idx="5461">
                  <c:v>448.09</c:v>
                </c:pt>
                <c:pt idx="5462">
                  <c:v>477.05</c:v>
                </c:pt>
                <c:pt idx="5463">
                  <c:v>484.07</c:v>
                </c:pt>
                <c:pt idx="5464">
                  <c:v>479.15</c:v>
                </c:pt>
                <c:pt idx="5465">
                  <c:v>429.32</c:v>
                </c:pt>
                <c:pt idx="5466">
                  <c:v>483.58</c:v>
                </c:pt>
                <c:pt idx="5467">
                  <c:v>440.11</c:v>
                </c:pt>
                <c:pt idx="5468">
                  <c:v>474.68</c:v>
                </c:pt>
                <c:pt idx="5469">
                  <c:v>475.94</c:v>
                </c:pt>
                <c:pt idx="5470">
                  <c:v>446.64</c:v>
                </c:pt>
                <c:pt idx="5471">
                  <c:v>450.99</c:v>
                </c:pt>
                <c:pt idx="5472">
                  <c:v>436.15</c:v>
                </c:pt>
                <c:pt idx="5473">
                  <c:v>437.43</c:v>
                </c:pt>
                <c:pt idx="5474">
                  <c:v>438.91</c:v>
                </c:pt>
                <c:pt idx="5475">
                  <c:v>455.53</c:v>
                </c:pt>
                <c:pt idx="5476">
                  <c:v>466.21</c:v>
                </c:pt>
                <c:pt idx="5477">
                  <c:v>428.54</c:v>
                </c:pt>
                <c:pt idx="5478">
                  <c:v>444.89</c:v>
                </c:pt>
                <c:pt idx="5479">
                  <c:v>457.03</c:v>
                </c:pt>
                <c:pt idx="5480">
                  <c:v>448.97</c:v>
                </c:pt>
                <c:pt idx="5481">
                  <c:v>446.57</c:v>
                </c:pt>
                <c:pt idx="5482">
                  <c:v>440.8</c:v>
                </c:pt>
                <c:pt idx="5483">
                  <c:v>452.52</c:v>
                </c:pt>
                <c:pt idx="5484">
                  <c:v>437.02</c:v>
                </c:pt>
                <c:pt idx="5485">
                  <c:v>434.23</c:v>
                </c:pt>
                <c:pt idx="5486">
                  <c:v>474.07</c:v>
                </c:pt>
                <c:pt idx="5487">
                  <c:v>458.82</c:v>
                </c:pt>
                <c:pt idx="5488">
                  <c:v>437.73</c:v>
                </c:pt>
                <c:pt idx="5489">
                  <c:v>444.55</c:v>
                </c:pt>
                <c:pt idx="5490">
                  <c:v>438.49</c:v>
                </c:pt>
                <c:pt idx="5491">
                  <c:v>446</c:v>
                </c:pt>
                <c:pt idx="5492">
                  <c:v>452.29</c:v>
                </c:pt>
                <c:pt idx="5493">
                  <c:v>473.19</c:v>
                </c:pt>
                <c:pt idx="5494">
                  <c:v>463.28</c:v>
                </c:pt>
                <c:pt idx="5495">
                  <c:v>447.06</c:v>
                </c:pt>
                <c:pt idx="5496">
                  <c:v>442.69</c:v>
                </c:pt>
                <c:pt idx="5497">
                  <c:v>441.54</c:v>
                </c:pt>
                <c:pt idx="5498">
                  <c:v>444.93</c:v>
                </c:pt>
                <c:pt idx="5499">
                  <c:v>460.87</c:v>
                </c:pt>
                <c:pt idx="5500">
                  <c:v>471.42</c:v>
                </c:pt>
                <c:pt idx="5501">
                  <c:v>447.93</c:v>
                </c:pt>
                <c:pt idx="5502">
                  <c:v>462.3</c:v>
                </c:pt>
                <c:pt idx="5503">
                  <c:v>459.61</c:v>
                </c:pt>
                <c:pt idx="5504">
                  <c:v>466.78</c:v>
                </c:pt>
                <c:pt idx="5505">
                  <c:v>467.47</c:v>
                </c:pt>
                <c:pt idx="5506">
                  <c:v>426.58</c:v>
                </c:pt>
                <c:pt idx="5507">
                  <c:v>462.94</c:v>
                </c:pt>
                <c:pt idx="5508">
                  <c:v>444.85</c:v>
                </c:pt>
                <c:pt idx="5509">
                  <c:v>441.74</c:v>
                </c:pt>
                <c:pt idx="5510">
                  <c:v>475.13</c:v>
                </c:pt>
                <c:pt idx="5511">
                  <c:v>489.09</c:v>
                </c:pt>
                <c:pt idx="5512">
                  <c:v>477.9</c:v>
                </c:pt>
                <c:pt idx="5513">
                  <c:v>480.63</c:v>
                </c:pt>
                <c:pt idx="5514">
                  <c:v>433.1</c:v>
                </c:pt>
                <c:pt idx="5515">
                  <c:v>429.39</c:v>
                </c:pt>
                <c:pt idx="5516">
                  <c:v>431.44</c:v>
                </c:pt>
                <c:pt idx="5517">
                  <c:v>452.84</c:v>
                </c:pt>
                <c:pt idx="5518">
                  <c:v>448.61</c:v>
                </c:pt>
                <c:pt idx="5519">
                  <c:v>471.11</c:v>
                </c:pt>
                <c:pt idx="5520">
                  <c:v>463.71</c:v>
                </c:pt>
                <c:pt idx="5521">
                  <c:v>473.92</c:v>
                </c:pt>
                <c:pt idx="5522">
                  <c:v>466.92</c:v>
                </c:pt>
                <c:pt idx="5523">
                  <c:v>436.02</c:v>
                </c:pt>
                <c:pt idx="5524">
                  <c:v>470.82</c:v>
                </c:pt>
                <c:pt idx="5525">
                  <c:v>443.17</c:v>
                </c:pt>
                <c:pt idx="5526">
                  <c:v>452.46</c:v>
                </c:pt>
                <c:pt idx="5527">
                  <c:v>440.2</c:v>
                </c:pt>
                <c:pt idx="5528">
                  <c:v>457.46</c:v>
                </c:pt>
                <c:pt idx="5529">
                  <c:v>453.17</c:v>
                </c:pt>
                <c:pt idx="5530">
                  <c:v>456.85</c:v>
                </c:pt>
                <c:pt idx="5531">
                  <c:v>475.07</c:v>
                </c:pt>
                <c:pt idx="5532">
                  <c:v>459.37</c:v>
                </c:pt>
                <c:pt idx="5533">
                  <c:v>450.14</c:v>
                </c:pt>
                <c:pt idx="5534">
                  <c:v>444.01</c:v>
                </c:pt>
                <c:pt idx="5535">
                  <c:v>451.84</c:v>
                </c:pt>
                <c:pt idx="5536">
                  <c:v>475.02</c:v>
                </c:pt>
                <c:pt idx="5537">
                  <c:v>486.46</c:v>
                </c:pt>
                <c:pt idx="5538">
                  <c:v>436.55</c:v>
                </c:pt>
                <c:pt idx="5539">
                  <c:v>443.1</c:v>
                </c:pt>
                <c:pt idx="5540">
                  <c:v>438.79</c:v>
                </c:pt>
                <c:pt idx="5541">
                  <c:v>454.59</c:v>
                </c:pt>
                <c:pt idx="5542">
                  <c:v>436.46</c:v>
                </c:pt>
                <c:pt idx="5543">
                  <c:v>442.31</c:v>
                </c:pt>
                <c:pt idx="5544">
                  <c:v>445.51</c:v>
                </c:pt>
                <c:pt idx="5545">
                  <c:v>441.45</c:v>
                </c:pt>
                <c:pt idx="5546">
                  <c:v>438.38</c:v>
                </c:pt>
                <c:pt idx="5547">
                  <c:v>427.38</c:v>
                </c:pt>
                <c:pt idx="5548">
                  <c:v>473.94</c:v>
                </c:pt>
                <c:pt idx="5549">
                  <c:v>447.66</c:v>
                </c:pt>
                <c:pt idx="5550">
                  <c:v>437.26</c:v>
                </c:pt>
                <c:pt idx="5551">
                  <c:v>469.25</c:v>
                </c:pt>
                <c:pt idx="5552">
                  <c:v>441.28</c:v>
                </c:pt>
                <c:pt idx="5553">
                  <c:v>431.32</c:v>
                </c:pt>
                <c:pt idx="5554">
                  <c:v>439.16</c:v>
                </c:pt>
                <c:pt idx="5555">
                  <c:v>434.35</c:v>
                </c:pt>
                <c:pt idx="5556">
                  <c:v>484.42</c:v>
                </c:pt>
                <c:pt idx="5557">
                  <c:v>436.05</c:v>
                </c:pt>
                <c:pt idx="5558">
                  <c:v>444.51</c:v>
                </c:pt>
                <c:pt idx="5559">
                  <c:v>467.83</c:v>
                </c:pt>
                <c:pt idx="5560">
                  <c:v>439.87</c:v>
                </c:pt>
                <c:pt idx="5561">
                  <c:v>432.28</c:v>
                </c:pt>
                <c:pt idx="5562">
                  <c:v>459.04</c:v>
                </c:pt>
                <c:pt idx="5563">
                  <c:v>466.42</c:v>
                </c:pt>
                <c:pt idx="5564">
                  <c:v>475.61</c:v>
                </c:pt>
                <c:pt idx="5565">
                  <c:v>463.21</c:v>
                </c:pt>
                <c:pt idx="5566">
                  <c:v>444.52</c:v>
                </c:pt>
                <c:pt idx="5567">
                  <c:v>460.44</c:v>
                </c:pt>
                <c:pt idx="5568">
                  <c:v>459.81</c:v>
                </c:pt>
                <c:pt idx="5569">
                  <c:v>466.46</c:v>
                </c:pt>
                <c:pt idx="5570">
                  <c:v>432.91</c:v>
                </c:pt>
                <c:pt idx="5571">
                  <c:v>470.74</c:v>
                </c:pt>
                <c:pt idx="5572">
                  <c:v>478.02</c:v>
                </c:pt>
                <c:pt idx="5573">
                  <c:v>447.59</c:v>
                </c:pt>
                <c:pt idx="5574">
                  <c:v>468.35</c:v>
                </c:pt>
                <c:pt idx="5575">
                  <c:v>448.93</c:v>
                </c:pt>
                <c:pt idx="5576">
                  <c:v>478.34</c:v>
                </c:pt>
                <c:pt idx="5577">
                  <c:v>472.19</c:v>
                </c:pt>
                <c:pt idx="5578">
                  <c:v>474.01</c:v>
                </c:pt>
                <c:pt idx="5579">
                  <c:v>442.23</c:v>
                </c:pt>
                <c:pt idx="5580">
                  <c:v>448.67</c:v>
                </c:pt>
                <c:pt idx="5581">
                  <c:v>445.31</c:v>
                </c:pt>
                <c:pt idx="5582">
                  <c:v>432.55</c:v>
                </c:pt>
                <c:pt idx="5583">
                  <c:v>441.94</c:v>
                </c:pt>
                <c:pt idx="5584">
                  <c:v>465.39</c:v>
                </c:pt>
                <c:pt idx="5585">
                  <c:v>432.72</c:v>
                </c:pt>
                <c:pt idx="5586">
                  <c:v>440.85</c:v>
                </c:pt>
                <c:pt idx="5587">
                  <c:v>432.74</c:v>
                </c:pt>
                <c:pt idx="5588">
                  <c:v>471.15</c:v>
                </c:pt>
                <c:pt idx="5589">
                  <c:v>446.04</c:v>
                </c:pt>
                <c:pt idx="5590">
                  <c:v>461.5</c:v>
                </c:pt>
                <c:pt idx="5591">
                  <c:v>430.81</c:v>
                </c:pt>
                <c:pt idx="5592">
                  <c:v>447.24</c:v>
                </c:pt>
                <c:pt idx="5593">
                  <c:v>434.53</c:v>
                </c:pt>
                <c:pt idx="5594">
                  <c:v>465.41</c:v>
                </c:pt>
                <c:pt idx="5595">
                  <c:v>474.65</c:v>
                </c:pt>
                <c:pt idx="5596">
                  <c:v>429.13</c:v>
                </c:pt>
                <c:pt idx="5597">
                  <c:v>453.29</c:v>
                </c:pt>
                <c:pt idx="5598">
                  <c:v>441.54</c:v>
                </c:pt>
                <c:pt idx="5599">
                  <c:v>474.2</c:v>
                </c:pt>
                <c:pt idx="5600">
                  <c:v>461.57</c:v>
                </c:pt>
                <c:pt idx="5601">
                  <c:v>468.57</c:v>
                </c:pt>
                <c:pt idx="5602">
                  <c:v>439.15</c:v>
                </c:pt>
                <c:pt idx="5603">
                  <c:v>479.8</c:v>
                </c:pt>
                <c:pt idx="5604">
                  <c:v>450.84</c:v>
                </c:pt>
                <c:pt idx="5605">
                  <c:v>461.23</c:v>
                </c:pt>
                <c:pt idx="5606">
                  <c:v>436.14</c:v>
                </c:pt>
                <c:pt idx="5607">
                  <c:v>442.12</c:v>
                </c:pt>
                <c:pt idx="5608">
                  <c:v>494.91</c:v>
                </c:pt>
                <c:pt idx="5609">
                  <c:v>476.06</c:v>
                </c:pt>
                <c:pt idx="5610">
                  <c:v>433.43</c:v>
                </c:pt>
                <c:pt idx="5611">
                  <c:v>449.61</c:v>
                </c:pt>
                <c:pt idx="5612">
                  <c:v>463.75</c:v>
                </c:pt>
                <c:pt idx="5613">
                  <c:v>466</c:v>
                </c:pt>
                <c:pt idx="5614">
                  <c:v>468.67</c:v>
                </c:pt>
                <c:pt idx="5615">
                  <c:v>452.31</c:v>
                </c:pt>
                <c:pt idx="5616">
                  <c:v>444.12</c:v>
                </c:pt>
                <c:pt idx="5617">
                  <c:v>430.64</c:v>
                </c:pt>
                <c:pt idx="5618">
                  <c:v>433.08</c:v>
                </c:pt>
                <c:pt idx="5619">
                  <c:v>464.07</c:v>
                </c:pt>
                <c:pt idx="5620">
                  <c:v>454.28</c:v>
                </c:pt>
                <c:pt idx="5621">
                  <c:v>452.85</c:v>
                </c:pt>
                <c:pt idx="5622">
                  <c:v>474.08</c:v>
                </c:pt>
                <c:pt idx="5623">
                  <c:v>482.22</c:v>
                </c:pt>
                <c:pt idx="5624">
                  <c:v>473.05</c:v>
                </c:pt>
                <c:pt idx="5625">
                  <c:v>448.37</c:v>
                </c:pt>
                <c:pt idx="5626">
                  <c:v>455.45</c:v>
                </c:pt>
                <c:pt idx="5627">
                  <c:v>436.37</c:v>
                </c:pt>
                <c:pt idx="5628">
                  <c:v>494.9</c:v>
                </c:pt>
                <c:pt idx="5629">
                  <c:v>457.72</c:v>
                </c:pt>
                <c:pt idx="5630">
                  <c:v>427.58</c:v>
                </c:pt>
                <c:pt idx="5631">
                  <c:v>441.77</c:v>
                </c:pt>
                <c:pt idx="5632">
                  <c:v>467.28</c:v>
                </c:pt>
                <c:pt idx="5633">
                  <c:v>486.7</c:v>
                </c:pt>
                <c:pt idx="5634">
                  <c:v>474.7</c:v>
                </c:pt>
                <c:pt idx="5635">
                  <c:v>430.32</c:v>
                </c:pt>
                <c:pt idx="5636">
                  <c:v>467.55</c:v>
                </c:pt>
                <c:pt idx="5637">
                  <c:v>443.86</c:v>
                </c:pt>
                <c:pt idx="5638">
                  <c:v>483.01</c:v>
                </c:pt>
                <c:pt idx="5639">
                  <c:v>453.39</c:v>
                </c:pt>
                <c:pt idx="5640">
                  <c:v>442.71</c:v>
                </c:pt>
                <c:pt idx="5641">
                  <c:v>438.17</c:v>
                </c:pt>
                <c:pt idx="5642">
                  <c:v>469.12</c:v>
                </c:pt>
                <c:pt idx="5643">
                  <c:v>458.59</c:v>
                </c:pt>
                <c:pt idx="5644">
                  <c:v>452.79</c:v>
                </c:pt>
                <c:pt idx="5645">
                  <c:v>445.59</c:v>
                </c:pt>
                <c:pt idx="5646">
                  <c:v>462.8</c:v>
                </c:pt>
                <c:pt idx="5647">
                  <c:v>468.84</c:v>
                </c:pt>
                <c:pt idx="5648">
                  <c:v>478.81</c:v>
                </c:pt>
                <c:pt idx="5649">
                  <c:v>463.1</c:v>
                </c:pt>
                <c:pt idx="5650">
                  <c:v>462.69</c:v>
                </c:pt>
                <c:pt idx="5651">
                  <c:v>440.09</c:v>
                </c:pt>
                <c:pt idx="5652">
                  <c:v>458.67</c:v>
                </c:pt>
                <c:pt idx="5653">
                  <c:v>493.16</c:v>
                </c:pt>
                <c:pt idx="5654">
                  <c:v>460.33</c:v>
                </c:pt>
                <c:pt idx="5655">
                  <c:v>437.58</c:v>
                </c:pt>
                <c:pt idx="5656">
                  <c:v>473.79</c:v>
                </c:pt>
                <c:pt idx="5657">
                  <c:v>480.25</c:v>
                </c:pt>
                <c:pt idx="5658">
                  <c:v>444.19</c:v>
                </c:pt>
                <c:pt idx="5659">
                  <c:v>480.71</c:v>
                </c:pt>
                <c:pt idx="5660">
                  <c:v>470.41</c:v>
                </c:pt>
                <c:pt idx="5661">
                  <c:v>471.08</c:v>
                </c:pt>
                <c:pt idx="5662">
                  <c:v>442.08</c:v>
                </c:pt>
                <c:pt idx="5663">
                  <c:v>434.38</c:v>
                </c:pt>
                <c:pt idx="5664">
                  <c:v>434.64</c:v>
                </c:pt>
                <c:pt idx="5665">
                  <c:v>473.16</c:v>
                </c:pt>
                <c:pt idx="5666">
                  <c:v>435.08</c:v>
                </c:pt>
                <c:pt idx="5667">
                  <c:v>454.99</c:v>
                </c:pt>
                <c:pt idx="5668">
                  <c:v>472.15</c:v>
                </c:pt>
                <c:pt idx="5669">
                  <c:v>451.14</c:v>
                </c:pt>
                <c:pt idx="5670">
                  <c:v>447.78</c:v>
                </c:pt>
                <c:pt idx="5671">
                  <c:v>472.46</c:v>
                </c:pt>
                <c:pt idx="5672">
                  <c:v>430.19</c:v>
                </c:pt>
                <c:pt idx="5673">
                  <c:v>473.11</c:v>
                </c:pt>
                <c:pt idx="5674">
                  <c:v>428.12</c:v>
                </c:pt>
                <c:pt idx="5675">
                  <c:v>449.45</c:v>
                </c:pt>
                <c:pt idx="5676">
                  <c:v>456.37</c:v>
                </c:pt>
                <c:pt idx="5677">
                  <c:v>464.93</c:v>
                </c:pt>
                <c:pt idx="5678">
                  <c:v>445.91</c:v>
                </c:pt>
                <c:pt idx="5679">
                  <c:v>449.16</c:v>
                </c:pt>
                <c:pt idx="5680">
                  <c:v>449.01</c:v>
                </c:pt>
                <c:pt idx="5681">
                  <c:v>445.07</c:v>
                </c:pt>
                <c:pt idx="5682">
                  <c:v>440.99</c:v>
                </c:pt>
                <c:pt idx="5683">
                  <c:v>444.09</c:v>
                </c:pt>
                <c:pt idx="5684">
                  <c:v>429.15</c:v>
                </c:pt>
                <c:pt idx="5685">
                  <c:v>430.3</c:v>
                </c:pt>
                <c:pt idx="5686">
                  <c:v>439.79</c:v>
                </c:pt>
                <c:pt idx="5687">
                  <c:v>444.4</c:v>
                </c:pt>
                <c:pt idx="5688">
                  <c:v>472.52</c:v>
                </c:pt>
                <c:pt idx="5689">
                  <c:v>487.08</c:v>
                </c:pt>
                <c:pt idx="5690">
                  <c:v>462.59</c:v>
                </c:pt>
                <c:pt idx="5691">
                  <c:v>468.51</c:v>
                </c:pt>
                <c:pt idx="5692">
                  <c:v>450.76</c:v>
                </c:pt>
                <c:pt idx="5693">
                  <c:v>461.34</c:v>
                </c:pt>
                <c:pt idx="5694">
                  <c:v>434.12</c:v>
                </c:pt>
                <c:pt idx="5695">
                  <c:v>457.81</c:v>
                </c:pt>
                <c:pt idx="5696">
                  <c:v>458.46</c:v>
                </c:pt>
                <c:pt idx="5697">
                  <c:v>433.58</c:v>
                </c:pt>
                <c:pt idx="5698">
                  <c:v>453.4</c:v>
                </c:pt>
                <c:pt idx="5699">
                  <c:v>439.27</c:v>
                </c:pt>
                <c:pt idx="5700">
                  <c:v>446.35</c:v>
                </c:pt>
                <c:pt idx="5701">
                  <c:v>466.08</c:v>
                </c:pt>
                <c:pt idx="5702">
                  <c:v>464.11</c:v>
                </c:pt>
                <c:pt idx="5703">
                  <c:v>428.87</c:v>
                </c:pt>
                <c:pt idx="5704">
                  <c:v>444.26</c:v>
                </c:pt>
                <c:pt idx="5705">
                  <c:v>454.25</c:v>
                </c:pt>
                <c:pt idx="5706">
                  <c:v>441.16</c:v>
                </c:pt>
                <c:pt idx="5707">
                  <c:v>445.89</c:v>
                </c:pt>
                <c:pt idx="5708">
                  <c:v>450.19</c:v>
                </c:pt>
                <c:pt idx="5709">
                  <c:v>438.85</c:v>
                </c:pt>
                <c:pt idx="5710">
                  <c:v>431.66</c:v>
                </c:pt>
                <c:pt idx="5711">
                  <c:v>457.21</c:v>
                </c:pt>
                <c:pt idx="5712">
                  <c:v>437.4</c:v>
                </c:pt>
                <c:pt idx="5713">
                  <c:v>438.55</c:v>
                </c:pt>
                <c:pt idx="5714">
                  <c:v>450.93</c:v>
                </c:pt>
                <c:pt idx="5715">
                  <c:v>464.13</c:v>
                </c:pt>
                <c:pt idx="5716">
                  <c:v>450.22</c:v>
                </c:pt>
                <c:pt idx="5717">
                  <c:v>438.6</c:v>
                </c:pt>
                <c:pt idx="5718">
                  <c:v>469.52</c:v>
                </c:pt>
                <c:pt idx="5719">
                  <c:v>458.29</c:v>
                </c:pt>
                <c:pt idx="5720">
                  <c:v>466.27</c:v>
                </c:pt>
                <c:pt idx="5721">
                  <c:v>444.61</c:v>
                </c:pt>
                <c:pt idx="5722">
                  <c:v>431.72</c:v>
                </c:pt>
                <c:pt idx="5723">
                  <c:v>473.45</c:v>
                </c:pt>
                <c:pt idx="5724">
                  <c:v>484.91</c:v>
                </c:pt>
                <c:pt idx="5725">
                  <c:v>437.31</c:v>
                </c:pt>
                <c:pt idx="5726">
                  <c:v>448.13</c:v>
                </c:pt>
                <c:pt idx="5727">
                  <c:v>469.02</c:v>
                </c:pt>
                <c:pt idx="5728">
                  <c:v>479.78</c:v>
                </c:pt>
                <c:pt idx="5729">
                  <c:v>443.58</c:v>
                </c:pt>
                <c:pt idx="5730">
                  <c:v>452.48</c:v>
                </c:pt>
                <c:pt idx="5731">
                  <c:v>482.55</c:v>
                </c:pt>
                <c:pt idx="5732">
                  <c:v>438.33</c:v>
                </c:pt>
                <c:pt idx="5733">
                  <c:v>481.49</c:v>
                </c:pt>
                <c:pt idx="5734">
                  <c:v>432.22</c:v>
                </c:pt>
                <c:pt idx="5735">
                  <c:v>471.26</c:v>
                </c:pt>
                <c:pt idx="5736">
                  <c:v>438.83</c:v>
                </c:pt>
                <c:pt idx="5737">
                  <c:v>462.74</c:v>
                </c:pt>
                <c:pt idx="5738">
                  <c:v>450.31</c:v>
                </c:pt>
                <c:pt idx="5739">
                  <c:v>473.59</c:v>
                </c:pt>
                <c:pt idx="5740">
                  <c:v>467.2</c:v>
                </c:pt>
                <c:pt idx="5741">
                  <c:v>462.87</c:v>
                </c:pt>
                <c:pt idx="5742">
                  <c:v>447.14</c:v>
                </c:pt>
                <c:pt idx="5743">
                  <c:v>433.11</c:v>
                </c:pt>
                <c:pt idx="5744">
                  <c:v>446.15</c:v>
                </c:pt>
                <c:pt idx="5745">
                  <c:v>479.81</c:v>
                </c:pt>
                <c:pt idx="5746">
                  <c:v>431.86</c:v>
                </c:pt>
                <c:pt idx="5747">
                  <c:v>468.17</c:v>
                </c:pt>
                <c:pt idx="5748">
                  <c:v>477.57</c:v>
                </c:pt>
                <c:pt idx="5749">
                  <c:v>435.32</c:v>
                </c:pt>
                <c:pt idx="5750">
                  <c:v>474.76</c:v>
                </c:pt>
                <c:pt idx="5751">
                  <c:v>465.17</c:v>
                </c:pt>
                <c:pt idx="5752">
                  <c:v>448.58</c:v>
                </c:pt>
                <c:pt idx="5753">
                  <c:v>487.45</c:v>
                </c:pt>
                <c:pt idx="5754">
                  <c:v>455.75</c:v>
                </c:pt>
                <c:pt idx="5755">
                  <c:v>466.4</c:v>
                </c:pt>
                <c:pt idx="5756">
                  <c:v>432.88</c:v>
                </c:pt>
                <c:pt idx="5757">
                  <c:v>460.19</c:v>
                </c:pt>
                <c:pt idx="5758">
                  <c:v>440.42</c:v>
                </c:pt>
                <c:pt idx="5759">
                  <c:v>462.25</c:v>
                </c:pt>
                <c:pt idx="5760">
                  <c:v>477.18</c:v>
                </c:pt>
                <c:pt idx="5761">
                  <c:v>439.36</c:v>
                </c:pt>
                <c:pt idx="5762">
                  <c:v>429.48</c:v>
                </c:pt>
                <c:pt idx="5763">
                  <c:v>477.91</c:v>
                </c:pt>
                <c:pt idx="5764">
                  <c:v>432.57</c:v>
                </c:pt>
                <c:pt idx="5765">
                  <c:v>434.72</c:v>
                </c:pt>
                <c:pt idx="5766">
                  <c:v>461.68</c:v>
                </c:pt>
                <c:pt idx="5767">
                  <c:v>441.56</c:v>
                </c:pt>
                <c:pt idx="5768">
                  <c:v>450.06</c:v>
                </c:pt>
                <c:pt idx="5769">
                  <c:v>486.35</c:v>
                </c:pt>
                <c:pt idx="5770">
                  <c:v>440.58</c:v>
                </c:pt>
                <c:pt idx="5771">
                  <c:v>456.11</c:v>
                </c:pt>
                <c:pt idx="5772">
                  <c:v>428.75</c:v>
                </c:pt>
                <c:pt idx="5773">
                  <c:v>436.75</c:v>
                </c:pt>
                <c:pt idx="5774">
                  <c:v>468.31</c:v>
                </c:pt>
                <c:pt idx="5775">
                  <c:v>471.43</c:v>
                </c:pt>
                <c:pt idx="5776">
                  <c:v>444.85</c:v>
                </c:pt>
                <c:pt idx="5777">
                  <c:v>450.62</c:v>
                </c:pt>
                <c:pt idx="5778">
                  <c:v>466.58</c:v>
                </c:pt>
                <c:pt idx="5779">
                  <c:v>464.93</c:v>
                </c:pt>
                <c:pt idx="5780">
                  <c:v>458.13</c:v>
                </c:pt>
                <c:pt idx="5781">
                  <c:v>447.77</c:v>
                </c:pt>
                <c:pt idx="5782">
                  <c:v>467.54</c:v>
                </c:pt>
                <c:pt idx="5783">
                  <c:v>434.83</c:v>
                </c:pt>
                <c:pt idx="5784">
                  <c:v>457.14</c:v>
                </c:pt>
                <c:pt idx="5785">
                  <c:v>467.21</c:v>
                </c:pt>
                <c:pt idx="5786">
                  <c:v>452.51</c:v>
                </c:pt>
                <c:pt idx="5787">
                  <c:v>434.48</c:v>
                </c:pt>
                <c:pt idx="5788">
                  <c:v>458.34</c:v>
                </c:pt>
                <c:pt idx="5789">
                  <c:v>465.51</c:v>
                </c:pt>
                <c:pt idx="5790">
                  <c:v>440.25</c:v>
                </c:pt>
                <c:pt idx="5791">
                  <c:v>442.7</c:v>
                </c:pt>
                <c:pt idx="5792">
                  <c:v>439.01</c:v>
                </c:pt>
                <c:pt idx="5793">
                  <c:v>461.73</c:v>
                </c:pt>
                <c:pt idx="5794">
                  <c:v>491.4</c:v>
                </c:pt>
                <c:pt idx="5795">
                  <c:v>450.07</c:v>
                </c:pt>
                <c:pt idx="5796">
                  <c:v>454.47</c:v>
                </c:pt>
                <c:pt idx="5797">
                  <c:v>458.47</c:v>
                </c:pt>
                <c:pt idx="5798">
                  <c:v>485.23</c:v>
                </c:pt>
                <c:pt idx="5799">
                  <c:v>431.36</c:v>
                </c:pt>
                <c:pt idx="5800">
                  <c:v>446.01</c:v>
                </c:pt>
                <c:pt idx="5801">
                  <c:v>440.23</c:v>
                </c:pt>
                <c:pt idx="5802">
                  <c:v>444.99</c:v>
                </c:pt>
                <c:pt idx="5803">
                  <c:v>484.9</c:v>
                </c:pt>
                <c:pt idx="5804">
                  <c:v>460.6</c:v>
                </c:pt>
                <c:pt idx="5805">
                  <c:v>450.23</c:v>
                </c:pt>
                <c:pt idx="5806">
                  <c:v>464.93</c:v>
                </c:pt>
                <c:pt idx="5807">
                  <c:v>466.37</c:v>
                </c:pt>
                <c:pt idx="5808">
                  <c:v>457.5</c:v>
                </c:pt>
                <c:pt idx="5809">
                  <c:v>461.25</c:v>
                </c:pt>
                <c:pt idx="5810">
                  <c:v>479.19</c:v>
                </c:pt>
                <c:pt idx="5811">
                  <c:v>442.76</c:v>
                </c:pt>
                <c:pt idx="5812">
                  <c:v>445.84</c:v>
                </c:pt>
                <c:pt idx="5813">
                  <c:v>441.71</c:v>
                </c:pt>
                <c:pt idx="5814">
                  <c:v>478.51</c:v>
                </c:pt>
                <c:pt idx="5815">
                  <c:v>425.61</c:v>
                </c:pt>
                <c:pt idx="5816">
                  <c:v>483.8</c:v>
                </c:pt>
                <c:pt idx="5817">
                  <c:v>447.69</c:v>
                </c:pt>
                <c:pt idx="5818">
                  <c:v>482.38</c:v>
                </c:pt>
                <c:pt idx="5819">
                  <c:v>448.51</c:v>
                </c:pt>
                <c:pt idx="5820">
                  <c:v>484.85</c:v>
                </c:pt>
                <c:pt idx="5821">
                  <c:v>433.37</c:v>
                </c:pt>
                <c:pt idx="5822">
                  <c:v>440.66</c:v>
                </c:pt>
                <c:pt idx="5823">
                  <c:v>453.99</c:v>
                </c:pt>
                <c:pt idx="5824">
                  <c:v>435.95</c:v>
                </c:pt>
                <c:pt idx="5825">
                  <c:v>470.07</c:v>
                </c:pt>
                <c:pt idx="5826">
                  <c:v>450.56</c:v>
                </c:pt>
                <c:pt idx="5827">
                  <c:v>428.67</c:v>
                </c:pt>
                <c:pt idx="5828">
                  <c:v>474.45</c:v>
                </c:pt>
                <c:pt idx="5829">
                  <c:v>470.04</c:v>
                </c:pt>
                <c:pt idx="5830">
                  <c:v>439.26</c:v>
                </c:pt>
                <c:pt idx="5831">
                  <c:v>441.78</c:v>
                </c:pt>
                <c:pt idx="5832">
                  <c:v>488.03</c:v>
                </c:pt>
                <c:pt idx="5833">
                  <c:v>444.53</c:v>
                </c:pt>
                <c:pt idx="5834">
                  <c:v>461.03</c:v>
                </c:pt>
                <c:pt idx="5835">
                  <c:v>486.94</c:v>
                </c:pt>
                <c:pt idx="5836">
                  <c:v>452.05</c:v>
                </c:pt>
                <c:pt idx="5837">
                  <c:v>475.54</c:v>
                </c:pt>
                <c:pt idx="5838">
                  <c:v>458.3</c:v>
                </c:pt>
                <c:pt idx="5839">
                  <c:v>477.75</c:v>
                </c:pt>
                <c:pt idx="5840">
                  <c:v>431.81</c:v>
                </c:pt>
                <c:pt idx="5841">
                  <c:v>436.64</c:v>
                </c:pt>
                <c:pt idx="5842">
                  <c:v>442.13</c:v>
                </c:pt>
                <c:pt idx="5843">
                  <c:v>440.31</c:v>
                </c:pt>
                <c:pt idx="5844">
                  <c:v>438.88</c:v>
                </c:pt>
                <c:pt idx="5845">
                  <c:v>455.29</c:v>
                </c:pt>
                <c:pt idx="5846">
                  <c:v>462.72</c:v>
                </c:pt>
                <c:pt idx="5847">
                  <c:v>480.49</c:v>
                </c:pt>
                <c:pt idx="5848">
                  <c:v>445.5</c:v>
                </c:pt>
                <c:pt idx="5849">
                  <c:v>484.78</c:v>
                </c:pt>
                <c:pt idx="5850">
                  <c:v>466.54</c:v>
                </c:pt>
                <c:pt idx="5851">
                  <c:v>437.97</c:v>
                </c:pt>
                <c:pt idx="5852">
                  <c:v>490.92</c:v>
                </c:pt>
                <c:pt idx="5853">
                  <c:v>469.34</c:v>
                </c:pt>
                <c:pt idx="5854">
                  <c:v>479.2</c:v>
                </c:pt>
                <c:pt idx="5855">
                  <c:v>470.94</c:v>
                </c:pt>
                <c:pt idx="5856">
                  <c:v>461.45</c:v>
                </c:pt>
                <c:pt idx="5857">
                  <c:v>440.13</c:v>
                </c:pt>
                <c:pt idx="5858">
                  <c:v>450.46</c:v>
                </c:pt>
                <c:pt idx="5859">
                  <c:v>470.36</c:v>
                </c:pt>
                <c:pt idx="5860">
                  <c:v>450.87</c:v>
                </c:pt>
                <c:pt idx="5861">
                  <c:v>452.49</c:v>
                </c:pt>
                <c:pt idx="5862">
                  <c:v>440.17</c:v>
                </c:pt>
                <c:pt idx="5863">
                  <c:v>427.9</c:v>
                </c:pt>
                <c:pt idx="5864">
                  <c:v>480.01</c:v>
                </c:pt>
                <c:pt idx="5865">
                  <c:v>478.88</c:v>
                </c:pt>
                <c:pt idx="5866">
                  <c:v>464.36</c:v>
                </c:pt>
                <c:pt idx="5867">
                  <c:v>464.24</c:v>
                </c:pt>
                <c:pt idx="5868">
                  <c:v>455.32</c:v>
                </c:pt>
                <c:pt idx="5869">
                  <c:v>472.45</c:v>
                </c:pt>
                <c:pt idx="5870">
                  <c:v>462.49</c:v>
                </c:pt>
                <c:pt idx="5871">
                  <c:v>477.47</c:v>
                </c:pt>
                <c:pt idx="5872">
                  <c:v>486.01</c:v>
                </c:pt>
                <c:pt idx="5873">
                  <c:v>430.22</c:v>
                </c:pt>
                <c:pt idx="5874">
                  <c:v>440.92</c:v>
                </c:pt>
                <c:pt idx="5875">
                  <c:v>457.92</c:v>
                </c:pt>
                <c:pt idx="5876">
                  <c:v>437.55</c:v>
                </c:pt>
                <c:pt idx="5877">
                  <c:v>443.67</c:v>
                </c:pt>
                <c:pt idx="5878">
                  <c:v>437.85</c:v>
                </c:pt>
                <c:pt idx="5879">
                  <c:v>446.96</c:v>
                </c:pt>
                <c:pt idx="5880">
                  <c:v>483.43</c:v>
                </c:pt>
                <c:pt idx="5881">
                  <c:v>467.08</c:v>
                </c:pt>
                <c:pt idx="5882">
                  <c:v>439.5</c:v>
                </c:pt>
                <c:pt idx="5883">
                  <c:v>482.56</c:v>
                </c:pt>
                <c:pt idx="5884">
                  <c:v>427.22</c:v>
                </c:pt>
                <c:pt idx="5885">
                  <c:v>436.21</c:v>
                </c:pt>
                <c:pt idx="5886">
                  <c:v>453.94</c:v>
                </c:pt>
                <c:pt idx="5887">
                  <c:v>440.64</c:v>
                </c:pt>
                <c:pt idx="5888">
                  <c:v>429.47</c:v>
                </c:pt>
                <c:pt idx="5889">
                  <c:v>440.22</c:v>
                </c:pt>
                <c:pt idx="5890">
                  <c:v>489.38</c:v>
                </c:pt>
                <c:pt idx="5891">
                  <c:v>450.6</c:v>
                </c:pt>
                <c:pt idx="5892">
                  <c:v>477.89</c:v>
                </c:pt>
                <c:pt idx="5893">
                  <c:v>444.39</c:v>
                </c:pt>
                <c:pt idx="5894">
                  <c:v>436.06</c:v>
                </c:pt>
                <c:pt idx="5895">
                  <c:v>439.43</c:v>
                </c:pt>
                <c:pt idx="5896">
                  <c:v>474.97</c:v>
                </c:pt>
                <c:pt idx="5897">
                  <c:v>473.72</c:v>
                </c:pt>
                <c:pt idx="5898">
                  <c:v>433.45</c:v>
                </c:pt>
                <c:pt idx="5899">
                  <c:v>450.98</c:v>
                </c:pt>
                <c:pt idx="5900">
                  <c:v>452.21</c:v>
                </c:pt>
                <c:pt idx="5901">
                  <c:v>486.7</c:v>
                </c:pt>
                <c:pt idx="5902">
                  <c:v>436.6</c:v>
                </c:pt>
                <c:pt idx="5903">
                  <c:v>483.28</c:v>
                </c:pt>
                <c:pt idx="5904">
                  <c:v>451.16</c:v>
                </c:pt>
                <c:pt idx="5905">
                  <c:v>441.33</c:v>
                </c:pt>
                <c:pt idx="5906">
                  <c:v>438.15</c:v>
                </c:pt>
                <c:pt idx="5907">
                  <c:v>464.72</c:v>
                </c:pt>
                <c:pt idx="5908">
                  <c:v>458.74</c:v>
                </c:pt>
                <c:pt idx="5909">
                  <c:v>446.16</c:v>
                </c:pt>
                <c:pt idx="5910">
                  <c:v>432.07</c:v>
                </c:pt>
                <c:pt idx="5911">
                  <c:v>469.69</c:v>
                </c:pt>
                <c:pt idx="5912">
                  <c:v>471.81</c:v>
                </c:pt>
                <c:pt idx="5913">
                  <c:v>436.58</c:v>
                </c:pt>
                <c:pt idx="5914">
                  <c:v>459.62</c:v>
                </c:pt>
                <c:pt idx="5915">
                  <c:v>479.09</c:v>
                </c:pt>
                <c:pt idx="5916">
                  <c:v>451.87</c:v>
                </c:pt>
                <c:pt idx="5917">
                  <c:v>465.79</c:v>
                </c:pt>
                <c:pt idx="5918">
                  <c:v>484.12</c:v>
                </c:pt>
                <c:pt idx="5919">
                  <c:v>433.21</c:v>
                </c:pt>
                <c:pt idx="5920">
                  <c:v>474.51</c:v>
                </c:pt>
                <c:pt idx="5921">
                  <c:v>436.5</c:v>
                </c:pt>
                <c:pt idx="5922">
                  <c:v>450.62</c:v>
                </c:pt>
                <c:pt idx="5923">
                  <c:v>434.38</c:v>
                </c:pt>
                <c:pt idx="5924">
                  <c:v>462.41</c:v>
                </c:pt>
                <c:pt idx="5925">
                  <c:v>425.89</c:v>
                </c:pt>
                <c:pt idx="5926">
                  <c:v>435.39</c:v>
                </c:pt>
                <c:pt idx="5927">
                  <c:v>473.63</c:v>
                </c:pt>
                <c:pt idx="5928">
                  <c:v>458.1</c:v>
                </c:pt>
                <c:pt idx="5929">
                  <c:v>481.89</c:v>
                </c:pt>
                <c:pt idx="5930">
                  <c:v>445.32</c:v>
                </c:pt>
                <c:pt idx="5931">
                  <c:v>440.65</c:v>
                </c:pt>
                <c:pt idx="5932">
                  <c:v>475.85</c:v>
                </c:pt>
                <c:pt idx="5933">
                  <c:v>445.49</c:v>
                </c:pt>
                <c:pt idx="5934">
                  <c:v>445.82</c:v>
                </c:pt>
                <c:pt idx="5935">
                  <c:v>437.04</c:v>
                </c:pt>
                <c:pt idx="5936">
                  <c:v>470.32</c:v>
                </c:pt>
                <c:pt idx="5937">
                  <c:v>459.79</c:v>
                </c:pt>
                <c:pt idx="5938">
                  <c:v>442.9</c:v>
                </c:pt>
                <c:pt idx="5939">
                  <c:v>479.23</c:v>
                </c:pt>
                <c:pt idx="5940">
                  <c:v>439.16</c:v>
                </c:pt>
                <c:pt idx="5941">
                  <c:v>456.4</c:v>
                </c:pt>
                <c:pt idx="5942">
                  <c:v>462.4</c:v>
                </c:pt>
                <c:pt idx="5943">
                  <c:v>429.57</c:v>
                </c:pt>
                <c:pt idx="5944">
                  <c:v>446.72</c:v>
                </c:pt>
                <c:pt idx="5945">
                  <c:v>445.4</c:v>
                </c:pt>
                <c:pt idx="5946">
                  <c:v>449.38</c:v>
                </c:pt>
                <c:pt idx="5947">
                  <c:v>483.66</c:v>
                </c:pt>
                <c:pt idx="5948">
                  <c:v>471.08</c:v>
                </c:pt>
                <c:pt idx="5949">
                  <c:v>474.68</c:v>
                </c:pt>
                <c:pt idx="5950">
                  <c:v>478.87</c:v>
                </c:pt>
                <c:pt idx="5951">
                  <c:v>431.02</c:v>
                </c:pt>
                <c:pt idx="5952">
                  <c:v>431.84</c:v>
                </c:pt>
                <c:pt idx="5953">
                  <c:v>435.95</c:v>
                </c:pt>
                <c:pt idx="5954">
                  <c:v>435.74</c:v>
                </c:pt>
                <c:pt idx="5955">
                  <c:v>479.53</c:v>
                </c:pt>
                <c:pt idx="5956">
                  <c:v>480.32</c:v>
                </c:pt>
                <c:pt idx="5957">
                  <c:v>484.36</c:v>
                </c:pt>
                <c:pt idx="5958">
                  <c:v>459.9</c:v>
                </c:pt>
                <c:pt idx="5959">
                  <c:v>475.89</c:v>
                </c:pt>
                <c:pt idx="5960">
                  <c:v>447.96</c:v>
                </c:pt>
                <c:pt idx="5961">
                  <c:v>431.69</c:v>
                </c:pt>
                <c:pt idx="5962">
                  <c:v>444.7</c:v>
                </c:pt>
                <c:pt idx="5963">
                  <c:v>468.14</c:v>
                </c:pt>
                <c:pt idx="5964">
                  <c:v>464.72</c:v>
                </c:pt>
                <c:pt idx="5965">
                  <c:v>451.1</c:v>
                </c:pt>
                <c:pt idx="5966">
                  <c:v>445.18</c:v>
                </c:pt>
                <c:pt idx="5967">
                  <c:v>469.81</c:v>
                </c:pt>
                <c:pt idx="5968">
                  <c:v>445.09</c:v>
                </c:pt>
                <c:pt idx="5969">
                  <c:v>492.85</c:v>
                </c:pt>
                <c:pt idx="5970">
                  <c:v>464.82</c:v>
                </c:pt>
                <c:pt idx="5971">
                  <c:v>440.65</c:v>
                </c:pt>
                <c:pt idx="5972">
                  <c:v>443.76</c:v>
                </c:pt>
                <c:pt idx="5973">
                  <c:v>436.42</c:v>
                </c:pt>
                <c:pt idx="5974">
                  <c:v>452.82</c:v>
                </c:pt>
                <c:pt idx="5975">
                  <c:v>486.2</c:v>
                </c:pt>
                <c:pt idx="5976">
                  <c:v>459.06</c:v>
                </c:pt>
                <c:pt idx="5977">
                  <c:v>473.56</c:v>
                </c:pt>
                <c:pt idx="5978">
                  <c:v>439.77</c:v>
                </c:pt>
                <c:pt idx="5979">
                  <c:v>477.67</c:v>
                </c:pt>
                <c:pt idx="5980">
                  <c:v>458.22</c:v>
                </c:pt>
                <c:pt idx="5981">
                  <c:v>430.5</c:v>
                </c:pt>
                <c:pt idx="5982">
                  <c:v>435.85</c:v>
                </c:pt>
                <c:pt idx="5983">
                  <c:v>490.23</c:v>
                </c:pt>
                <c:pt idx="5984">
                  <c:v>435.81</c:v>
                </c:pt>
                <c:pt idx="5985">
                  <c:v>454.06</c:v>
                </c:pt>
                <c:pt idx="5986">
                  <c:v>487.87</c:v>
                </c:pt>
                <c:pt idx="5987">
                  <c:v>468.9</c:v>
                </c:pt>
                <c:pt idx="5988">
                  <c:v>459.84</c:v>
                </c:pt>
                <c:pt idx="5989">
                  <c:v>460.57</c:v>
                </c:pt>
                <c:pt idx="5990">
                  <c:v>450.21</c:v>
                </c:pt>
                <c:pt idx="5991">
                  <c:v>450.28</c:v>
                </c:pt>
                <c:pt idx="5992">
                  <c:v>440.75</c:v>
                </c:pt>
                <c:pt idx="5993">
                  <c:v>446.58</c:v>
                </c:pt>
                <c:pt idx="5994">
                  <c:v>438.5</c:v>
                </c:pt>
                <c:pt idx="5995">
                  <c:v>469.57</c:v>
                </c:pt>
                <c:pt idx="5996">
                  <c:v>444.99</c:v>
                </c:pt>
                <c:pt idx="5997">
                  <c:v>482.17</c:v>
                </c:pt>
                <c:pt idx="5998">
                  <c:v>433.9</c:v>
                </c:pt>
                <c:pt idx="5999">
                  <c:v>458.41</c:v>
                </c:pt>
                <c:pt idx="6000">
                  <c:v>436.42</c:v>
                </c:pt>
                <c:pt idx="6001">
                  <c:v>439.46</c:v>
                </c:pt>
                <c:pt idx="6002">
                  <c:v>430.22</c:v>
                </c:pt>
                <c:pt idx="6003">
                  <c:v>455.72</c:v>
                </c:pt>
                <c:pt idx="6004">
                  <c:v>444.78</c:v>
                </c:pt>
                <c:pt idx="6005">
                  <c:v>440.56</c:v>
                </c:pt>
                <c:pt idx="6006">
                  <c:v>438.99</c:v>
                </c:pt>
                <c:pt idx="6007">
                  <c:v>455.86</c:v>
                </c:pt>
                <c:pt idx="6008">
                  <c:v>479.12</c:v>
                </c:pt>
                <c:pt idx="6009">
                  <c:v>462.7</c:v>
                </c:pt>
                <c:pt idx="6010">
                  <c:v>434.79</c:v>
                </c:pt>
                <c:pt idx="6011">
                  <c:v>426.46</c:v>
                </c:pt>
                <c:pt idx="6012">
                  <c:v>433.65</c:v>
                </c:pt>
                <c:pt idx="6013">
                  <c:v>436.92</c:v>
                </c:pt>
                <c:pt idx="6014">
                  <c:v>436.25</c:v>
                </c:pt>
                <c:pt idx="6015">
                  <c:v>444.96</c:v>
                </c:pt>
                <c:pt idx="6016">
                  <c:v>438.17</c:v>
                </c:pt>
                <c:pt idx="6017">
                  <c:v>482.38</c:v>
                </c:pt>
                <c:pt idx="6018">
                  <c:v>438.01</c:v>
                </c:pt>
                <c:pt idx="6019">
                  <c:v>453.32</c:v>
                </c:pt>
                <c:pt idx="6020">
                  <c:v>457.16</c:v>
                </c:pt>
                <c:pt idx="6021">
                  <c:v>468.57</c:v>
                </c:pt>
                <c:pt idx="6022">
                  <c:v>476.68</c:v>
                </c:pt>
                <c:pt idx="6023">
                  <c:v>460.59</c:v>
                </c:pt>
                <c:pt idx="6024">
                  <c:v>463.58</c:v>
                </c:pt>
                <c:pt idx="6025">
                  <c:v>480.53</c:v>
                </c:pt>
                <c:pt idx="6026">
                  <c:v>453.96</c:v>
                </c:pt>
                <c:pt idx="6027">
                  <c:v>431.76</c:v>
                </c:pt>
                <c:pt idx="6028">
                  <c:v>437.76</c:v>
                </c:pt>
                <c:pt idx="6029">
                  <c:v>448.27</c:v>
                </c:pt>
                <c:pt idx="6030">
                  <c:v>470.79</c:v>
                </c:pt>
                <c:pt idx="6031">
                  <c:v>485.1</c:v>
                </c:pt>
                <c:pt idx="6032">
                  <c:v>442.07</c:v>
                </c:pt>
                <c:pt idx="6033">
                  <c:v>478.7</c:v>
                </c:pt>
                <c:pt idx="6034">
                  <c:v>457.74</c:v>
                </c:pt>
                <c:pt idx="6035">
                  <c:v>468.79</c:v>
                </c:pt>
                <c:pt idx="6036">
                  <c:v>477.19</c:v>
                </c:pt>
                <c:pt idx="6037">
                  <c:v>456.32</c:v>
                </c:pt>
                <c:pt idx="6038">
                  <c:v>438.96</c:v>
                </c:pt>
                <c:pt idx="6039">
                  <c:v>464.42</c:v>
                </c:pt>
                <c:pt idx="6040">
                  <c:v>455.23</c:v>
                </c:pt>
                <c:pt idx="6041">
                  <c:v>438.54</c:v>
                </c:pt>
                <c:pt idx="6042">
                  <c:v>455.35</c:v>
                </c:pt>
                <c:pt idx="6043">
                  <c:v>435.6</c:v>
                </c:pt>
                <c:pt idx="6044">
                  <c:v>466.38</c:v>
                </c:pt>
                <c:pt idx="6045">
                  <c:v>480.73</c:v>
                </c:pt>
                <c:pt idx="6046">
                  <c:v>444.08</c:v>
                </c:pt>
                <c:pt idx="6047">
                  <c:v>441.45</c:v>
                </c:pt>
                <c:pt idx="6048">
                  <c:v>425.5</c:v>
                </c:pt>
                <c:pt idx="6049">
                  <c:v>436.85</c:v>
                </c:pt>
                <c:pt idx="6050">
                  <c:v>432.56</c:v>
                </c:pt>
                <c:pt idx="6051">
                  <c:v>483.04</c:v>
                </c:pt>
                <c:pt idx="6052">
                  <c:v>486.26</c:v>
                </c:pt>
                <c:pt idx="6053">
                  <c:v>445.82</c:v>
                </c:pt>
                <c:pt idx="6054">
                  <c:v>469.4</c:v>
                </c:pt>
                <c:pt idx="6055">
                  <c:v>444.42</c:v>
                </c:pt>
                <c:pt idx="6056">
                  <c:v>433.42</c:v>
                </c:pt>
                <c:pt idx="6057">
                  <c:v>480.66</c:v>
                </c:pt>
                <c:pt idx="6058">
                  <c:v>430.42</c:v>
                </c:pt>
                <c:pt idx="6059">
                  <c:v>438.12</c:v>
                </c:pt>
                <c:pt idx="6060">
                  <c:v>433.99</c:v>
                </c:pt>
                <c:pt idx="6061">
                  <c:v>460.31</c:v>
                </c:pt>
                <c:pt idx="6062">
                  <c:v>441.14</c:v>
                </c:pt>
                <c:pt idx="6063">
                  <c:v>428.61</c:v>
                </c:pt>
                <c:pt idx="6064">
                  <c:v>464.14</c:v>
                </c:pt>
                <c:pt idx="6065">
                  <c:v>441.77</c:v>
                </c:pt>
                <c:pt idx="6066">
                  <c:v>439.32</c:v>
                </c:pt>
                <c:pt idx="6067">
                  <c:v>475.61</c:v>
                </c:pt>
                <c:pt idx="6068">
                  <c:v>444.77</c:v>
                </c:pt>
                <c:pt idx="6069">
                  <c:v>467.83</c:v>
                </c:pt>
                <c:pt idx="6070">
                  <c:v>457.1</c:v>
                </c:pt>
                <c:pt idx="6071">
                  <c:v>458.85</c:v>
                </c:pt>
                <c:pt idx="6072">
                  <c:v>435.27</c:v>
                </c:pt>
                <c:pt idx="6073">
                  <c:v>445.34</c:v>
                </c:pt>
                <c:pt idx="6074">
                  <c:v>428.88</c:v>
                </c:pt>
                <c:pt idx="6075">
                  <c:v>459.89</c:v>
                </c:pt>
                <c:pt idx="6076">
                  <c:v>442.78</c:v>
                </c:pt>
                <c:pt idx="6077">
                  <c:v>486.4</c:v>
                </c:pt>
                <c:pt idx="6078">
                  <c:v>475.96</c:v>
                </c:pt>
                <c:pt idx="6079">
                  <c:v>435.41</c:v>
                </c:pt>
                <c:pt idx="6080">
                  <c:v>454.97</c:v>
                </c:pt>
                <c:pt idx="6081">
                  <c:v>479.43</c:v>
                </c:pt>
                <c:pt idx="6082">
                  <c:v>440.04</c:v>
                </c:pt>
                <c:pt idx="6083">
                  <c:v>449.54</c:v>
                </c:pt>
                <c:pt idx="6084">
                  <c:v>468.27</c:v>
                </c:pt>
                <c:pt idx="6085">
                  <c:v>464.69</c:v>
                </c:pt>
                <c:pt idx="6086">
                  <c:v>448.04</c:v>
                </c:pt>
                <c:pt idx="6087">
                  <c:v>462.37</c:v>
                </c:pt>
                <c:pt idx="6088">
                  <c:v>478.37</c:v>
                </c:pt>
                <c:pt idx="6089">
                  <c:v>470.88</c:v>
                </c:pt>
                <c:pt idx="6090">
                  <c:v>441.31</c:v>
                </c:pt>
                <c:pt idx="6091">
                  <c:v>451.04</c:v>
                </c:pt>
                <c:pt idx="6092">
                  <c:v>486.46</c:v>
                </c:pt>
                <c:pt idx="6093">
                  <c:v>430.75</c:v>
                </c:pt>
                <c:pt idx="6094">
                  <c:v>443.66</c:v>
                </c:pt>
                <c:pt idx="6095">
                  <c:v>436.48</c:v>
                </c:pt>
                <c:pt idx="6096">
                  <c:v>465.25</c:v>
                </c:pt>
                <c:pt idx="6097">
                  <c:v>487.84</c:v>
                </c:pt>
                <c:pt idx="6098">
                  <c:v>476.91</c:v>
                </c:pt>
                <c:pt idx="6099">
                  <c:v>437.2</c:v>
                </c:pt>
                <c:pt idx="6100">
                  <c:v>454.26</c:v>
                </c:pt>
                <c:pt idx="6101">
                  <c:v>450.92</c:v>
                </c:pt>
                <c:pt idx="6102">
                  <c:v>438.46</c:v>
                </c:pt>
                <c:pt idx="6103">
                  <c:v>465.37</c:v>
                </c:pt>
                <c:pt idx="6104">
                  <c:v>442.02</c:v>
                </c:pt>
                <c:pt idx="6105">
                  <c:v>460.19</c:v>
                </c:pt>
                <c:pt idx="6106">
                  <c:v>474.22</c:v>
                </c:pt>
                <c:pt idx="6107">
                  <c:v>454.43</c:v>
                </c:pt>
                <c:pt idx="6108">
                  <c:v>465.93</c:v>
                </c:pt>
                <c:pt idx="6109">
                  <c:v>489.68</c:v>
                </c:pt>
                <c:pt idx="6110">
                  <c:v>440.03</c:v>
                </c:pt>
                <c:pt idx="6111">
                  <c:v>478.69</c:v>
                </c:pt>
                <c:pt idx="6112">
                  <c:v>438.04</c:v>
                </c:pt>
                <c:pt idx="6113">
                  <c:v>433.25</c:v>
                </c:pt>
                <c:pt idx="6114">
                  <c:v>447.43</c:v>
                </c:pt>
                <c:pt idx="6115">
                  <c:v>452.56</c:v>
                </c:pt>
                <c:pt idx="6116">
                  <c:v>435.59</c:v>
                </c:pt>
                <c:pt idx="6117">
                  <c:v>433.81</c:v>
                </c:pt>
                <c:pt idx="6118">
                  <c:v>442.87</c:v>
                </c:pt>
                <c:pt idx="6119">
                  <c:v>487.35</c:v>
                </c:pt>
                <c:pt idx="6120">
                  <c:v>432.44</c:v>
                </c:pt>
                <c:pt idx="6121">
                  <c:v>478.74</c:v>
                </c:pt>
                <c:pt idx="6122">
                  <c:v>462.07</c:v>
                </c:pt>
                <c:pt idx="6123">
                  <c:v>459.76</c:v>
                </c:pt>
                <c:pt idx="6124">
                  <c:v>480.07</c:v>
                </c:pt>
                <c:pt idx="6125">
                  <c:v>448.02</c:v>
                </c:pt>
                <c:pt idx="6126">
                  <c:v>426.48</c:v>
                </c:pt>
                <c:pt idx="6127">
                  <c:v>448.39</c:v>
                </c:pt>
                <c:pt idx="6128">
                  <c:v>464.85</c:v>
                </c:pt>
                <c:pt idx="6129">
                  <c:v>453.26</c:v>
                </c:pt>
                <c:pt idx="6130">
                  <c:v>440.02</c:v>
                </c:pt>
                <c:pt idx="6131">
                  <c:v>486.33</c:v>
                </c:pt>
                <c:pt idx="6132">
                  <c:v>485.8</c:v>
                </c:pt>
                <c:pt idx="6133">
                  <c:v>461.07</c:v>
                </c:pt>
                <c:pt idx="6134">
                  <c:v>440.53</c:v>
                </c:pt>
                <c:pt idx="6135">
                  <c:v>441.61</c:v>
                </c:pt>
                <c:pt idx="6136">
                  <c:v>472.81</c:v>
                </c:pt>
                <c:pt idx="6137">
                  <c:v>468.13</c:v>
                </c:pt>
                <c:pt idx="6138">
                  <c:v>439.49</c:v>
                </c:pt>
                <c:pt idx="6139">
                  <c:v>451.79</c:v>
                </c:pt>
                <c:pt idx="6140">
                  <c:v>473.49</c:v>
                </c:pt>
                <c:pt idx="6141">
                  <c:v>435.13</c:v>
                </c:pt>
                <c:pt idx="6142">
                  <c:v>445.36</c:v>
                </c:pt>
                <c:pt idx="6143">
                  <c:v>467.99</c:v>
                </c:pt>
                <c:pt idx="6144">
                  <c:v>426.22</c:v>
                </c:pt>
                <c:pt idx="6145">
                  <c:v>488.2</c:v>
                </c:pt>
                <c:pt idx="6146">
                  <c:v>456.12</c:v>
                </c:pt>
                <c:pt idx="6147">
                  <c:v>449.48</c:v>
                </c:pt>
                <c:pt idx="6148">
                  <c:v>465.46</c:v>
                </c:pt>
                <c:pt idx="6149">
                  <c:v>471.38</c:v>
                </c:pt>
                <c:pt idx="6150">
                  <c:v>464.26</c:v>
                </c:pt>
                <c:pt idx="6151">
                  <c:v>442.54</c:v>
                </c:pt>
                <c:pt idx="6152">
                  <c:v>480.83</c:v>
                </c:pt>
                <c:pt idx="6153">
                  <c:v>437.84</c:v>
                </c:pt>
                <c:pt idx="6154">
                  <c:v>468.27</c:v>
                </c:pt>
                <c:pt idx="6155">
                  <c:v>440.31</c:v>
                </c:pt>
                <c:pt idx="6156">
                  <c:v>482.25</c:v>
                </c:pt>
                <c:pt idx="6157">
                  <c:v>493.9</c:v>
                </c:pt>
                <c:pt idx="6158">
                  <c:v>456.84</c:v>
                </c:pt>
                <c:pt idx="6159">
                  <c:v>444.98</c:v>
                </c:pt>
                <c:pt idx="6160">
                  <c:v>474.02</c:v>
                </c:pt>
                <c:pt idx="6161">
                  <c:v>474.93</c:v>
                </c:pt>
                <c:pt idx="6162">
                  <c:v>433.39</c:v>
                </c:pt>
                <c:pt idx="6163">
                  <c:v>479.28</c:v>
                </c:pt>
                <c:pt idx="6164">
                  <c:v>464.17</c:v>
                </c:pt>
                <c:pt idx="6165">
                  <c:v>439.65</c:v>
                </c:pt>
                <c:pt idx="6166">
                  <c:v>478.37</c:v>
                </c:pt>
                <c:pt idx="6167">
                  <c:v>434.01</c:v>
                </c:pt>
                <c:pt idx="6168">
                  <c:v>460.56</c:v>
                </c:pt>
                <c:pt idx="6169">
                  <c:v>472.77</c:v>
                </c:pt>
                <c:pt idx="6170">
                  <c:v>434.09</c:v>
                </c:pt>
                <c:pt idx="6171">
                  <c:v>452.03</c:v>
                </c:pt>
                <c:pt idx="6172">
                  <c:v>467.77</c:v>
                </c:pt>
                <c:pt idx="6173">
                  <c:v>426.62</c:v>
                </c:pt>
                <c:pt idx="6174">
                  <c:v>449.24</c:v>
                </c:pt>
                <c:pt idx="6175">
                  <c:v>463.51</c:v>
                </c:pt>
                <c:pt idx="6176">
                  <c:v>475.96</c:v>
                </c:pt>
                <c:pt idx="6177">
                  <c:v>460.2</c:v>
                </c:pt>
                <c:pt idx="6178">
                  <c:v>477.94</c:v>
                </c:pt>
                <c:pt idx="6179">
                  <c:v>462.4</c:v>
                </c:pt>
                <c:pt idx="6180">
                  <c:v>442.44</c:v>
                </c:pt>
                <c:pt idx="6181">
                  <c:v>426.14</c:v>
                </c:pt>
                <c:pt idx="6182">
                  <c:v>430.16</c:v>
                </c:pt>
                <c:pt idx="6183">
                  <c:v>490.57</c:v>
                </c:pt>
                <c:pt idx="6184">
                  <c:v>440.08</c:v>
                </c:pt>
                <c:pt idx="6185">
                  <c:v>470.53</c:v>
                </c:pt>
                <c:pt idx="6186">
                  <c:v>466.2</c:v>
                </c:pt>
                <c:pt idx="6187">
                  <c:v>450.07</c:v>
                </c:pt>
                <c:pt idx="6188">
                  <c:v>459.6</c:v>
                </c:pt>
                <c:pt idx="6189">
                  <c:v>479.45</c:v>
                </c:pt>
                <c:pt idx="6190">
                  <c:v>471.98</c:v>
                </c:pt>
                <c:pt idx="6191">
                  <c:v>445.21</c:v>
                </c:pt>
                <c:pt idx="6192">
                  <c:v>478.44</c:v>
                </c:pt>
                <c:pt idx="6193">
                  <c:v>481.38</c:v>
                </c:pt>
                <c:pt idx="6194">
                  <c:v>462.67</c:v>
                </c:pt>
                <c:pt idx="6195">
                  <c:v>431.69</c:v>
                </c:pt>
                <c:pt idx="6196">
                  <c:v>449.74</c:v>
                </c:pt>
                <c:pt idx="6197">
                  <c:v>435.23</c:v>
                </c:pt>
                <c:pt idx="6198">
                  <c:v>425.19</c:v>
                </c:pt>
                <c:pt idx="6199">
                  <c:v>462.72</c:v>
                </c:pt>
                <c:pt idx="6200">
                  <c:v>481.46</c:v>
                </c:pt>
                <c:pt idx="6201">
                  <c:v>441.13</c:v>
                </c:pt>
                <c:pt idx="6202">
                  <c:v>444.84</c:v>
                </c:pt>
                <c:pt idx="6203">
                  <c:v>467.69</c:v>
                </c:pt>
                <c:pt idx="6204">
                  <c:v>436.87</c:v>
                </c:pt>
                <c:pt idx="6205">
                  <c:v>435.79</c:v>
                </c:pt>
                <c:pt idx="6206">
                  <c:v>468.86</c:v>
                </c:pt>
                <c:pt idx="6207">
                  <c:v>481.13</c:v>
                </c:pt>
                <c:pt idx="6208">
                  <c:v>450.44</c:v>
                </c:pt>
                <c:pt idx="6209">
                  <c:v>474.18</c:v>
                </c:pt>
                <c:pt idx="6210">
                  <c:v>433.72</c:v>
                </c:pt>
                <c:pt idx="6211">
                  <c:v>464.5</c:v>
                </c:pt>
                <c:pt idx="6212">
                  <c:v>478.76</c:v>
                </c:pt>
                <c:pt idx="6213">
                  <c:v>483.61</c:v>
                </c:pt>
                <c:pt idx="6214">
                  <c:v>464.38</c:v>
                </c:pt>
                <c:pt idx="6215">
                  <c:v>438.28</c:v>
                </c:pt>
                <c:pt idx="6216">
                  <c:v>468.52</c:v>
                </c:pt>
                <c:pt idx="6217">
                  <c:v>434.17</c:v>
                </c:pt>
                <c:pt idx="6218">
                  <c:v>435.45</c:v>
                </c:pt>
                <c:pt idx="6219">
                  <c:v>465.89</c:v>
                </c:pt>
                <c:pt idx="6220">
                  <c:v>437.7</c:v>
                </c:pt>
                <c:pt idx="6221">
                  <c:v>456.42</c:v>
                </c:pt>
                <c:pt idx="6222">
                  <c:v>485.18</c:v>
                </c:pt>
                <c:pt idx="6223">
                  <c:v>454.87</c:v>
                </c:pt>
                <c:pt idx="6224">
                  <c:v>444.39</c:v>
                </c:pt>
                <c:pt idx="6225">
                  <c:v>452.31</c:v>
                </c:pt>
                <c:pt idx="6226">
                  <c:v>438.95</c:v>
                </c:pt>
                <c:pt idx="6227">
                  <c:v>472.47</c:v>
                </c:pt>
                <c:pt idx="6228">
                  <c:v>470.95</c:v>
                </c:pt>
                <c:pt idx="6229">
                  <c:v>435.64</c:v>
                </c:pt>
                <c:pt idx="6230">
                  <c:v>450</c:v>
                </c:pt>
                <c:pt idx="6231">
                  <c:v>437.7</c:v>
                </c:pt>
                <c:pt idx="6232">
                  <c:v>466.24</c:v>
                </c:pt>
                <c:pt idx="6233">
                  <c:v>477.69</c:v>
                </c:pt>
                <c:pt idx="6234">
                  <c:v>463.9</c:v>
                </c:pt>
                <c:pt idx="6235">
                  <c:v>447.06</c:v>
                </c:pt>
                <c:pt idx="6236">
                  <c:v>445.91</c:v>
                </c:pt>
                <c:pt idx="6237">
                  <c:v>437.14</c:v>
                </c:pt>
                <c:pt idx="6238">
                  <c:v>460.73</c:v>
                </c:pt>
                <c:pt idx="6239">
                  <c:v>435.12</c:v>
                </c:pt>
                <c:pt idx="6240">
                  <c:v>459.63</c:v>
                </c:pt>
                <c:pt idx="6241">
                  <c:v>432.59</c:v>
                </c:pt>
                <c:pt idx="6242">
                  <c:v>435.81</c:v>
                </c:pt>
                <c:pt idx="6243">
                  <c:v>485.57</c:v>
                </c:pt>
                <c:pt idx="6244">
                  <c:v>468.12</c:v>
                </c:pt>
                <c:pt idx="6245">
                  <c:v>442.2</c:v>
                </c:pt>
                <c:pt idx="6246">
                  <c:v>436.64</c:v>
                </c:pt>
                <c:pt idx="6247">
                  <c:v>448.31</c:v>
                </c:pt>
                <c:pt idx="6248">
                  <c:v>481.03</c:v>
                </c:pt>
                <c:pt idx="6249">
                  <c:v>446.69</c:v>
                </c:pt>
                <c:pt idx="6250">
                  <c:v>443.74</c:v>
                </c:pt>
                <c:pt idx="6251">
                  <c:v>427.62</c:v>
                </c:pt>
                <c:pt idx="6252">
                  <c:v>458.8</c:v>
                </c:pt>
                <c:pt idx="6253">
                  <c:v>468.55</c:v>
                </c:pt>
                <c:pt idx="6254">
                  <c:v>433.44</c:v>
                </c:pt>
                <c:pt idx="6255">
                  <c:v>463.14</c:v>
                </c:pt>
                <c:pt idx="6256">
                  <c:v>472.17</c:v>
                </c:pt>
                <c:pt idx="6257">
                  <c:v>449.41</c:v>
                </c:pt>
                <c:pt idx="6258">
                  <c:v>468.4</c:v>
                </c:pt>
                <c:pt idx="6259">
                  <c:v>478.5</c:v>
                </c:pt>
                <c:pt idx="6260">
                  <c:v>444.06</c:v>
                </c:pt>
                <c:pt idx="6261">
                  <c:v>437.43</c:v>
                </c:pt>
                <c:pt idx="6262">
                  <c:v>478.63</c:v>
                </c:pt>
                <c:pt idx="6263">
                  <c:v>480.96</c:v>
                </c:pt>
                <c:pt idx="6264">
                  <c:v>485.86</c:v>
                </c:pt>
                <c:pt idx="6265">
                  <c:v>485.96</c:v>
                </c:pt>
                <c:pt idx="6266">
                  <c:v>485.2</c:v>
                </c:pt>
                <c:pt idx="6267">
                  <c:v>452.56</c:v>
                </c:pt>
                <c:pt idx="6268">
                  <c:v>465.66</c:v>
                </c:pt>
                <c:pt idx="6269">
                  <c:v>442.84</c:v>
                </c:pt>
                <c:pt idx="6270">
                  <c:v>474.17</c:v>
                </c:pt>
                <c:pt idx="6271">
                  <c:v>433.84</c:v>
                </c:pt>
                <c:pt idx="6272">
                  <c:v>447.67</c:v>
                </c:pt>
                <c:pt idx="6273">
                  <c:v>481.87</c:v>
                </c:pt>
                <c:pt idx="6274">
                  <c:v>437.81</c:v>
                </c:pt>
                <c:pt idx="6275">
                  <c:v>441.78</c:v>
                </c:pt>
                <c:pt idx="6276">
                  <c:v>451.09</c:v>
                </c:pt>
                <c:pt idx="6277">
                  <c:v>437.97</c:v>
                </c:pt>
                <c:pt idx="6278">
                  <c:v>448.52</c:v>
                </c:pt>
                <c:pt idx="6279">
                  <c:v>452.17</c:v>
                </c:pt>
                <c:pt idx="6280">
                  <c:v>446.31</c:v>
                </c:pt>
                <c:pt idx="6281">
                  <c:v>475.9</c:v>
                </c:pt>
                <c:pt idx="6282">
                  <c:v>475.59</c:v>
                </c:pt>
                <c:pt idx="6283">
                  <c:v>481.31</c:v>
                </c:pt>
                <c:pt idx="6284">
                  <c:v>443.66</c:v>
                </c:pt>
                <c:pt idx="6285">
                  <c:v>436.69</c:v>
                </c:pt>
                <c:pt idx="6286">
                  <c:v>482.79</c:v>
                </c:pt>
                <c:pt idx="6287">
                  <c:v>480.58</c:v>
                </c:pt>
                <c:pt idx="6288">
                  <c:v>449.12</c:v>
                </c:pt>
                <c:pt idx="6289">
                  <c:v>448.17</c:v>
                </c:pt>
                <c:pt idx="6290">
                  <c:v>452.56</c:v>
                </c:pt>
                <c:pt idx="6291">
                  <c:v>432.84</c:v>
                </c:pt>
                <c:pt idx="6292">
                  <c:v>429.18</c:v>
                </c:pt>
                <c:pt idx="6293">
                  <c:v>443.27</c:v>
                </c:pt>
                <c:pt idx="6294">
                  <c:v>463.91</c:v>
                </c:pt>
                <c:pt idx="6295">
                  <c:v>439.37</c:v>
                </c:pt>
                <c:pt idx="6296">
                  <c:v>454.57</c:v>
                </c:pt>
                <c:pt idx="6297">
                  <c:v>470.88</c:v>
                </c:pt>
                <c:pt idx="6298">
                  <c:v>446.11</c:v>
                </c:pt>
                <c:pt idx="6299">
                  <c:v>451.28</c:v>
                </c:pt>
                <c:pt idx="6300">
                  <c:v>448.92</c:v>
                </c:pt>
                <c:pt idx="6301">
                  <c:v>458.55</c:v>
                </c:pt>
                <c:pt idx="6302">
                  <c:v>478.45</c:v>
                </c:pt>
                <c:pt idx="6303">
                  <c:v>468.82</c:v>
                </c:pt>
                <c:pt idx="6304">
                  <c:v>464.11</c:v>
                </c:pt>
                <c:pt idx="6305">
                  <c:v>468.6</c:v>
                </c:pt>
                <c:pt idx="6306">
                  <c:v>446.59</c:v>
                </c:pt>
                <c:pt idx="6307">
                  <c:v>471.99</c:v>
                </c:pt>
                <c:pt idx="6308">
                  <c:v>435.39</c:v>
                </c:pt>
                <c:pt idx="6309">
                  <c:v>451.75</c:v>
                </c:pt>
                <c:pt idx="6310">
                  <c:v>453.15</c:v>
                </c:pt>
                <c:pt idx="6311">
                  <c:v>437.37</c:v>
                </c:pt>
                <c:pt idx="6312">
                  <c:v>463.82</c:v>
                </c:pt>
                <c:pt idx="6313">
                  <c:v>438.08</c:v>
                </c:pt>
                <c:pt idx="6314">
                  <c:v>435.25</c:v>
                </c:pt>
                <c:pt idx="6315">
                  <c:v>445.12</c:v>
                </c:pt>
                <c:pt idx="6316">
                  <c:v>464.63</c:v>
                </c:pt>
                <c:pt idx="6317">
                  <c:v>434.91</c:v>
                </c:pt>
                <c:pt idx="6318">
                  <c:v>437.49</c:v>
                </c:pt>
                <c:pt idx="6319">
                  <c:v>469.23</c:v>
                </c:pt>
                <c:pt idx="6320">
                  <c:v>478.68</c:v>
                </c:pt>
                <c:pt idx="6321">
                  <c:v>444.74</c:v>
                </c:pt>
                <c:pt idx="6322">
                  <c:v>430.41</c:v>
                </c:pt>
                <c:pt idx="6323">
                  <c:v>459.13</c:v>
                </c:pt>
                <c:pt idx="6324">
                  <c:v>453.58</c:v>
                </c:pt>
                <c:pt idx="6325">
                  <c:v>479</c:v>
                </c:pt>
                <c:pt idx="6326">
                  <c:v>473.22</c:v>
                </c:pt>
                <c:pt idx="6327">
                  <c:v>472.69</c:v>
                </c:pt>
                <c:pt idx="6328">
                  <c:v>450.54</c:v>
                </c:pt>
                <c:pt idx="6329">
                  <c:v>435.42</c:v>
                </c:pt>
                <c:pt idx="6330">
                  <c:v>450.86</c:v>
                </c:pt>
                <c:pt idx="6331">
                  <c:v>440.12</c:v>
                </c:pt>
                <c:pt idx="6332">
                  <c:v>487</c:v>
                </c:pt>
                <c:pt idx="6333">
                  <c:v>467.32</c:v>
                </c:pt>
                <c:pt idx="6334">
                  <c:v>451.67</c:v>
                </c:pt>
                <c:pt idx="6335">
                  <c:v>460.3</c:v>
                </c:pt>
                <c:pt idx="6336">
                  <c:v>445.1</c:v>
                </c:pt>
                <c:pt idx="6337">
                  <c:v>466.05</c:v>
                </c:pt>
                <c:pt idx="6338">
                  <c:v>426.67</c:v>
                </c:pt>
                <c:pt idx="6339">
                  <c:v>462.4</c:v>
                </c:pt>
                <c:pt idx="6340">
                  <c:v>485.27</c:v>
                </c:pt>
                <c:pt idx="6341">
                  <c:v>431.37</c:v>
                </c:pt>
                <c:pt idx="6342">
                  <c:v>456.91</c:v>
                </c:pt>
                <c:pt idx="6343">
                  <c:v>451.89</c:v>
                </c:pt>
                <c:pt idx="6344">
                  <c:v>452.95</c:v>
                </c:pt>
                <c:pt idx="6345">
                  <c:v>474.08</c:v>
                </c:pt>
                <c:pt idx="6346">
                  <c:v>465.67</c:v>
                </c:pt>
                <c:pt idx="6347">
                  <c:v>464.3</c:v>
                </c:pt>
                <c:pt idx="6348">
                  <c:v>462.13</c:v>
                </c:pt>
                <c:pt idx="6349">
                  <c:v>460.2</c:v>
                </c:pt>
                <c:pt idx="6350">
                  <c:v>438.42</c:v>
                </c:pt>
                <c:pt idx="6351">
                  <c:v>443.15</c:v>
                </c:pt>
                <c:pt idx="6352">
                  <c:v>462.09</c:v>
                </c:pt>
                <c:pt idx="6353">
                  <c:v>454.92</c:v>
                </c:pt>
                <c:pt idx="6354">
                  <c:v>431.19</c:v>
                </c:pt>
                <c:pt idx="6355">
                  <c:v>439.84</c:v>
                </c:pt>
                <c:pt idx="6356">
                  <c:v>491.4</c:v>
                </c:pt>
                <c:pt idx="6357">
                  <c:v>439.38</c:v>
                </c:pt>
                <c:pt idx="6358">
                  <c:v>438.84</c:v>
                </c:pt>
                <c:pt idx="6359">
                  <c:v>441.03</c:v>
                </c:pt>
                <c:pt idx="6360">
                  <c:v>440.96</c:v>
                </c:pt>
                <c:pt idx="6361">
                  <c:v>440.54</c:v>
                </c:pt>
                <c:pt idx="6362">
                  <c:v>434.47</c:v>
                </c:pt>
                <c:pt idx="6363">
                  <c:v>467.96</c:v>
                </c:pt>
                <c:pt idx="6364">
                  <c:v>479.06</c:v>
                </c:pt>
                <c:pt idx="6365">
                  <c:v>476.5</c:v>
                </c:pt>
                <c:pt idx="6366">
                  <c:v>465.82</c:v>
                </c:pt>
                <c:pt idx="6367">
                  <c:v>446.19</c:v>
                </c:pt>
                <c:pt idx="6368">
                  <c:v>437.95</c:v>
                </c:pt>
                <c:pt idx="6369">
                  <c:v>436.19</c:v>
                </c:pt>
                <c:pt idx="6370">
                  <c:v>448.22</c:v>
                </c:pt>
                <c:pt idx="6371">
                  <c:v>437.62</c:v>
                </c:pt>
                <c:pt idx="6372">
                  <c:v>454.47</c:v>
                </c:pt>
                <c:pt idx="6373">
                  <c:v>435.89</c:v>
                </c:pt>
                <c:pt idx="6374">
                  <c:v>446.19</c:v>
                </c:pt>
                <c:pt idx="6375">
                  <c:v>447.76</c:v>
                </c:pt>
                <c:pt idx="6376">
                  <c:v>466.99</c:v>
                </c:pt>
                <c:pt idx="6377">
                  <c:v>453.79</c:v>
                </c:pt>
                <c:pt idx="6378">
                  <c:v>428.44</c:v>
                </c:pt>
                <c:pt idx="6379">
                  <c:v>477.49</c:v>
                </c:pt>
                <c:pt idx="6380">
                  <c:v>448.35</c:v>
                </c:pt>
                <c:pt idx="6381">
                  <c:v>441.99</c:v>
                </c:pt>
                <c:pt idx="6382">
                  <c:v>455.39</c:v>
                </c:pt>
                <c:pt idx="6383">
                  <c:v>442.04</c:v>
                </c:pt>
                <c:pt idx="6384">
                  <c:v>476.63</c:v>
                </c:pt>
                <c:pt idx="6385">
                  <c:v>475.07</c:v>
                </c:pt>
                <c:pt idx="6386">
                  <c:v>429.29</c:v>
                </c:pt>
                <c:pt idx="6387">
                  <c:v>484.94</c:v>
                </c:pt>
                <c:pt idx="6388">
                  <c:v>435.46</c:v>
                </c:pt>
                <c:pt idx="6389">
                  <c:v>430.12</c:v>
                </c:pt>
                <c:pt idx="6390">
                  <c:v>448.87</c:v>
                </c:pt>
                <c:pt idx="6391">
                  <c:v>472.98</c:v>
                </c:pt>
                <c:pt idx="6392">
                  <c:v>432.46</c:v>
                </c:pt>
                <c:pt idx="6393">
                  <c:v>443.93</c:v>
                </c:pt>
                <c:pt idx="6394">
                  <c:v>491.84</c:v>
                </c:pt>
                <c:pt idx="6395">
                  <c:v>446.09</c:v>
                </c:pt>
                <c:pt idx="6396">
                  <c:v>445.71</c:v>
                </c:pt>
                <c:pt idx="6397">
                  <c:v>462.08</c:v>
                </c:pt>
                <c:pt idx="6398">
                  <c:v>484.41</c:v>
                </c:pt>
                <c:pt idx="6399">
                  <c:v>467.4</c:v>
                </c:pt>
                <c:pt idx="6400">
                  <c:v>481.69</c:v>
                </c:pt>
                <c:pt idx="6401">
                  <c:v>437.26</c:v>
                </c:pt>
                <c:pt idx="6402">
                  <c:v>442.34</c:v>
                </c:pt>
                <c:pt idx="6403">
                  <c:v>436.29</c:v>
                </c:pt>
                <c:pt idx="6404">
                  <c:v>427.3</c:v>
                </c:pt>
                <c:pt idx="6405">
                  <c:v>472.01</c:v>
                </c:pt>
                <c:pt idx="6406">
                  <c:v>441.2</c:v>
                </c:pt>
                <c:pt idx="6407">
                  <c:v>459.26</c:v>
                </c:pt>
                <c:pt idx="6408">
                  <c:v>438.01</c:v>
                </c:pt>
                <c:pt idx="6409">
                  <c:v>443.88</c:v>
                </c:pt>
                <c:pt idx="6410">
                  <c:v>430.61</c:v>
                </c:pt>
                <c:pt idx="6411">
                  <c:v>431.39</c:v>
                </c:pt>
                <c:pt idx="6412">
                  <c:v>455.57</c:v>
                </c:pt>
                <c:pt idx="6413">
                  <c:v>442.69</c:v>
                </c:pt>
                <c:pt idx="6414">
                  <c:v>487.85</c:v>
                </c:pt>
                <c:pt idx="6415">
                  <c:v>432</c:v>
                </c:pt>
                <c:pt idx="6416">
                  <c:v>434.67</c:v>
                </c:pt>
                <c:pt idx="6417">
                  <c:v>437.48</c:v>
                </c:pt>
                <c:pt idx="6418">
                  <c:v>471.23</c:v>
                </c:pt>
                <c:pt idx="6419">
                  <c:v>442.94</c:v>
                </c:pt>
                <c:pt idx="6420">
                  <c:v>462.05</c:v>
                </c:pt>
                <c:pt idx="6421">
                  <c:v>449.6</c:v>
                </c:pt>
                <c:pt idx="6422">
                  <c:v>441.43</c:v>
                </c:pt>
                <c:pt idx="6423">
                  <c:v>434.29</c:v>
                </c:pt>
                <c:pt idx="6424">
                  <c:v>463.09</c:v>
                </c:pt>
                <c:pt idx="6425">
                  <c:v>478.27</c:v>
                </c:pt>
                <c:pt idx="6426">
                  <c:v>461.91</c:v>
                </c:pt>
                <c:pt idx="6427">
                  <c:v>487.69</c:v>
                </c:pt>
                <c:pt idx="6428">
                  <c:v>428.69</c:v>
                </c:pt>
                <c:pt idx="6429">
                  <c:v>440.36</c:v>
                </c:pt>
                <c:pt idx="6430">
                  <c:v>468.55</c:v>
                </c:pt>
                <c:pt idx="6431">
                  <c:v>430.81</c:v>
                </c:pt>
                <c:pt idx="6432">
                  <c:v>445.22</c:v>
                </c:pt>
                <c:pt idx="6433">
                  <c:v>451.95</c:v>
                </c:pt>
                <c:pt idx="6434">
                  <c:v>435.84</c:v>
                </c:pt>
                <c:pt idx="6435">
                  <c:v>466.17</c:v>
                </c:pt>
                <c:pt idx="6436">
                  <c:v>460.66</c:v>
                </c:pt>
                <c:pt idx="6437">
                  <c:v>446.46</c:v>
                </c:pt>
                <c:pt idx="6438">
                  <c:v>447.67</c:v>
                </c:pt>
                <c:pt idx="6439">
                  <c:v>455.85</c:v>
                </c:pt>
                <c:pt idx="6440">
                  <c:v>430.98</c:v>
                </c:pt>
                <c:pt idx="6441">
                  <c:v>471.52</c:v>
                </c:pt>
                <c:pt idx="6442">
                  <c:v>432.1</c:v>
                </c:pt>
                <c:pt idx="6443">
                  <c:v>436.64</c:v>
                </c:pt>
                <c:pt idx="6444">
                  <c:v>427.67</c:v>
                </c:pt>
                <c:pt idx="6445">
                  <c:v>478.96</c:v>
                </c:pt>
                <c:pt idx="6446">
                  <c:v>436.19</c:v>
                </c:pt>
                <c:pt idx="6447">
                  <c:v>478.55</c:v>
                </c:pt>
                <c:pt idx="6448">
                  <c:v>467.07</c:v>
                </c:pt>
                <c:pt idx="6449">
                  <c:v>452.06</c:v>
                </c:pt>
                <c:pt idx="6450">
                  <c:v>468.14</c:v>
                </c:pt>
                <c:pt idx="6451">
                  <c:v>449.24</c:v>
                </c:pt>
                <c:pt idx="6452">
                  <c:v>437.55</c:v>
                </c:pt>
                <c:pt idx="6453">
                  <c:v>454.88</c:v>
                </c:pt>
                <c:pt idx="6454">
                  <c:v>437.62</c:v>
                </c:pt>
                <c:pt idx="6455">
                  <c:v>481.56</c:v>
                </c:pt>
                <c:pt idx="6456">
                  <c:v>429.38</c:v>
                </c:pt>
                <c:pt idx="6457">
                  <c:v>437.33</c:v>
                </c:pt>
                <c:pt idx="6458">
                  <c:v>460.99</c:v>
                </c:pt>
                <c:pt idx="6459">
                  <c:v>435.22</c:v>
                </c:pt>
                <c:pt idx="6460">
                  <c:v>447.46</c:v>
                </c:pt>
                <c:pt idx="6461">
                  <c:v>466.83</c:v>
                </c:pt>
                <c:pt idx="6462">
                  <c:v>453.05</c:v>
                </c:pt>
                <c:pt idx="6463">
                  <c:v>437.1</c:v>
                </c:pt>
                <c:pt idx="6464">
                  <c:v>436.5</c:v>
                </c:pt>
                <c:pt idx="6465">
                  <c:v>467.48</c:v>
                </c:pt>
                <c:pt idx="6466">
                  <c:v>437.32</c:v>
                </c:pt>
                <c:pt idx="6467">
                  <c:v>445.39</c:v>
                </c:pt>
                <c:pt idx="6468">
                  <c:v>443.67</c:v>
                </c:pt>
                <c:pt idx="6469">
                  <c:v>477.41</c:v>
                </c:pt>
                <c:pt idx="6470">
                  <c:v>471.58</c:v>
                </c:pt>
                <c:pt idx="6471">
                  <c:v>493.72</c:v>
                </c:pt>
                <c:pt idx="6472">
                  <c:v>485.6</c:v>
                </c:pt>
                <c:pt idx="6473">
                  <c:v>454.26</c:v>
                </c:pt>
                <c:pt idx="6474">
                  <c:v>453.84</c:v>
                </c:pt>
                <c:pt idx="6475">
                  <c:v>431.96</c:v>
                </c:pt>
                <c:pt idx="6476">
                  <c:v>468.84</c:v>
                </c:pt>
                <c:pt idx="6477">
                  <c:v>445.74</c:v>
                </c:pt>
                <c:pt idx="6478">
                  <c:v>450.96</c:v>
                </c:pt>
                <c:pt idx="6479">
                  <c:v>446.17</c:v>
                </c:pt>
                <c:pt idx="6480">
                  <c:v>435.09</c:v>
                </c:pt>
                <c:pt idx="6481">
                  <c:v>440.06</c:v>
                </c:pt>
                <c:pt idx="6482">
                  <c:v>443.13</c:v>
                </c:pt>
                <c:pt idx="6483">
                  <c:v>486.12</c:v>
                </c:pt>
                <c:pt idx="6484">
                  <c:v>432.18</c:v>
                </c:pt>
                <c:pt idx="6485">
                  <c:v>441.94</c:v>
                </c:pt>
                <c:pt idx="6486">
                  <c:v>468.43</c:v>
                </c:pt>
                <c:pt idx="6487">
                  <c:v>483.1</c:v>
                </c:pt>
                <c:pt idx="6488">
                  <c:v>468.8</c:v>
                </c:pt>
                <c:pt idx="6489">
                  <c:v>437.8</c:v>
                </c:pt>
                <c:pt idx="6490">
                  <c:v>463.61</c:v>
                </c:pt>
                <c:pt idx="6491">
                  <c:v>458.94</c:v>
                </c:pt>
                <c:pt idx="6492">
                  <c:v>438.88</c:v>
                </c:pt>
                <c:pt idx="6493">
                  <c:v>489.64</c:v>
                </c:pt>
                <c:pt idx="6494">
                  <c:v>491.49</c:v>
                </c:pt>
                <c:pt idx="6495">
                  <c:v>440.07</c:v>
                </c:pt>
                <c:pt idx="6496">
                  <c:v>455.5</c:v>
                </c:pt>
                <c:pt idx="6497">
                  <c:v>475.42</c:v>
                </c:pt>
                <c:pt idx="6498">
                  <c:v>439.34</c:v>
                </c:pt>
                <c:pt idx="6499">
                  <c:v>435.98</c:v>
                </c:pt>
                <c:pt idx="6500">
                  <c:v>431.25</c:v>
                </c:pt>
                <c:pt idx="6501">
                  <c:v>473.32</c:v>
                </c:pt>
                <c:pt idx="6502">
                  <c:v>487.17</c:v>
                </c:pt>
                <c:pt idx="6503">
                  <c:v>468.92</c:v>
                </c:pt>
                <c:pt idx="6504">
                  <c:v>465.13</c:v>
                </c:pt>
                <c:pt idx="6505">
                  <c:v>468.96</c:v>
                </c:pt>
                <c:pt idx="6506">
                  <c:v>434.03</c:v>
                </c:pt>
                <c:pt idx="6507">
                  <c:v>463.89</c:v>
                </c:pt>
                <c:pt idx="6508">
                  <c:v>471.31</c:v>
                </c:pt>
                <c:pt idx="6509">
                  <c:v>472.04</c:v>
                </c:pt>
                <c:pt idx="6510">
                  <c:v>447.7</c:v>
                </c:pt>
                <c:pt idx="6511">
                  <c:v>442.57</c:v>
                </c:pt>
                <c:pt idx="6512">
                  <c:v>464.95</c:v>
                </c:pt>
                <c:pt idx="6513">
                  <c:v>430.55</c:v>
                </c:pt>
                <c:pt idx="6514">
                  <c:v>448.66</c:v>
                </c:pt>
                <c:pt idx="6515">
                  <c:v>479.62</c:v>
                </c:pt>
                <c:pt idx="6516">
                  <c:v>437.88</c:v>
                </c:pt>
                <c:pt idx="6517">
                  <c:v>465.99</c:v>
                </c:pt>
                <c:pt idx="6518">
                  <c:v>474.17</c:v>
                </c:pt>
                <c:pt idx="6519">
                  <c:v>433.19</c:v>
                </c:pt>
                <c:pt idx="6520">
                  <c:v>435.02</c:v>
                </c:pt>
                <c:pt idx="6521">
                  <c:v>431.68</c:v>
                </c:pt>
                <c:pt idx="6522">
                  <c:v>457.66</c:v>
                </c:pt>
                <c:pt idx="6523">
                  <c:v>441.7</c:v>
                </c:pt>
                <c:pt idx="6524">
                  <c:v>441.92</c:v>
                </c:pt>
                <c:pt idx="6525">
                  <c:v>431.24</c:v>
                </c:pt>
                <c:pt idx="6526">
                  <c:v>466.52</c:v>
                </c:pt>
                <c:pt idx="6527">
                  <c:v>462.48</c:v>
                </c:pt>
                <c:pt idx="6528">
                  <c:v>447.4</c:v>
                </c:pt>
                <c:pt idx="6529">
                  <c:v>466.68</c:v>
                </c:pt>
                <c:pt idx="6530">
                  <c:v>470.17</c:v>
                </c:pt>
                <c:pt idx="6531">
                  <c:v>461.36</c:v>
                </c:pt>
                <c:pt idx="6532">
                  <c:v>433.45</c:v>
                </c:pt>
                <c:pt idx="6533">
                  <c:v>459.76</c:v>
                </c:pt>
                <c:pt idx="6534">
                  <c:v>442.78</c:v>
                </c:pt>
                <c:pt idx="6535">
                  <c:v>429.87</c:v>
                </c:pt>
                <c:pt idx="6536">
                  <c:v>473.01</c:v>
                </c:pt>
                <c:pt idx="6537">
                  <c:v>459.46</c:v>
                </c:pt>
                <c:pt idx="6538">
                  <c:v>484.17</c:v>
                </c:pt>
                <c:pt idx="6539">
                  <c:v>438.08</c:v>
                </c:pt>
                <c:pt idx="6540">
                  <c:v>443.57</c:v>
                </c:pt>
                <c:pt idx="6541">
                  <c:v>436.94</c:v>
                </c:pt>
                <c:pt idx="6542">
                  <c:v>431.69</c:v>
                </c:pt>
                <c:pt idx="6543">
                  <c:v>461.36</c:v>
                </c:pt>
                <c:pt idx="6544">
                  <c:v>473.22</c:v>
                </c:pt>
                <c:pt idx="6545">
                  <c:v>492.22</c:v>
                </c:pt>
                <c:pt idx="6546">
                  <c:v>454.9</c:v>
                </c:pt>
                <c:pt idx="6547">
                  <c:v>460.82</c:v>
                </c:pt>
                <c:pt idx="6548">
                  <c:v>432.89</c:v>
                </c:pt>
                <c:pt idx="6549">
                  <c:v>470.63</c:v>
                </c:pt>
                <c:pt idx="6550">
                  <c:v>474.28</c:v>
                </c:pt>
                <c:pt idx="6551">
                  <c:v>455.86</c:v>
                </c:pt>
                <c:pt idx="6552">
                  <c:v>452.64</c:v>
                </c:pt>
                <c:pt idx="6553">
                  <c:v>469.12</c:v>
                </c:pt>
                <c:pt idx="6554">
                  <c:v>431.97</c:v>
                </c:pt>
                <c:pt idx="6555">
                  <c:v>456.72</c:v>
                </c:pt>
                <c:pt idx="6556">
                  <c:v>480.38</c:v>
                </c:pt>
                <c:pt idx="6557">
                  <c:v>464.45</c:v>
                </c:pt>
                <c:pt idx="6558">
                  <c:v>470.98</c:v>
                </c:pt>
                <c:pt idx="6559">
                  <c:v>447.07</c:v>
                </c:pt>
                <c:pt idx="6560">
                  <c:v>447.28</c:v>
                </c:pt>
                <c:pt idx="6561">
                  <c:v>480.72</c:v>
                </c:pt>
                <c:pt idx="6562">
                  <c:v>491.32</c:v>
                </c:pt>
                <c:pt idx="6563">
                  <c:v>478.27</c:v>
                </c:pt>
                <c:pt idx="6564">
                  <c:v>479.7</c:v>
                </c:pt>
                <c:pt idx="6565">
                  <c:v>490.91</c:v>
                </c:pt>
                <c:pt idx="6566">
                  <c:v>446.94</c:v>
                </c:pt>
                <c:pt idx="6567">
                  <c:v>471.64</c:v>
                </c:pt>
                <c:pt idx="6568">
                  <c:v>469.6</c:v>
                </c:pt>
                <c:pt idx="6569">
                  <c:v>437.51</c:v>
                </c:pt>
                <c:pt idx="6570">
                  <c:v>453.86</c:v>
                </c:pt>
                <c:pt idx="6571">
                  <c:v>434.93</c:v>
                </c:pt>
                <c:pt idx="6572">
                  <c:v>472.49</c:v>
                </c:pt>
                <c:pt idx="6573">
                  <c:v>430.9</c:v>
                </c:pt>
                <c:pt idx="6574">
                  <c:v>482.36</c:v>
                </c:pt>
                <c:pt idx="6575">
                  <c:v>437.96</c:v>
                </c:pt>
                <c:pt idx="6576">
                  <c:v>482.4</c:v>
                </c:pt>
                <c:pt idx="6577">
                  <c:v>446.93</c:v>
                </c:pt>
                <c:pt idx="6578">
                  <c:v>477.78</c:v>
                </c:pt>
                <c:pt idx="6579">
                  <c:v>433.78</c:v>
                </c:pt>
                <c:pt idx="6580">
                  <c:v>465.86</c:v>
                </c:pt>
                <c:pt idx="6581">
                  <c:v>435.7</c:v>
                </c:pt>
                <c:pt idx="6582">
                  <c:v>466.15</c:v>
                </c:pt>
                <c:pt idx="6583">
                  <c:v>463.52</c:v>
                </c:pt>
                <c:pt idx="6584">
                  <c:v>428.44</c:v>
                </c:pt>
                <c:pt idx="6585">
                  <c:v>445.41</c:v>
                </c:pt>
                <c:pt idx="6586">
                  <c:v>479.15</c:v>
                </c:pt>
                <c:pt idx="6587">
                  <c:v>437.35</c:v>
                </c:pt>
                <c:pt idx="6588">
                  <c:v>431.28</c:v>
                </c:pt>
                <c:pt idx="6589">
                  <c:v>430.6</c:v>
                </c:pt>
                <c:pt idx="6590">
                  <c:v>449.12</c:v>
                </c:pt>
                <c:pt idx="6591">
                  <c:v>436.89</c:v>
                </c:pt>
                <c:pt idx="6592">
                  <c:v>464.6</c:v>
                </c:pt>
                <c:pt idx="6593">
                  <c:v>467.39</c:v>
                </c:pt>
                <c:pt idx="6594">
                  <c:v>476.42</c:v>
                </c:pt>
                <c:pt idx="6595">
                  <c:v>432.64</c:v>
                </c:pt>
                <c:pt idx="6596">
                  <c:v>450.86</c:v>
                </c:pt>
                <c:pt idx="6597">
                  <c:v>474.99</c:v>
                </c:pt>
                <c:pt idx="6598">
                  <c:v>476.09</c:v>
                </c:pt>
                <c:pt idx="6599">
                  <c:v>476.37</c:v>
                </c:pt>
                <c:pt idx="6600">
                  <c:v>473.54</c:v>
                </c:pt>
                <c:pt idx="6601">
                  <c:v>440.98</c:v>
                </c:pt>
                <c:pt idx="6602">
                  <c:v>474.4</c:v>
                </c:pt>
                <c:pt idx="6603">
                  <c:v>444.55</c:v>
                </c:pt>
                <c:pt idx="6604">
                  <c:v>487.58</c:v>
                </c:pt>
                <c:pt idx="6605">
                  <c:v>468.85</c:v>
                </c:pt>
                <c:pt idx="6606">
                  <c:v>448.43</c:v>
                </c:pt>
                <c:pt idx="6607">
                  <c:v>478.82</c:v>
                </c:pt>
                <c:pt idx="6608">
                  <c:v>462.42</c:v>
                </c:pt>
                <c:pt idx="6609">
                  <c:v>437.06</c:v>
                </c:pt>
                <c:pt idx="6610">
                  <c:v>463.04</c:v>
                </c:pt>
                <c:pt idx="6611">
                  <c:v>489.18</c:v>
                </c:pt>
                <c:pt idx="6612">
                  <c:v>450.09</c:v>
                </c:pt>
                <c:pt idx="6613">
                  <c:v>463.89</c:v>
                </c:pt>
                <c:pt idx="6614">
                  <c:v>433.86</c:v>
                </c:pt>
                <c:pt idx="6615">
                  <c:v>463.76</c:v>
                </c:pt>
                <c:pt idx="6616">
                  <c:v>427.91</c:v>
                </c:pt>
                <c:pt idx="6617">
                  <c:v>442.65</c:v>
                </c:pt>
                <c:pt idx="6618">
                  <c:v>438.17</c:v>
                </c:pt>
                <c:pt idx="6619">
                  <c:v>488.17</c:v>
                </c:pt>
                <c:pt idx="6620">
                  <c:v>467.53</c:v>
                </c:pt>
                <c:pt idx="6621">
                  <c:v>439.86</c:v>
                </c:pt>
                <c:pt idx="6622">
                  <c:v>482.37</c:v>
                </c:pt>
                <c:pt idx="6623">
                  <c:v>466.15</c:v>
                </c:pt>
                <c:pt idx="6624">
                  <c:v>441.51</c:v>
                </c:pt>
                <c:pt idx="6625">
                  <c:v>433.15</c:v>
                </c:pt>
                <c:pt idx="6626">
                  <c:v>467.11</c:v>
                </c:pt>
                <c:pt idx="6627">
                  <c:v>432.08</c:v>
                </c:pt>
                <c:pt idx="6628">
                  <c:v>447.28</c:v>
                </c:pt>
                <c:pt idx="6629">
                  <c:v>437.83</c:v>
                </c:pt>
                <c:pt idx="6630">
                  <c:v>464.33</c:v>
                </c:pt>
                <c:pt idx="6631">
                  <c:v>451.99</c:v>
                </c:pt>
                <c:pt idx="6632">
                  <c:v>461.96</c:v>
                </c:pt>
                <c:pt idx="6633">
                  <c:v>483.12</c:v>
                </c:pt>
                <c:pt idx="6634">
                  <c:v>450.54</c:v>
                </c:pt>
                <c:pt idx="6635">
                  <c:v>462.44</c:v>
                </c:pt>
                <c:pt idx="6636">
                  <c:v>482.78</c:v>
                </c:pt>
                <c:pt idx="6637">
                  <c:v>435.94</c:v>
                </c:pt>
                <c:pt idx="6638">
                  <c:v>434.11</c:v>
                </c:pt>
                <c:pt idx="6639">
                  <c:v>477.75</c:v>
                </c:pt>
                <c:pt idx="6640">
                  <c:v>439.33</c:v>
                </c:pt>
                <c:pt idx="6641">
                  <c:v>462.19</c:v>
                </c:pt>
                <c:pt idx="6642">
                  <c:v>429.59</c:v>
                </c:pt>
                <c:pt idx="6643">
                  <c:v>426.8</c:v>
                </c:pt>
                <c:pt idx="6644">
                  <c:v>489.59</c:v>
                </c:pt>
                <c:pt idx="6645">
                  <c:v>464.7</c:v>
                </c:pt>
                <c:pt idx="6646">
                  <c:v>475.37</c:v>
                </c:pt>
                <c:pt idx="6647">
                  <c:v>481.64</c:v>
                </c:pt>
                <c:pt idx="6648">
                  <c:v>430.62</c:v>
                </c:pt>
                <c:pt idx="6649">
                  <c:v>452.75</c:v>
                </c:pt>
                <c:pt idx="6650">
                  <c:v>441.28</c:v>
                </c:pt>
                <c:pt idx="6651">
                  <c:v>447.16</c:v>
                </c:pt>
                <c:pt idx="6652">
                  <c:v>440.56</c:v>
                </c:pt>
                <c:pt idx="6653">
                  <c:v>443.48</c:v>
                </c:pt>
                <c:pt idx="6654">
                  <c:v>466.29</c:v>
                </c:pt>
                <c:pt idx="6655">
                  <c:v>435.48</c:v>
                </c:pt>
                <c:pt idx="6656">
                  <c:v>442.11</c:v>
                </c:pt>
                <c:pt idx="6657">
                  <c:v>438.8</c:v>
                </c:pt>
                <c:pt idx="6658">
                  <c:v>466.77</c:v>
                </c:pt>
                <c:pt idx="6659">
                  <c:v>461.8</c:v>
                </c:pt>
                <c:pt idx="6660">
                  <c:v>483.13</c:v>
                </c:pt>
                <c:pt idx="6661">
                  <c:v>433.03</c:v>
                </c:pt>
                <c:pt idx="6662">
                  <c:v>471.63</c:v>
                </c:pt>
                <c:pt idx="6663">
                  <c:v>435.99</c:v>
                </c:pt>
                <c:pt idx="6664">
                  <c:v>452.5</c:v>
                </c:pt>
                <c:pt idx="6665">
                  <c:v>483.63</c:v>
                </c:pt>
                <c:pt idx="6666">
                  <c:v>434.43</c:v>
                </c:pt>
                <c:pt idx="6667">
                  <c:v>436.26</c:v>
                </c:pt>
                <c:pt idx="6668">
                  <c:v>456.71</c:v>
                </c:pt>
                <c:pt idx="6669">
                  <c:v>446.62</c:v>
                </c:pt>
                <c:pt idx="6670">
                  <c:v>467.22</c:v>
                </c:pt>
                <c:pt idx="6671">
                  <c:v>457.37</c:v>
                </c:pt>
                <c:pt idx="6672">
                  <c:v>444.63</c:v>
                </c:pt>
                <c:pt idx="6673">
                  <c:v>446.15</c:v>
                </c:pt>
                <c:pt idx="6674">
                  <c:v>470.14</c:v>
                </c:pt>
                <c:pt idx="6675">
                  <c:v>468.35</c:v>
                </c:pt>
                <c:pt idx="6676">
                  <c:v>439</c:v>
                </c:pt>
                <c:pt idx="6677">
                  <c:v>446.76</c:v>
                </c:pt>
                <c:pt idx="6678">
                  <c:v>435.99</c:v>
                </c:pt>
                <c:pt idx="6679">
                  <c:v>444.65</c:v>
                </c:pt>
                <c:pt idx="6680">
                  <c:v>455.69</c:v>
                </c:pt>
                <c:pt idx="6681">
                  <c:v>477.18</c:v>
                </c:pt>
                <c:pt idx="6682">
                  <c:v>442.58</c:v>
                </c:pt>
                <c:pt idx="6683">
                  <c:v>467.1</c:v>
                </c:pt>
                <c:pt idx="6684">
                  <c:v>485.86</c:v>
                </c:pt>
                <c:pt idx="6685">
                  <c:v>483.5</c:v>
                </c:pt>
                <c:pt idx="6686">
                  <c:v>485.43</c:v>
                </c:pt>
                <c:pt idx="6687">
                  <c:v>468.19</c:v>
                </c:pt>
                <c:pt idx="6688">
                  <c:v>430.17</c:v>
                </c:pt>
                <c:pt idx="6689">
                  <c:v>446.44</c:v>
                </c:pt>
                <c:pt idx="6690">
                  <c:v>452.09</c:v>
                </c:pt>
                <c:pt idx="6691">
                  <c:v>460.41</c:v>
                </c:pt>
                <c:pt idx="6692">
                  <c:v>479.2</c:v>
                </c:pt>
                <c:pt idx="6693">
                  <c:v>471.36</c:v>
                </c:pt>
                <c:pt idx="6694">
                  <c:v>461.64</c:v>
                </c:pt>
                <c:pt idx="6695">
                  <c:v>438.62</c:v>
                </c:pt>
                <c:pt idx="6696">
                  <c:v>484.82</c:v>
                </c:pt>
                <c:pt idx="6697">
                  <c:v>465.72</c:v>
                </c:pt>
                <c:pt idx="6698">
                  <c:v>473.66</c:v>
                </c:pt>
                <c:pt idx="6699">
                  <c:v>452.04</c:v>
                </c:pt>
                <c:pt idx="6700">
                  <c:v>434.51</c:v>
                </c:pt>
                <c:pt idx="6701">
                  <c:v>448.43</c:v>
                </c:pt>
                <c:pt idx="6702">
                  <c:v>454.23</c:v>
                </c:pt>
                <c:pt idx="6703">
                  <c:v>454.65</c:v>
                </c:pt>
                <c:pt idx="6704">
                  <c:v>440.99</c:v>
                </c:pt>
                <c:pt idx="6705">
                  <c:v>465.96</c:v>
                </c:pt>
                <c:pt idx="6706">
                  <c:v>475.15</c:v>
                </c:pt>
                <c:pt idx="6707">
                  <c:v>474.27</c:v>
                </c:pt>
                <c:pt idx="6708">
                  <c:v>476.58</c:v>
                </c:pt>
                <c:pt idx="6709">
                  <c:v>463.74</c:v>
                </c:pt>
                <c:pt idx="6710">
                  <c:v>426.9</c:v>
                </c:pt>
                <c:pt idx="6711">
                  <c:v>426.85</c:v>
                </c:pt>
                <c:pt idx="6712">
                  <c:v>434.26</c:v>
                </c:pt>
                <c:pt idx="6713">
                  <c:v>438.36</c:v>
                </c:pt>
                <c:pt idx="6714">
                  <c:v>436.42</c:v>
                </c:pt>
                <c:pt idx="6715">
                  <c:v>471.44</c:v>
                </c:pt>
                <c:pt idx="6716">
                  <c:v>443.31</c:v>
                </c:pt>
                <c:pt idx="6717">
                  <c:v>468.69</c:v>
                </c:pt>
                <c:pt idx="6718">
                  <c:v>450.67</c:v>
                </c:pt>
                <c:pt idx="6719">
                  <c:v>444.66</c:v>
                </c:pt>
                <c:pt idx="6720">
                  <c:v>465.86</c:v>
                </c:pt>
                <c:pt idx="6721">
                  <c:v>487.3</c:v>
                </c:pt>
                <c:pt idx="6722">
                  <c:v>467.01</c:v>
                </c:pt>
                <c:pt idx="6723">
                  <c:v>440.31</c:v>
                </c:pt>
                <c:pt idx="6724">
                  <c:v>483.26</c:v>
                </c:pt>
                <c:pt idx="6725">
                  <c:v>446.4</c:v>
                </c:pt>
                <c:pt idx="6726">
                  <c:v>445.03</c:v>
                </c:pt>
                <c:pt idx="6727">
                  <c:v>437.78</c:v>
                </c:pt>
                <c:pt idx="6728">
                  <c:v>441.93</c:v>
                </c:pt>
                <c:pt idx="6729">
                  <c:v>434.01</c:v>
                </c:pt>
                <c:pt idx="6730">
                  <c:v>456.17</c:v>
                </c:pt>
                <c:pt idx="6731">
                  <c:v>459.72</c:v>
                </c:pt>
                <c:pt idx="6732">
                  <c:v>432.94</c:v>
                </c:pt>
                <c:pt idx="6733">
                  <c:v>437.47</c:v>
                </c:pt>
                <c:pt idx="6734">
                  <c:v>454.71</c:v>
                </c:pt>
                <c:pt idx="6735">
                  <c:v>465.14</c:v>
                </c:pt>
                <c:pt idx="6736">
                  <c:v>430.55</c:v>
                </c:pt>
                <c:pt idx="6737">
                  <c:v>455.28</c:v>
                </c:pt>
                <c:pt idx="6738">
                  <c:v>439.81</c:v>
                </c:pt>
                <c:pt idx="6739">
                  <c:v>464.91</c:v>
                </c:pt>
                <c:pt idx="6740">
                  <c:v>445.11</c:v>
                </c:pt>
                <c:pt idx="6741">
                  <c:v>456.28</c:v>
                </c:pt>
                <c:pt idx="6742">
                  <c:v>452.99</c:v>
                </c:pt>
                <c:pt idx="6743">
                  <c:v>468.88</c:v>
                </c:pt>
                <c:pt idx="6744">
                  <c:v>454.06</c:v>
                </c:pt>
                <c:pt idx="6745">
                  <c:v>467.3</c:v>
                </c:pt>
                <c:pt idx="6746">
                  <c:v>467.95</c:v>
                </c:pt>
                <c:pt idx="6747">
                  <c:v>442</c:v>
                </c:pt>
                <c:pt idx="6748">
                  <c:v>459.77</c:v>
                </c:pt>
                <c:pt idx="6749">
                  <c:v>460.25</c:v>
                </c:pt>
                <c:pt idx="6750">
                  <c:v>434.12</c:v>
                </c:pt>
                <c:pt idx="6751">
                  <c:v>440.89</c:v>
                </c:pt>
                <c:pt idx="6752">
                  <c:v>465.47</c:v>
                </c:pt>
                <c:pt idx="6753">
                  <c:v>451.44</c:v>
                </c:pt>
                <c:pt idx="6754">
                  <c:v>450.92</c:v>
                </c:pt>
                <c:pt idx="6755">
                  <c:v>434.32</c:v>
                </c:pt>
                <c:pt idx="6756">
                  <c:v>443.87</c:v>
                </c:pt>
                <c:pt idx="6757">
                  <c:v>480.87</c:v>
                </c:pt>
                <c:pt idx="6758">
                  <c:v>461.7</c:v>
                </c:pt>
                <c:pt idx="6759">
                  <c:v>466.85</c:v>
                </c:pt>
                <c:pt idx="6760">
                  <c:v>444.76</c:v>
                </c:pt>
                <c:pt idx="6761">
                  <c:v>440.67</c:v>
                </c:pt>
                <c:pt idx="6762">
                  <c:v>473.38</c:v>
                </c:pt>
                <c:pt idx="6763">
                  <c:v>436.71</c:v>
                </c:pt>
                <c:pt idx="6764">
                  <c:v>455.87</c:v>
                </c:pt>
                <c:pt idx="6765">
                  <c:v>432.26</c:v>
                </c:pt>
                <c:pt idx="6766">
                  <c:v>456.84</c:v>
                </c:pt>
                <c:pt idx="6767">
                  <c:v>432.32</c:v>
                </c:pt>
                <c:pt idx="6768">
                  <c:v>464.27</c:v>
                </c:pt>
                <c:pt idx="6769">
                  <c:v>434.82</c:v>
                </c:pt>
                <c:pt idx="6770">
                  <c:v>444.39</c:v>
                </c:pt>
                <c:pt idx="6771">
                  <c:v>468.1</c:v>
                </c:pt>
                <c:pt idx="6772">
                  <c:v>489.22</c:v>
                </c:pt>
                <c:pt idx="6773">
                  <c:v>439.8</c:v>
                </c:pt>
                <c:pt idx="6774">
                  <c:v>431.79</c:v>
                </c:pt>
                <c:pt idx="6775">
                  <c:v>465.2</c:v>
                </c:pt>
                <c:pt idx="6776">
                  <c:v>462.54</c:v>
                </c:pt>
                <c:pt idx="6777">
                  <c:v>449.65</c:v>
                </c:pt>
                <c:pt idx="6778">
                  <c:v>444.35</c:v>
                </c:pt>
                <c:pt idx="6779">
                  <c:v>471.84</c:v>
                </c:pt>
                <c:pt idx="6780">
                  <c:v>494.43</c:v>
                </c:pt>
                <c:pt idx="6781">
                  <c:v>465.82</c:v>
                </c:pt>
                <c:pt idx="6782">
                  <c:v>441.3</c:v>
                </c:pt>
                <c:pt idx="6783">
                  <c:v>469.34</c:v>
                </c:pt>
                <c:pt idx="6784">
                  <c:v>471.8</c:v>
                </c:pt>
                <c:pt idx="6785">
                  <c:v>464</c:v>
                </c:pt>
                <c:pt idx="6786">
                  <c:v>426.69</c:v>
                </c:pt>
                <c:pt idx="6787">
                  <c:v>441.05</c:v>
                </c:pt>
                <c:pt idx="6788">
                  <c:v>432.79</c:v>
                </c:pt>
                <c:pt idx="6789">
                  <c:v>484.14</c:v>
                </c:pt>
                <c:pt idx="6790">
                  <c:v>456.2</c:v>
                </c:pt>
                <c:pt idx="6791">
                  <c:v>481.69</c:v>
                </c:pt>
                <c:pt idx="6792">
                  <c:v>473.46</c:v>
                </c:pt>
                <c:pt idx="6793">
                  <c:v>488.98</c:v>
                </c:pt>
                <c:pt idx="6794">
                  <c:v>462.54</c:v>
                </c:pt>
                <c:pt idx="6795">
                  <c:v>472.86</c:v>
                </c:pt>
                <c:pt idx="6796">
                  <c:v>446.05</c:v>
                </c:pt>
                <c:pt idx="6797">
                  <c:v>461.02</c:v>
                </c:pt>
                <c:pt idx="6798">
                  <c:v>471.42</c:v>
                </c:pt>
                <c:pt idx="6799">
                  <c:v>453.77</c:v>
                </c:pt>
                <c:pt idx="6800">
                  <c:v>447.93</c:v>
                </c:pt>
                <c:pt idx="6801">
                  <c:v>433.35</c:v>
                </c:pt>
                <c:pt idx="6802">
                  <c:v>440.38</c:v>
                </c:pt>
                <c:pt idx="6803">
                  <c:v>431.26</c:v>
                </c:pt>
                <c:pt idx="6804">
                  <c:v>433.94</c:v>
                </c:pt>
                <c:pt idx="6805">
                  <c:v>471.24</c:v>
                </c:pt>
                <c:pt idx="6806">
                  <c:v>475.61</c:v>
                </c:pt>
                <c:pt idx="6807">
                  <c:v>468.23</c:v>
                </c:pt>
                <c:pt idx="6808">
                  <c:v>436.96</c:v>
                </c:pt>
                <c:pt idx="6809">
                  <c:v>466.71</c:v>
                </c:pt>
                <c:pt idx="6810">
                  <c:v>434.41</c:v>
                </c:pt>
                <c:pt idx="6811">
                  <c:v>456.08</c:v>
                </c:pt>
                <c:pt idx="6812">
                  <c:v>488.5</c:v>
                </c:pt>
                <c:pt idx="6813">
                  <c:v>482.11</c:v>
                </c:pt>
                <c:pt idx="6814">
                  <c:v>449.11</c:v>
                </c:pt>
                <c:pt idx="6815">
                  <c:v>443.87</c:v>
                </c:pt>
                <c:pt idx="6816">
                  <c:v>446.43</c:v>
                </c:pt>
                <c:pt idx="6817">
                  <c:v>483.17</c:v>
                </c:pt>
                <c:pt idx="6818">
                  <c:v>475.74</c:v>
                </c:pt>
                <c:pt idx="6819">
                  <c:v>444.36</c:v>
                </c:pt>
                <c:pt idx="6820">
                  <c:v>472.57</c:v>
                </c:pt>
                <c:pt idx="6821">
                  <c:v>452.18</c:v>
                </c:pt>
                <c:pt idx="6822">
                  <c:v>465.48</c:v>
                </c:pt>
                <c:pt idx="6823">
                  <c:v>445.03</c:v>
                </c:pt>
                <c:pt idx="6824">
                  <c:v>442.7</c:v>
                </c:pt>
                <c:pt idx="6825">
                  <c:v>443.8</c:v>
                </c:pt>
                <c:pt idx="6826">
                  <c:v>460.27</c:v>
                </c:pt>
                <c:pt idx="6827">
                  <c:v>444.85</c:v>
                </c:pt>
                <c:pt idx="6828">
                  <c:v>454.69</c:v>
                </c:pt>
                <c:pt idx="6829">
                  <c:v>441.75</c:v>
                </c:pt>
                <c:pt idx="6830">
                  <c:v>446.22</c:v>
                </c:pt>
                <c:pt idx="6831">
                  <c:v>457.09</c:v>
                </c:pt>
                <c:pt idx="6832">
                  <c:v>460.66</c:v>
                </c:pt>
                <c:pt idx="6833">
                  <c:v>446.53</c:v>
                </c:pt>
                <c:pt idx="6834">
                  <c:v>483.35</c:v>
                </c:pt>
                <c:pt idx="6835">
                  <c:v>448.51</c:v>
                </c:pt>
                <c:pt idx="6836">
                  <c:v>441.99</c:v>
                </c:pt>
                <c:pt idx="6837">
                  <c:v>471.62</c:v>
                </c:pt>
                <c:pt idx="6838">
                  <c:v>456.01</c:v>
                </c:pt>
                <c:pt idx="6839">
                  <c:v>444.65</c:v>
                </c:pt>
                <c:pt idx="6840">
                  <c:v>450.53</c:v>
                </c:pt>
                <c:pt idx="6841">
                  <c:v>440.57</c:v>
                </c:pt>
                <c:pt idx="6842">
                  <c:v>428.79</c:v>
                </c:pt>
                <c:pt idx="6843">
                  <c:v>443.94</c:v>
                </c:pt>
                <c:pt idx="6844">
                  <c:v>479.69</c:v>
                </c:pt>
                <c:pt idx="6845">
                  <c:v>444.36</c:v>
                </c:pt>
                <c:pt idx="6846">
                  <c:v>436.59</c:v>
                </c:pt>
                <c:pt idx="6847">
                  <c:v>482.52</c:v>
                </c:pt>
                <c:pt idx="6848">
                  <c:v>452.94</c:v>
                </c:pt>
                <c:pt idx="6849">
                  <c:v>433.29</c:v>
                </c:pt>
                <c:pt idx="6850">
                  <c:v>433.3</c:v>
                </c:pt>
                <c:pt idx="6851">
                  <c:v>443.89</c:v>
                </c:pt>
                <c:pt idx="6852">
                  <c:v>445.33</c:v>
                </c:pt>
                <c:pt idx="6853">
                  <c:v>448.72</c:v>
                </c:pt>
                <c:pt idx="6854">
                  <c:v>450.57</c:v>
                </c:pt>
                <c:pt idx="6855">
                  <c:v>462.48</c:v>
                </c:pt>
                <c:pt idx="6856">
                  <c:v>464.07</c:v>
                </c:pt>
                <c:pt idx="6857">
                  <c:v>472.13</c:v>
                </c:pt>
                <c:pt idx="6858">
                  <c:v>457.59</c:v>
                </c:pt>
                <c:pt idx="6859">
                  <c:v>439.14</c:v>
                </c:pt>
                <c:pt idx="6860">
                  <c:v>431.11</c:v>
                </c:pt>
                <c:pt idx="6861">
                  <c:v>475.85</c:v>
                </c:pt>
                <c:pt idx="6862">
                  <c:v>466.66</c:v>
                </c:pt>
                <c:pt idx="6863">
                  <c:v>454.19</c:v>
                </c:pt>
                <c:pt idx="6864">
                  <c:v>433.72</c:v>
                </c:pt>
                <c:pt idx="6865">
                  <c:v>425.66</c:v>
                </c:pt>
                <c:pt idx="6866">
                  <c:v>434.67</c:v>
                </c:pt>
                <c:pt idx="6867">
                  <c:v>465.82</c:v>
                </c:pt>
                <c:pt idx="6868">
                  <c:v>433.72</c:v>
                </c:pt>
                <c:pt idx="6869">
                  <c:v>466.47</c:v>
                </c:pt>
                <c:pt idx="6870">
                  <c:v>469.8</c:v>
                </c:pt>
                <c:pt idx="6871">
                  <c:v>431.26</c:v>
                </c:pt>
                <c:pt idx="6872">
                  <c:v>470.17</c:v>
                </c:pt>
                <c:pt idx="6873">
                  <c:v>462.81</c:v>
                </c:pt>
                <c:pt idx="6874">
                  <c:v>434.18</c:v>
                </c:pt>
                <c:pt idx="6875">
                  <c:v>472.54</c:v>
                </c:pt>
                <c:pt idx="6876">
                  <c:v>439.3</c:v>
                </c:pt>
                <c:pt idx="6877">
                  <c:v>465.77</c:v>
                </c:pt>
                <c:pt idx="6878">
                  <c:v>484.03</c:v>
                </c:pt>
                <c:pt idx="6879">
                  <c:v>465.25</c:v>
                </c:pt>
                <c:pt idx="6880">
                  <c:v>472.16</c:v>
                </c:pt>
                <c:pt idx="6881">
                  <c:v>449.98</c:v>
                </c:pt>
                <c:pt idx="6882">
                  <c:v>434.44</c:v>
                </c:pt>
                <c:pt idx="6883">
                  <c:v>436.01</c:v>
                </c:pt>
                <c:pt idx="6884">
                  <c:v>440.13</c:v>
                </c:pt>
                <c:pt idx="6885">
                  <c:v>447.96</c:v>
                </c:pt>
                <c:pt idx="6886">
                  <c:v>473.72</c:v>
                </c:pt>
                <c:pt idx="6887">
                  <c:v>470.66</c:v>
                </c:pt>
                <c:pt idx="6888">
                  <c:v>465.61</c:v>
                </c:pt>
                <c:pt idx="6889">
                  <c:v>448.83</c:v>
                </c:pt>
                <c:pt idx="6890">
                  <c:v>485.25</c:v>
                </c:pt>
                <c:pt idx="6891">
                  <c:v>447.1</c:v>
                </c:pt>
                <c:pt idx="6892">
                  <c:v>480.49</c:v>
                </c:pt>
                <c:pt idx="6893">
                  <c:v>479.8</c:v>
                </c:pt>
                <c:pt idx="6894">
                  <c:v>435.4</c:v>
                </c:pt>
                <c:pt idx="6895">
                  <c:v>442.51</c:v>
                </c:pt>
                <c:pt idx="6896">
                  <c:v>444.9</c:v>
                </c:pt>
                <c:pt idx="6897">
                  <c:v>453.08</c:v>
                </c:pt>
                <c:pt idx="6898">
                  <c:v>462.83</c:v>
                </c:pt>
                <c:pt idx="6899">
                  <c:v>479.24</c:v>
                </c:pt>
                <c:pt idx="6900">
                  <c:v>476.92</c:v>
                </c:pt>
                <c:pt idx="6901">
                  <c:v>431.66</c:v>
                </c:pt>
                <c:pt idx="6902">
                  <c:v>474.36</c:v>
                </c:pt>
                <c:pt idx="6903">
                  <c:v>439.94</c:v>
                </c:pt>
                <c:pt idx="6904">
                  <c:v>453.54</c:v>
                </c:pt>
                <c:pt idx="6905">
                  <c:v>467.23</c:v>
                </c:pt>
                <c:pt idx="6906">
                  <c:v>482.79</c:v>
                </c:pt>
                <c:pt idx="6907">
                  <c:v>440.01</c:v>
                </c:pt>
                <c:pt idx="6908">
                  <c:v>450.05</c:v>
                </c:pt>
                <c:pt idx="6909">
                  <c:v>432.52</c:v>
                </c:pt>
                <c:pt idx="6910">
                  <c:v>442.24</c:v>
                </c:pt>
                <c:pt idx="6911">
                  <c:v>469.9</c:v>
                </c:pt>
                <c:pt idx="6912">
                  <c:v>451.5</c:v>
                </c:pt>
                <c:pt idx="6913">
                  <c:v>465.5</c:v>
                </c:pt>
                <c:pt idx="6914">
                  <c:v>433.89</c:v>
                </c:pt>
                <c:pt idx="6915">
                  <c:v>480.38</c:v>
                </c:pt>
                <c:pt idx="6916">
                  <c:v>474.96</c:v>
                </c:pt>
                <c:pt idx="6917">
                  <c:v>483.9</c:v>
                </c:pt>
                <c:pt idx="6918">
                  <c:v>434.2</c:v>
                </c:pt>
                <c:pt idx="6919">
                  <c:v>469.73</c:v>
                </c:pt>
                <c:pt idx="6920">
                  <c:v>460.67</c:v>
                </c:pt>
                <c:pt idx="6921">
                  <c:v>439.25</c:v>
                </c:pt>
                <c:pt idx="6922">
                  <c:v>468.57</c:v>
                </c:pt>
                <c:pt idx="6923">
                  <c:v>489.07</c:v>
                </c:pt>
                <c:pt idx="6924">
                  <c:v>439.3</c:v>
                </c:pt>
                <c:pt idx="6925">
                  <c:v>456.49</c:v>
                </c:pt>
                <c:pt idx="6926">
                  <c:v>481.05</c:v>
                </c:pt>
                <c:pt idx="6927">
                  <c:v>431.74</c:v>
                </c:pt>
                <c:pt idx="6928">
                  <c:v>462.6</c:v>
                </c:pt>
                <c:pt idx="6929">
                  <c:v>474.79</c:v>
                </c:pt>
                <c:pt idx="6930">
                  <c:v>471</c:v>
                </c:pt>
                <c:pt idx="6931">
                  <c:v>473.26</c:v>
                </c:pt>
                <c:pt idx="6932">
                  <c:v>449.72</c:v>
                </c:pt>
                <c:pt idx="6933">
                  <c:v>445.31</c:v>
                </c:pt>
                <c:pt idx="6934">
                  <c:v>450.98</c:v>
                </c:pt>
                <c:pt idx="6935">
                  <c:v>432.35</c:v>
                </c:pt>
                <c:pt idx="6936">
                  <c:v>462.54</c:v>
                </c:pt>
                <c:pt idx="6937">
                  <c:v>436.68</c:v>
                </c:pt>
                <c:pt idx="6938">
                  <c:v>444.05</c:v>
                </c:pt>
                <c:pt idx="6939">
                  <c:v>483.72</c:v>
                </c:pt>
                <c:pt idx="6940">
                  <c:v>450.54</c:v>
                </c:pt>
                <c:pt idx="6941">
                  <c:v>435.47</c:v>
                </c:pt>
                <c:pt idx="6942">
                  <c:v>469.85</c:v>
                </c:pt>
                <c:pt idx="6943">
                  <c:v>439.33</c:v>
                </c:pt>
                <c:pt idx="6944">
                  <c:v>469.17</c:v>
                </c:pt>
                <c:pt idx="6945">
                  <c:v>479.66</c:v>
                </c:pt>
                <c:pt idx="6946">
                  <c:v>444.06</c:v>
                </c:pt>
                <c:pt idx="6947">
                  <c:v>489.96</c:v>
                </c:pt>
                <c:pt idx="6948">
                  <c:v>442.2</c:v>
                </c:pt>
                <c:pt idx="6949">
                  <c:v>465.44</c:v>
                </c:pt>
                <c:pt idx="6950">
                  <c:v>467.83</c:v>
                </c:pt>
                <c:pt idx="6951">
                  <c:v>449.68</c:v>
                </c:pt>
                <c:pt idx="6952">
                  <c:v>487.33</c:v>
                </c:pt>
                <c:pt idx="6953">
                  <c:v>430.72</c:v>
                </c:pt>
                <c:pt idx="6954">
                  <c:v>429.41</c:v>
                </c:pt>
                <c:pt idx="6955">
                  <c:v>482.99</c:v>
                </c:pt>
                <c:pt idx="6956">
                  <c:v>450.08</c:v>
                </c:pt>
                <c:pt idx="6957">
                  <c:v>465.57</c:v>
                </c:pt>
                <c:pt idx="6958">
                  <c:v>436.44</c:v>
                </c:pt>
                <c:pt idx="6959">
                  <c:v>456.49</c:v>
                </c:pt>
                <c:pt idx="6960">
                  <c:v>464.39</c:v>
                </c:pt>
                <c:pt idx="6961">
                  <c:v>471.45</c:v>
                </c:pt>
                <c:pt idx="6962">
                  <c:v>459.67</c:v>
                </c:pt>
                <c:pt idx="6963">
                  <c:v>469.02</c:v>
                </c:pt>
                <c:pt idx="6964">
                  <c:v>429.52</c:v>
                </c:pt>
                <c:pt idx="6965">
                  <c:v>463.78</c:v>
                </c:pt>
                <c:pt idx="6966">
                  <c:v>435.23</c:v>
                </c:pt>
                <c:pt idx="6967">
                  <c:v>438.96</c:v>
                </c:pt>
                <c:pt idx="6968">
                  <c:v>449.34</c:v>
                </c:pt>
                <c:pt idx="6969">
                  <c:v>484.13</c:v>
                </c:pt>
                <c:pt idx="6970">
                  <c:v>464.35</c:v>
                </c:pt>
                <c:pt idx="6971">
                  <c:v>471.66</c:v>
                </c:pt>
                <c:pt idx="6972">
                  <c:v>489</c:v>
                </c:pt>
                <c:pt idx="6973">
                  <c:v>432.31</c:v>
                </c:pt>
                <c:pt idx="6974">
                  <c:v>488.8</c:v>
                </c:pt>
                <c:pt idx="6975">
                  <c:v>438.32</c:v>
                </c:pt>
                <c:pt idx="6976">
                  <c:v>442.18</c:v>
                </c:pt>
                <c:pt idx="6977">
                  <c:v>456.4</c:v>
                </c:pt>
                <c:pt idx="6978">
                  <c:v>471.08</c:v>
                </c:pt>
                <c:pt idx="6979">
                  <c:v>449.81</c:v>
                </c:pt>
                <c:pt idx="6980">
                  <c:v>435.04</c:v>
                </c:pt>
                <c:pt idx="6981">
                  <c:v>482.57</c:v>
                </c:pt>
                <c:pt idx="6982">
                  <c:v>471.13</c:v>
                </c:pt>
                <c:pt idx="6983">
                  <c:v>439.06</c:v>
                </c:pt>
                <c:pt idx="6984">
                  <c:v>436.46</c:v>
                </c:pt>
                <c:pt idx="6985">
                  <c:v>460.97</c:v>
                </c:pt>
                <c:pt idx="6986">
                  <c:v>439.48</c:v>
                </c:pt>
                <c:pt idx="6987">
                  <c:v>480.4</c:v>
                </c:pt>
                <c:pt idx="6988">
                  <c:v>478.48</c:v>
                </c:pt>
                <c:pt idx="6989">
                  <c:v>486.76</c:v>
                </c:pt>
                <c:pt idx="6990">
                  <c:v>439.6</c:v>
                </c:pt>
                <c:pt idx="6991">
                  <c:v>450.88</c:v>
                </c:pt>
                <c:pt idx="6992">
                  <c:v>431.59</c:v>
                </c:pt>
                <c:pt idx="6993">
                  <c:v>478.61</c:v>
                </c:pt>
                <c:pt idx="6994">
                  <c:v>478.21</c:v>
                </c:pt>
                <c:pt idx="6995">
                  <c:v>482.43</c:v>
                </c:pt>
                <c:pt idx="6996">
                  <c:v>463.33</c:v>
                </c:pt>
                <c:pt idx="6997">
                  <c:v>432.64</c:v>
                </c:pt>
                <c:pt idx="6998">
                  <c:v>479.03</c:v>
                </c:pt>
                <c:pt idx="6999">
                  <c:v>451.11</c:v>
                </c:pt>
                <c:pt idx="7000">
                  <c:v>488.02</c:v>
                </c:pt>
                <c:pt idx="7001">
                  <c:v>464.7</c:v>
                </c:pt>
                <c:pt idx="7002">
                  <c:v>463.98</c:v>
                </c:pt>
                <c:pt idx="7003">
                  <c:v>437.55</c:v>
                </c:pt>
                <c:pt idx="7004">
                  <c:v>477.19</c:v>
                </c:pt>
                <c:pt idx="7005">
                  <c:v>476.21</c:v>
                </c:pt>
                <c:pt idx="7006">
                  <c:v>437.44</c:v>
                </c:pt>
                <c:pt idx="7007">
                  <c:v>441.3</c:v>
                </c:pt>
                <c:pt idx="7008">
                  <c:v>439.11</c:v>
                </c:pt>
                <c:pt idx="7009">
                  <c:v>448.15</c:v>
                </c:pt>
                <c:pt idx="7010">
                  <c:v>433.62</c:v>
                </c:pt>
                <c:pt idx="7011">
                  <c:v>458.25</c:v>
                </c:pt>
                <c:pt idx="7012">
                  <c:v>430.96</c:v>
                </c:pt>
                <c:pt idx="7013">
                  <c:v>471.47</c:v>
                </c:pt>
                <c:pt idx="7014">
                  <c:v>468.87</c:v>
                </c:pt>
                <c:pt idx="7015">
                  <c:v>432.6</c:v>
                </c:pt>
                <c:pt idx="7016">
                  <c:v>467.33</c:v>
                </c:pt>
                <c:pt idx="7017">
                  <c:v>445.43</c:v>
                </c:pt>
                <c:pt idx="7018">
                  <c:v>442.78</c:v>
                </c:pt>
                <c:pt idx="7019">
                  <c:v>439.22</c:v>
                </c:pt>
                <c:pt idx="7020">
                  <c:v>458.87</c:v>
                </c:pt>
                <c:pt idx="7021">
                  <c:v>476.69</c:v>
                </c:pt>
                <c:pt idx="7022">
                  <c:v>441.31</c:v>
                </c:pt>
                <c:pt idx="7023">
                  <c:v>435.04</c:v>
                </c:pt>
                <c:pt idx="7024">
                  <c:v>461.47</c:v>
                </c:pt>
                <c:pt idx="7025">
                  <c:v>444.67</c:v>
                </c:pt>
                <c:pt idx="7026">
                  <c:v>473.41</c:v>
                </c:pt>
                <c:pt idx="7027">
                  <c:v>484.57</c:v>
                </c:pt>
                <c:pt idx="7028">
                  <c:v>446.83</c:v>
                </c:pt>
                <c:pt idx="7029">
                  <c:v>446.17</c:v>
                </c:pt>
                <c:pt idx="7030">
                  <c:v>448.85</c:v>
                </c:pt>
                <c:pt idx="7031">
                  <c:v>430.87</c:v>
                </c:pt>
                <c:pt idx="7032">
                  <c:v>446.18</c:v>
                </c:pt>
                <c:pt idx="7033">
                  <c:v>475.46</c:v>
                </c:pt>
                <c:pt idx="7034">
                  <c:v>431.33</c:v>
                </c:pt>
                <c:pt idx="7035">
                  <c:v>465.29</c:v>
                </c:pt>
                <c:pt idx="7036">
                  <c:v>460.58</c:v>
                </c:pt>
                <c:pt idx="7037">
                  <c:v>438.87</c:v>
                </c:pt>
                <c:pt idx="7038">
                  <c:v>456.55</c:v>
                </c:pt>
                <c:pt idx="7039">
                  <c:v>449.4</c:v>
                </c:pt>
                <c:pt idx="7040">
                  <c:v>466.39</c:v>
                </c:pt>
                <c:pt idx="7041">
                  <c:v>443.71</c:v>
                </c:pt>
                <c:pt idx="7042">
                  <c:v>486.86</c:v>
                </c:pt>
                <c:pt idx="7043">
                  <c:v>448.49</c:v>
                </c:pt>
                <c:pt idx="7044">
                  <c:v>447.29</c:v>
                </c:pt>
                <c:pt idx="7045">
                  <c:v>433.46</c:v>
                </c:pt>
                <c:pt idx="7046">
                  <c:v>463.22</c:v>
                </c:pt>
                <c:pt idx="7047">
                  <c:v>431.95</c:v>
                </c:pt>
                <c:pt idx="7048">
                  <c:v>478.29</c:v>
                </c:pt>
                <c:pt idx="7049">
                  <c:v>445.01</c:v>
                </c:pt>
                <c:pt idx="7050">
                  <c:v>425.11</c:v>
                </c:pt>
                <c:pt idx="7051">
                  <c:v>443.81</c:v>
                </c:pt>
                <c:pt idx="7052">
                  <c:v>462.6</c:v>
                </c:pt>
                <c:pt idx="7053">
                  <c:v>467.87</c:v>
                </c:pt>
                <c:pt idx="7054">
                  <c:v>433.39</c:v>
                </c:pt>
                <c:pt idx="7055">
                  <c:v>464.58</c:v>
                </c:pt>
                <c:pt idx="7056">
                  <c:v>478.45</c:v>
                </c:pt>
                <c:pt idx="7057">
                  <c:v>458.27</c:v>
                </c:pt>
                <c:pt idx="7058">
                  <c:v>462.38</c:v>
                </c:pt>
                <c:pt idx="7059">
                  <c:v>428.74</c:v>
                </c:pt>
                <c:pt idx="7060">
                  <c:v>457.89</c:v>
                </c:pt>
                <c:pt idx="7061">
                  <c:v>491.9</c:v>
                </c:pt>
                <c:pt idx="7062">
                  <c:v>452</c:v>
                </c:pt>
                <c:pt idx="7063">
                  <c:v>439.31</c:v>
                </c:pt>
                <c:pt idx="7064">
                  <c:v>462.92</c:v>
                </c:pt>
                <c:pt idx="7065">
                  <c:v>478.21</c:v>
                </c:pt>
                <c:pt idx="7066">
                  <c:v>486.07</c:v>
                </c:pt>
                <c:pt idx="7067">
                  <c:v>436.66</c:v>
                </c:pt>
                <c:pt idx="7068">
                  <c:v>430.41</c:v>
                </c:pt>
                <c:pt idx="7069">
                  <c:v>437.41</c:v>
                </c:pt>
                <c:pt idx="7070">
                  <c:v>436.23</c:v>
                </c:pt>
                <c:pt idx="7071">
                  <c:v>432.09</c:v>
                </c:pt>
                <c:pt idx="7072">
                  <c:v>454.78</c:v>
                </c:pt>
                <c:pt idx="7073">
                  <c:v>440.14</c:v>
                </c:pt>
                <c:pt idx="7074">
                  <c:v>448.55</c:v>
                </c:pt>
                <c:pt idx="7075">
                  <c:v>436.44</c:v>
                </c:pt>
                <c:pt idx="7076">
                  <c:v>433.34</c:v>
                </c:pt>
                <c:pt idx="7077">
                  <c:v>473.94</c:v>
                </c:pt>
                <c:pt idx="7078">
                  <c:v>453.25</c:v>
                </c:pt>
                <c:pt idx="7079">
                  <c:v>443.44</c:v>
                </c:pt>
                <c:pt idx="7080">
                  <c:v>459.27</c:v>
                </c:pt>
                <c:pt idx="7081">
                  <c:v>478.88</c:v>
                </c:pt>
                <c:pt idx="7082">
                  <c:v>480.53</c:v>
                </c:pt>
                <c:pt idx="7083">
                  <c:v>442.18</c:v>
                </c:pt>
                <c:pt idx="7084">
                  <c:v>435.9</c:v>
                </c:pt>
                <c:pt idx="7085">
                  <c:v>440.44</c:v>
                </c:pt>
                <c:pt idx="7086">
                  <c:v>467.91</c:v>
                </c:pt>
                <c:pt idx="7087">
                  <c:v>469.23</c:v>
                </c:pt>
                <c:pt idx="7088">
                  <c:v>468.35</c:v>
                </c:pt>
                <c:pt idx="7089">
                  <c:v>443.5</c:v>
                </c:pt>
                <c:pt idx="7090">
                  <c:v>434.7</c:v>
                </c:pt>
                <c:pt idx="7091">
                  <c:v>438.41</c:v>
                </c:pt>
                <c:pt idx="7092">
                  <c:v>426.5</c:v>
                </c:pt>
                <c:pt idx="7093">
                  <c:v>462.64</c:v>
                </c:pt>
                <c:pt idx="7094">
                  <c:v>474.35</c:v>
                </c:pt>
                <c:pt idx="7095">
                  <c:v>477.78</c:v>
                </c:pt>
                <c:pt idx="7096">
                  <c:v>428.39</c:v>
                </c:pt>
                <c:pt idx="7097">
                  <c:v>441.51</c:v>
                </c:pt>
                <c:pt idx="7098">
                  <c:v>429.27</c:v>
                </c:pt>
                <c:pt idx="7099">
                  <c:v>446.8</c:v>
                </c:pt>
                <c:pt idx="7100">
                  <c:v>480.6</c:v>
                </c:pt>
                <c:pt idx="7101">
                  <c:v>444.19</c:v>
                </c:pt>
                <c:pt idx="7102">
                  <c:v>463.47</c:v>
                </c:pt>
                <c:pt idx="7103">
                  <c:v>432.62</c:v>
                </c:pt>
                <c:pt idx="7104">
                  <c:v>464.2</c:v>
                </c:pt>
                <c:pt idx="7105">
                  <c:v>448.15</c:v>
                </c:pt>
                <c:pt idx="7106">
                  <c:v>464.03</c:v>
                </c:pt>
                <c:pt idx="7107">
                  <c:v>465.85</c:v>
                </c:pt>
                <c:pt idx="7108">
                  <c:v>440.96</c:v>
                </c:pt>
                <c:pt idx="7109">
                  <c:v>436.67</c:v>
                </c:pt>
                <c:pt idx="7110">
                  <c:v>463.67</c:v>
                </c:pt>
                <c:pt idx="7111">
                  <c:v>440.96</c:v>
                </c:pt>
                <c:pt idx="7112">
                  <c:v>427.33</c:v>
                </c:pt>
                <c:pt idx="7113">
                  <c:v>468.01</c:v>
                </c:pt>
                <c:pt idx="7114">
                  <c:v>483.53</c:v>
                </c:pt>
                <c:pt idx="7115">
                  <c:v>470.77</c:v>
                </c:pt>
                <c:pt idx="7116">
                  <c:v>439.33</c:v>
                </c:pt>
                <c:pt idx="7117">
                  <c:v>441.86</c:v>
                </c:pt>
                <c:pt idx="7118">
                  <c:v>485.73</c:v>
                </c:pt>
                <c:pt idx="7119">
                  <c:v>470.37</c:v>
                </c:pt>
                <c:pt idx="7120">
                  <c:v>453.38</c:v>
                </c:pt>
                <c:pt idx="7121">
                  <c:v>490.47</c:v>
                </c:pt>
                <c:pt idx="7122">
                  <c:v>470.39</c:v>
                </c:pt>
                <c:pt idx="7123">
                  <c:v>456.54</c:v>
                </c:pt>
                <c:pt idx="7124">
                  <c:v>439.68</c:v>
                </c:pt>
                <c:pt idx="7125">
                  <c:v>444.23</c:v>
                </c:pt>
                <c:pt idx="7126">
                  <c:v>440.08</c:v>
                </c:pt>
                <c:pt idx="7127">
                  <c:v>482.74</c:v>
                </c:pt>
                <c:pt idx="7128">
                  <c:v>435.57</c:v>
                </c:pt>
                <c:pt idx="7129">
                  <c:v>475.88</c:v>
                </c:pt>
                <c:pt idx="7130">
                  <c:v>445.72</c:v>
                </c:pt>
                <c:pt idx="7131">
                  <c:v>457.28</c:v>
                </c:pt>
                <c:pt idx="7132">
                  <c:v>447.46</c:v>
                </c:pt>
                <c:pt idx="7133">
                  <c:v>448.73</c:v>
                </c:pt>
                <c:pt idx="7134">
                  <c:v>465.61</c:v>
                </c:pt>
                <c:pt idx="7135">
                  <c:v>462.98</c:v>
                </c:pt>
                <c:pt idx="7136">
                  <c:v>446.09</c:v>
                </c:pt>
                <c:pt idx="7137">
                  <c:v>456.03</c:v>
                </c:pt>
                <c:pt idx="7138">
                  <c:v>467.16</c:v>
                </c:pt>
                <c:pt idx="7139">
                  <c:v>465.03</c:v>
                </c:pt>
                <c:pt idx="7140">
                  <c:v>441.5</c:v>
                </c:pt>
                <c:pt idx="7141">
                  <c:v>460.19</c:v>
                </c:pt>
                <c:pt idx="7142">
                  <c:v>444.36</c:v>
                </c:pt>
                <c:pt idx="7143">
                  <c:v>458.58</c:v>
                </c:pt>
                <c:pt idx="7144">
                  <c:v>455.25</c:v>
                </c:pt>
                <c:pt idx="7145">
                  <c:v>433.59</c:v>
                </c:pt>
                <c:pt idx="7146">
                  <c:v>489.64</c:v>
                </c:pt>
                <c:pt idx="7147">
                  <c:v>464.37</c:v>
                </c:pt>
                <c:pt idx="7148">
                  <c:v>435.78</c:v>
                </c:pt>
                <c:pt idx="7149">
                  <c:v>439.36</c:v>
                </c:pt>
                <c:pt idx="7150">
                  <c:v>438.97</c:v>
                </c:pt>
                <c:pt idx="7151">
                  <c:v>442.83</c:v>
                </c:pt>
                <c:pt idx="7152">
                  <c:v>436.24</c:v>
                </c:pt>
                <c:pt idx="7153">
                  <c:v>460.32</c:v>
                </c:pt>
                <c:pt idx="7154">
                  <c:v>464.87</c:v>
                </c:pt>
                <c:pt idx="7155">
                  <c:v>483.52</c:v>
                </c:pt>
                <c:pt idx="7156">
                  <c:v>479.53</c:v>
                </c:pt>
                <c:pt idx="7157">
                  <c:v>443.75</c:v>
                </c:pt>
                <c:pt idx="7158">
                  <c:v>451.08</c:v>
                </c:pt>
                <c:pt idx="7159">
                  <c:v>445.83</c:v>
                </c:pt>
                <c:pt idx="7160">
                  <c:v>484.94</c:v>
                </c:pt>
                <c:pt idx="7161">
                  <c:v>456.29</c:v>
                </c:pt>
                <c:pt idx="7162">
                  <c:v>439.91</c:v>
                </c:pt>
                <c:pt idx="7163">
                  <c:v>444.62</c:v>
                </c:pt>
                <c:pt idx="7164">
                  <c:v>461.12</c:v>
                </c:pt>
                <c:pt idx="7165">
                  <c:v>429.28</c:v>
                </c:pt>
                <c:pt idx="7166">
                  <c:v>471.89</c:v>
                </c:pt>
                <c:pt idx="7167">
                  <c:v>475.01</c:v>
                </c:pt>
                <c:pt idx="7168">
                  <c:v>451.2</c:v>
                </c:pt>
                <c:pt idx="7169">
                  <c:v>425.35</c:v>
                </c:pt>
                <c:pt idx="7170">
                  <c:v>441.9</c:v>
                </c:pt>
                <c:pt idx="7171">
                  <c:v>436.37</c:v>
                </c:pt>
                <c:pt idx="7172">
                  <c:v>434.54</c:v>
                </c:pt>
                <c:pt idx="7173">
                  <c:v>453.2</c:v>
                </c:pt>
                <c:pt idx="7174">
                  <c:v>439</c:v>
                </c:pt>
                <c:pt idx="7175">
                  <c:v>463.81</c:v>
                </c:pt>
                <c:pt idx="7176">
                  <c:v>443.69</c:v>
                </c:pt>
                <c:pt idx="7177">
                  <c:v>439.93</c:v>
                </c:pt>
                <c:pt idx="7178">
                  <c:v>442.43</c:v>
                </c:pt>
                <c:pt idx="7179">
                  <c:v>443.94</c:v>
                </c:pt>
                <c:pt idx="7180">
                  <c:v>434.59</c:v>
                </c:pt>
                <c:pt idx="7181">
                  <c:v>477.86</c:v>
                </c:pt>
                <c:pt idx="7182">
                  <c:v>474.97</c:v>
                </c:pt>
                <c:pt idx="7183">
                  <c:v>467.9</c:v>
                </c:pt>
                <c:pt idx="7184">
                  <c:v>490.81</c:v>
                </c:pt>
                <c:pt idx="7185">
                  <c:v>427.06</c:v>
                </c:pt>
                <c:pt idx="7186">
                  <c:v>439.03</c:v>
                </c:pt>
                <c:pt idx="7187">
                  <c:v>479.22</c:v>
                </c:pt>
                <c:pt idx="7188">
                  <c:v>441.34</c:v>
                </c:pt>
                <c:pt idx="7189">
                  <c:v>480.98</c:v>
                </c:pt>
                <c:pt idx="7190">
                  <c:v>469.33</c:v>
                </c:pt>
                <c:pt idx="7191">
                  <c:v>434.97</c:v>
                </c:pt>
                <c:pt idx="7192">
                  <c:v>453.35</c:v>
                </c:pt>
                <c:pt idx="7193">
                  <c:v>442.47</c:v>
                </c:pt>
                <c:pt idx="7194">
                  <c:v>470.8</c:v>
                </c:pt>
                <c:pt idx="7195">
                  <c:v>464.3</c:v>
                </c:pt>
                <c:pt idx="7196">
                  <c:v>469.76</c:v>
                </c:pt>
                <c:pt idx="7197">
                  <c:v>454.67</c:v>
                </c:pt>
                <c:pt idx="7198">
                  <c:v>445.36</c:v>
                </c:pt>
                <c:pt idx="7199">
                  <c:v>429.5</c:v>
                </c:pt>
                <c:pt idx="7200">
                  <c:v>460.01</c:v>
                </c:pt>
                <c:pt idx="7201">
                  <c:v>438.9</c:v>
                </c:pt>
                <c:pt idx="7202">
                  <c:v>486.58</c:v>
                </c:pt>
                <c:pt idx="7203">
                  <c:v>469.44</c:v>
                </c:pt>
                <c:pt idx="7204">
                  <c:v>476.74</c:v>
                </c:pt>
                <c:pt idx="7205">
                  <c:v>473.98</c:v>
                </c:pt>
                <c:pt idx="7206">
                  <c:v>462.64</c:v>
                </c:pt>
                <c:pt idx="7207">
                  <c:v>454.89</c:v>
                </c:pt>
                <c:pt idx="7208">
                  <c:v>451.87</c:v>
                </c:pt>
                <c:pt idx="7209">
                  <c:v>430.73</c:v>
                </c:pt>
                <c:pt idx="7210">
                  <c:v>463.6</c:v>
                </c:pt>
                <c:pt idx="7211">
                  <c:v>444.23</c:v>
                </c:pt>
                <c:pt idx="7212">
                  <c:v>446.64</c:v>
                </c:pt>
                <c:pt idx="7213">
                  <c:v>445.11</c:v>
                </c:pt>
                <c:pt idx="7214">
                  <c:v>491.37</c:v>
                </c:pt>
                <c:pt idx="7215">
                  <c:v>470.03</c:v>
                </c:pt>
                <c:pt idx="7216">
                  <c:v>479.83</c:v>
                </c:pt>
                <c:pt idx="7217">
                  <c:v>436.67</c:v>
                </c:pt>
                <c:pt idx="7218">
                  <c:v>472.42</c:v>
                </c:pt>
                <c:pt idx="7219">
                  <c:v>429.1</c:v>
                </c:pt>
                <c:pt idx="7220">
                  <c:v>438.22</c:v>
                </c:pt>
                <c:pt idx="7221">
                  <c:v>445.79</c:v>
                </c:pt>
                <c:pt idx="7222">
                  <c:v>489.52</c:v>
                </c:pt>
                <c:pt idx="7223">
                  <c:v>474.37</c:v>
                </c:pt>
                <c:pt idx="7224">
                  <c:v>463.81</c:v>
                </c:pt>
                <c:pt idx="7225">
                  <c:v>456.21</c:v>
                </c:pt>
                <c:pt idx="7226">
                  <c:v>436.29</c:v>
                </c:pt>
                <c:pt idx="7227">
                  <c:v>456.27</c:v>
                </c:pt>
                <c:pt idx="7228">
                  <c:v>481.03</c:v>
                </c:pt>
                <c:pt idx="7229">
                  <c:v>462.32</c:v>
                </c:pt>
                <c:pt idx="7230">
                  <c:v>430.58</c:v>
                </c:pt>
                <c:pt idx="7231">
                  <c:v>438.92</c:v>
                </c:pt>
                <c:pt idx="7232">
                  <c:v>473.16</c:v>
                </c:pt>
                <c:pt idx="7233">
                  <c:v>463.82</c:v>
                </c:pt>
                <c:pt idx="7234">
                  <c:v>433.28</c:v>
                </c:pt>
                <c:pt idx="7235">
                  <c:v>458.06</c:v>
                </c:pt>
                <c:pt idx="7236">
                  <c:v>473.56</c:v>
                </c:pt>
                <c:pt idx="7237">
                  <c:v>439.08</c:v>
                </c:pt>
                <c:pt idx="7238">
                  <c:v>476.24</c:v>
                </c:pt>
                <c:pt idx="7239">
                  <c:v>470.5</c:v>
                </c:pt>
                <c:pt idx="7240">
                  <c:v>466.06</c:v>
                </c:pt>
                <c:pt idx="7241">
                  <c:v>446.46</c:v>
                </c:pt>
                <c:pt idx="7242">
                  <c:v>441.41</c:v>
                </c:pt>
                <c:pt idx="7243">
                  <c:v>469.52</c:v>
                </c:pt>
                <c:pt idx="7244">
                  <c:v>459.43</c:v>
                </c:pt>
                <c:pt idx="7245">
                  <c:v>446.77</c:v>
                </c:pt>
                <c:pt idx="7246">
                  <c:v>443.84</c:v>
                </c:pt>
                <c:pt idx="7247">
                  <c:v>431.57</c:v>
                </c:pt>
                <c:pt idx="7248">
                  <c:v>436.03</c:v>
                </c:pt>
                <c:pt idx="7249">
                  <c:v>434.62</c:v>
                </c:pt>
                <c:pt idx="7250">
                  <c:v>451.62</c:v>
                </c:pt>
                <c:pt idx="7251">
                  <c:v>453.86</c:v>
                </c:pt>
                <c:pt idx="7252">
                  <c:v>457.41</c:v>
                </c:pt>
                <c:pt idx="7253">
                  <c:v>471.07</c:v>
                </c:pt>
                <c:pt idx="7254">
                  <c:v>436.94</c:v>
                </c:pt>
                <c:pt idx="7255">
                  <c:v>465.96</c:v>
                </c:pt>
                <c:pt idx="7256">
                  <c:v>441.08</c:v>
                </c:pt>
                <c:pt idx="7257">
                  <c:v>445.87</c:v>
                </c:pt>
                <c:pt idx="7258">
                  <c:v>445.42</c:v>
                </c:pt>
                <c:pt idx="7259">
                  <c:v>469.17</c:v>
                </c:pt>
                <c:pt idx="7260">
                  <c:v>438.82</c:v>
                </c:pt>
                <c:pt idx="7261">
                  <c:v>488.2</c:v>
                </c:pt>
                <c:pt idx="7262">
                  <c:v>438.21</c:v>
                </c:pt>
                <c:pt idx="7263">
                  <c:v>485.2</c:v>
                </c:pt>
                <c:pt idx="7264">
                  <c:v>454.14</c:v>
                </c:pt>
                <c:pt idx="7265">
                  <c:v>433.78</c:v>
                </c:pt>
                <c:pt idx="7266">
                  <c:v>474.42</c:v>
                </c:pt>
                <c:pt idx="7267">
                  <c:v>471.85</c:v>
                </c:pt>
                <c:pt idx="7268">
                  <c:v>441.93</c:v>
                </c:pt>
                <c:pt idx="7269">
                  <c:v>455.75</c:v>
                </c:pt>
                <c:pt idx="7270">
                  <c:v>450.37</c:v>
                </c:pt>
                <c:pt idx="7271">
                  <c:v>449.51</c:v>
                </c:pt>
                <c:pt idx="7272">
                  <c:v>475.86</c:v>
                </c:pt>
                <c:pt idx="7273">
                  <c:v>468.02</c:v>
                </c:pt>
                <c:pt idx="7274">
                  <c:v>475.64</c:v>
                </c:pt>
                <c:pt idx="7275">
                  <c:v>441.22</c:v>
                </c:pt>
                <c:pt idx="7276">
                  <c:v>462.52</c:v>
                </c:pt>
                <c:pt idx="7277">
                  <c:v>481.52</c:v>
                </c:pt>
                <c:pt idx="7278">
                  <c:v>437.65</c:v>
                </c:pt>
                <c:pt idx="7279">
                  <c:v>442.65</c:v>
                </c:pt>
                <c:pt idx="7280">
                  <c:v>447.91</c:v>
                </c:pt>
                <c:pt idx="7281">
                  <c:v>460.38</c:v>
                </c:pt>
                <c:pt idx="7282">
                  <c:v>427.53</c:v>
                </c:pt>
                <c:pt idx="7283">
                  <c:v>437.39</c:v>
                </c:pt>
                <c:pt idx="7284">
                  <c:v>436</c:v>
                </c:pt>
                <c:pt idx="7285">
                  <c:v>457.26</c:v>
                </c:pt>
                <c:pt idx="7286">
                  <c:v>450.26</c:v>
                </c:pt>
                <c:pt idx="7287">
                  <c:v>462.18</c:v>
                </c:pt>
                <c:pt idx="7288">
                  <c:v>453.76</c:v>
                </c:pt>
                <c:pt idx="7289">
                  <c:v>470.19</c:v>
                </c:pt>
                <c:pt idx="7290">
                  <c:v>442.28</c:v>
                </c:pt>
                <c:pt idx="7291">
                  <c:v>462.01</c:v>
                </c:pt>
                <c:pt idx="7292">
                  <c:v>463.99</c:v>
                </c:pt>
                <c:pt idx="7293">
                  <c:v>442.78</c:v>
                </c:pt>
                <c:pt idx="7294">
                  <c:v>480.31</c:v>
                </c:pt>
                <c:pt idx="7295">
                  <c:v>479.65</c:v>
                </c:pt>
                <c:pt idx="7296">
                  <c:v>436.95</c:v>
                </c:pt>
                <c:pt idx="7297">
                  <c:v>442.15</c:v>
                </c:pt>
                <c:pt idx="7298">
                  <c:v>465.72</c:v>
                </c:pt>
                <c:pt idx="7299">
                  <c:v>439.86</c:v>
                </c:pt>
                <c:pt idx="7300">
                  <c:v>491.29</c:v>
                </c:pt>
                <c:pt idx="7301">
                  <c:v>445.64</c:v>
                </c:pt>
                <c:pt idx="7302">
                  <c:v>460.51</c:v>
                </c:pt>
                <c:pt idx="7303">
                  <c:v>458.01</c:v>
                </c:pt>
                <c:pt idx="7304">
                  <c:v>452.32</c:v>
                </c:pt>
                <c:pt idx="7305">
                  <c:v>450.67</c:v>
                </c:pt>
                <c:pt idx="7306">
                  <c:v>442.16</c:v>
                </c:pt>
                <c:pt idx="7307">
                  <c:v>455.71</c:v>
                </c:pt>
                <c:pt idx="7308">
                  <c:v>450.89</c:v>
                </c:pt>
                <c:pt idx="7309">
                  <c:v>440.74</c:v>
                </c:pt>
                <c:pt idx="7310">
                  <c:v>430.58</c:v>
                </c:pt>
                <c:pt idx="7311">
                  <c:v>483.95</c:v>
                </c:pt>
                <c:pt idx="7312">
                  <c:v>433.07</c:v>
                </c:pt>
                <c:pt idx="7313">
                  <c:v>472.51</c:v>
                </c:pt>
                <c:pt idx="7314">
                  <c:v>431.82</c:v>
                </c:pt>
                <c:pt idx="7315">
                  <c:v>451.38</c:v>
                </c:pt>
                <c:pt idx="7316">
                  <c:v>467.62</c:v>
                </c:pt>
                <c:pt idx="7317">
                  <c:v>432.95</c:v>
                </c:pt>
                <c:pt idx="7318">
                  <c:v>479.74</c:v>
                </c:pt>
                <c:pt idx="7319">
                  <c:v>475.55</c:v>
                </c:pt>
                <c:pt idx="7320">
                  <c:v>445.44</c:v>
                </c:pt>
                <c:pt idx="7321">
                  <c:v>488.69</c:v>
                </c:pt>
                <c:pt idx="7322">
                  <c:v>449.95</c:v>
                </c:pt>
                <c:pt idx="7323">
                  <c:v>444.16</c:v>
                </c:pt>
                <c:pt idx="7324">
                  <c:v>431.53</c:v>
                </c:pt>
                <c:pt idx="7325">
                  <c:v>452.8</c:v>
                </c:pt>
                <c:pt idx="7326">
                  <c:v>435.15</c:v>
                </c:pt>
                <c:pt idx="7327">
                  <c:v>445.67</c:v>
                </c:pt>
                <c:pt idx="7328">
                  <c:v>461.71</c:v>
                </c:pt>
                <c:pt idx="7329">
                  <c:v>465.65</c:v>
                </c:pt>
                <c:pt idx="7330">
                  <c:v>443.44</c:v>
                </c:pt>
                <c:pt idx="7331">
                  <c:v>437.01</c:v>
                </c:pt>
                <c:pt idx="7332">
                  <c:v>463.99</c:v>
                </c:pt>
                <c:pt idx="7333">
                  <c:v>458.41</c:v>
                </c:pt>
                <c:pt idx="7334">
                  <c:v>455.29</c:v>
                </c:pt>
                <c:pt idx="7335">
                  <c:v>439.54</c:v>
                </c:pt>
                <c:pt idx="7336">
                  <c:v>444.35</c:v>
                </c:pt>
                <c:pt idx="7337">
                  <c:v>471.6</c:v>
                </c:pt>
                <c:pt idx="7338">
                  <c:v>472.65</c:v>
                </c:pt>
                <c:pt idx="7339">
                  <c:v>437</c:v>
                </c:pt>
                <c:pt idx="7340">
                  <c:v>450.94</c:v>
                </c:pt>
                <c:pt idx="7341">
                  <c:v>479.15</c:v>
                </c:pt>
                <c:pt idx="7342">
                  <c:v>445.17</c:v>
                </c:pt>
                <c:pt idx="7343">
                  <c:v>441.51</c:v>
                </c:pt>
                <c:pt idx="7344">
                  <c:v>454.45</c:v>
                </c:pt>
                <c:pt idx="7345">
                  <c:v>466.05</c:v>
                </c:pt>
                <c:pt idx="7346">
                  <c:v>433.29</c:v>
                </c:pt>
                <c:pt idx="7347">
                  <c:v>481.45</c:v>
                </c:pt>
                <c:pt idx="7348">
                  <c:v>451.26</c:v>
                </c:pt>
                <c:pt idx="7349">
                  <c:v>436.7</c:v>
                </c:pt>
                <c:pt idx="7350">
                  <c:v>443.39</c:v>
                </c:pt>
                <c:pt idx="7351">
                  <c:v>435.4</c:v>
                </c:pt>
                <c:pt idx="7352">
                  <c:v>445.83</c:v>
                </c:pt>
                <c:pt idx="7353">
                  <c:v>470.85</c:v>
                </c:pt>
                <c:pt idx="7354">
                  <c:v>451.87</c:v>
                </c:pt>
                <c:pt idx="7355">
                  <c:v>442.88</c:v>
                </c:pt>
                <c:pt idx="7356">
                  <c:v>458.47</c:v>
                </c:pt>
                <c:pt idx="7357">
                  <c:v>477.82</c:v>
                </c:pt>
                <c:pt idx="7358">
                  <c:v>440.58</c:v>
                </c:pt>
                <c:pt idx="7359">
                  <c:v>477.68</c:v>
                </c:pt>
                <c:pt idx="7360">
                  <c:v>434.73</c:v>
                </c:pt>
                <c:pt idx="7361">
                  <c:v>475.6</c:v>
                </c:pt>
                <c:pt idx="7362">
                  <c:v>443.54</c:v>
                </c:pt>
                <c:pt idx="7363">
                  <c:v>446.2</c:v>
                </c:pt>
                <c:pt idx="7364">
                  <c:v>431.99</c:v>
                </c:pt>
                <c:pt idx="7365">
                  <c:v>485.06</c:v>
                </c:pt>
                <c:pt idx="7366">
                  <c:v>465.72</c:v>
                </c:pt>
                <c:pt idx="7367">
                  <c:v>433.31</c:v>
                </c:pt>
                <c:pt idx="7368">
                  <c:v>456.57</c:v>
                </c:pt>
                <c:pt idx="7369">
                  <c:v>430.92</c:v>
                </c:pt>
                <c:pt idx="7370">
                  <c:v>465.93</c:v>
                </c:pt>
                <c:pt idx="7371">
                  <c:v>447.13</c:v>
                </c:pt>
                <c:pt idx="7372">
                  <c:v>475.13</c:v>
                </c:pt>
                <c:pt idx="7373">
                  <c:v>468.62</c:v>
                </c:pt>
                <c:pt idx="7374">
                  <c:v>447.14</c:v>
                </c:pt>
                <c:pt idx="7375">
                  <c:v>438.67</c:v>
                </c:pt>
                <c:pt idx="7376">
                  <c:v>430.07</c:v>
                </c:pt>
                <c:pt idx="7377">
                  <c:v>446.29</c:v>
                </c:pt>
                <c:pt idx="7378">
                  <c:v>461.21</c:v>
                </c:pt>
                <c:pt idx="7379">
                  <c:v>440.75</c:v>
                </c:pt>
                <c:pt idx="7380">
                  <c:v>450.4</c:v>
                </c:pt>
                <c:pt idx="7381">
                  <c:v>468.19</c:v>
                </c:pt>
                <c:pt idx="7382">
                  <c:v>438.09</c:v>
                </c:pt>
                <c:pt idx="7383">
                  <c:v>441.8</c:v>
                </c:pt>
                <c:pt idx="7384">
                  <c:v>479.14</c:v>
                </c:pt>
                <c:pt idx="7385">
                  <c:v>443.41</c:v>
                </c:pt>
                <c:pt idx="7386">
                  <c:v>451.67</c:v>
                </c:pt>
                <c:pt idx="7387">
                  <c:v>435.94</c:v>
                </c:pt>
                <c:pt idx="7388">
                  <c:v>469.37</c:v>
                </c:pt>
                <c:pt idx="7389">
                  <c:v>443.33</c:v>
                </c:pt>
                <c:pt idx="7390">
                  <c:v>436.08</c:v>
                </c:pt>
                <c:pt idx="7391">
                  <c:v>457.72</c:v>
                </c:pt>
                <c:pt idx="7392">
                  <c:v>437.65</c:v>
                </c:pt>
                <c:pt idx="7393">
                  <c:v>458.87</c:v>
                </c:pt>
                <c:pt idx="7394">
                  <c:v>470.92</c:v>
                </c:pt>
                <c:pt idx="7395">
                  <c:v>451.47</c:v>
                </c:pt>
                <c:pt idx="7396">
                  <c:v>470.96</c:v>
                </c:pt>
                <c:pt idx="7397">
                  <c:v>460.7</c:v>
                </c:pt>
                <c:pt idx="7398">
                  <c:v>434.95</c:v>
                </c:pt>
                <c:pt idx="7399">
                  <c:v>460.11</c:v>
                </c:pt>
                <c:pt idx="7400">
                  <c:v>470.87</c:v>
                </c:pt>
                <c:pt idx="7401">
                  <c:v>479.32</c:v>
                </c:pt>
                <c:pt idx="7402">
                  <c:v>451.44</c:v>
                </c:pt>
                <c:pt idx="7403">
                  <c:v>445.19</c:v>
                </c:pt>
                <c:pt idx="7404">
                  <c:v>480.71</c:v>
                </c:pt>
                <c:pt idx="7405">
                  <c:v>456.33</c:v>
                </c:pt>
                <c:pt idx="7406">
                  <c:v>445.66</c:v>
                </c:pt>
                <c:pt idx="7407">
                  <c:v>434.5</c:v>
                </c:pt>
                <c:pt idx="7408">
                  <c:v>430.89</c:v>
                </c:pt>
                <c:pt idx="7409">
                  <c:v>469.75</c:v>
                </c:pt>
                <c:pt idx="7410">
                  <c:v>465.49</c:v>
                </c:pt>
                <c:pt idx="7411">
                  <c:v>445.36</c:v>
                </c:pt>
                <c:pt idx="7412">
                  <c:v>427.1</c:v>
                </c:pt>
                <c:pt idx="7413">
                  <c:v>433.02</c:v>
                </c:pt>
                <c:pt idx="7414">
                  <c:v>454.36</c:v>
                </c:pt>
                <c:pt idx="7415">
                  <c:v>456.93</c:v>
                </c:pt>
                <c:pt idx="7416">
                  <c:v>465.45</c:v>
                </c:pt>
                <c:pt idx="7417">
                  <c:v>487.24</c:v>
                </c:pt>
                <c:pt idx="7418">
                  <c:v>456.83</c:v>
                </c:pt>
                <c:pt idx="7419">
                  <c:v>461.73</c:v>
                </c:pt>
                <c:pt idx="7420">
                  <c:v>466.52</c:v>
                </c:pt>
                <c:pt idx="7421">
                  <c:v>435.56</c:v>
                </c:pt>
                <c:pt idx="7422">
                  <c:v>437.85</c:v>
                </c:pt>
                <c:pt idx="7423">
                  <c:v>462.28</c:v>
                </c:pt>
                <c:pt idx="7424">
                  <c:v>477.22</c:v>
                </c:pt>
                <c:pt idx="7425">
                  <c:v>443.53</c:v>
                </c:pt>
                <c:pt idx="7426">
                  <c:v>447.28</c:v>
                </c:pt>
                <c:pt idx="7427">
                  <c:v>434.02</c:v>
                </c:pt>
                <c:pt idx="7428">
                  <c:v>429.02</c:v>
                </c:pt>
                <c:pt idx="7429">
                  <c:v>474.93</c:v>
                </c:pt>
                <c:pt idx="7430">
                  <c:v>461.74</c:v>
                </c:pt>
                <c:pt idx="7431">
                  <c:v>445.75</c:v>
                </c:pt>
                <c:pt idx="7432">
                  <c:v>462.05</c:v>
                </c:pt>
                <c:pt idx="7433">
                  <c:v>433.75</c:v>
                </c:pt>
                <c:pt idx="7434">
                  <c:v>465.42</c:v>
                </c:pt>
                <c:pt idx="7435">
                  <c:v>471.7</c:v>
                </c:pt>
                <c:pt idx="7436">
                  <c:v>443.79</c:v>
                </c:pt>
                <c:pt idx="7437">
                  <c:v>484.15</c:v>
                </c:pt>
                <c:pt idx="7438">
                  <c:v>479.94</c:v>
                </c:pt>
                <c:pt idx="7439">
                  <c:v>447.82</c:v>
                </c:pt>
                <c:pt idx="7440">
                  <c:v>433.82</c:v>
                </c:pt>
                <c:pt idx="7441">
                  <c:v>436.42</c:v>
                </c:pt>
                <c:pt idx="7442">
                  <c:v>467.68</c:v>
                </c:pt>
                <c:pt idx="7443">
                  <c:v>485.2</c:v>
                </c:pt>
                <c:pt idx="7444">
                  <c:v>466.2</c:v>
                </c:pt>
                <c:pt idx="7445">
                  <c:v>456.55</c:v>
                </c:pt>
                <c:pt idx="7446">
                  <c:v>434.93</c:v>
                </c:pt>
                <c:pt idx="7447">
                  <c:v>430.93</c:v>
                </c:pt>
                <c:pt idx="7448">
                  <c:v>440.36</c:v>
                </c:pt>
                <c:pt idx="7449">
                  <c:v>475.29</c:v>
                </c:pt>
                <c:pt idx="7450">
                  <c:v>435.47</c:v>
                </c:pt>
                <c:pt idx="7451">
                  <c:v>437.96</c:v>
                </c:pt>
                <c:pt idx="7452">
                  <c:v>436.33</c:v>
                </c:pt>
                <c:pt idx="7453">
                  <c:v>436.89</c:v>
                </c:pt>
                <c:pt idx="7454">
                  <c:v>444.34</c:v>
                </c:pt>
                <c:pt idx="7455">
                  <c:v>468.19</c:v>
                </c:pt>
                <c:pt idx="7456">
                  <c:v>457.53</c:v>
                </c:pt>
                <c:pt idx="7457">
                  <c:v>434.21</c:v>
                </c:pt>
                <c:pt idx="7458">
                  <c:v>473.9</c:v>
                </c:pt>
                <c:pt idx="7459">
                  <c:v>440.52</c:v>
                </c:pt>
                <c:pt idx="7460">
                  <c:v>447.26</c:v>
                </c:pt>
                <c:pt idx="7461">
                  <c:v>487.33</c:v>
                </c:pt>
                <c:pt idx="7462">
                  <c:v>462.6</c:v>
                </c:pt>
                <c:pt idx="7463">
                  <c:v>475.48</c:v>
                </c:pt>
                <c:pt idx="7464">
                  <c:v>447.54</c:v>
                </c:pt>
                <c:pt idx="7465">
                  <c:v>451.37</c:v>
                </c:pt>
                <c:pt idx="7466">
                  <c:v>464.58</c:v>
                </c:pt>
                <c:pt idx="7467">
                  <c:v>477.16</c:v>
                </c:pt>
                <c:pt idx="7468">
                  <c:v>432.49</c:v>
                </c:pt>
                <c:pt idx="7469">
                  <c:v>433.43</c:v>
                </c:pt>
                <c:pt idx="7470">
                  <c:v>459.85</c:v>
                </c:pt>
                <c:pt idx="7471">
                  <c:v>465.64</c:v>
                </c:pt>
                <c:pt idx="7472">
                  <c:v>434.96</c:v>
                </c:pt>
                <c:pt idx="7473">
                  <c:v>434.92</c:v>
                </c:pt>
                <c:pt idx="7474">
                  <c:v>483.36</c:v>
                </c:pt>
                <c:pt idx="7475">
                  <c:v>487.05</c:v>
                </c:pt>
                <c:pt idx="7476">
                  <c:v>439.46</c:v>
                </c:pt>
                <c:pt idx="7477">
                  <c:v>428.05</c:v>
                </c:pt>
                <c:pt idx="7478">
                  <c:v>450.3</c:v>
                </c:pt>
                <c:pt idx="7479">
                  <c:v>462.88</c:v>
                </c:pt>
                <c:pt idx="7480">
                  <c:v>479.33</c:v>
                </c:pt>
                <c:pt idx="7481">
                  <c:v>462.21</c:v>
                </c:pt>
                <c:pt idx="7482">
                  <c:v>449.74</c:v>
                </c:pt>
                <c:pt idx="7483">
                  <c:v>468.49</c:v>
                </c:pt>
                <c:pt idx="7484">
                  <c:v>456.25</c:v>
                </c:pt>
                <c:pt idx="7485">
                  <c:v>431.97</c:v>
                </c:pt>
                <c:pt idx="7486">
                  <c:v>431.1</c:v>
                </c:pt>
                <c:pt idx="7487">
                  <c:v>458.67</c:v>
                </c:pt>
                <c:pt idx="7488">
                  <c:v>487.36</c:v>
                </c:pt>
                <c:pt idx="7489">
                  <c:v>445.61</c:v>
                </c:pt>
                <c:pt idx="7490">
                  <c:v>439.83</c:v>
                </c:pt>
                <c:pt idx="7491">
                  <c:v>475.08</c:v>
                </c:pt>
                <c:pt idx="7492">
                  <c:v>433.37</c:v>
                </c:pt>
                <c:pt idx="7493">
                  <c:v>473.76</c:v>
                </c:pt>
                <c:pt idx="7494">
                  <c:v>446.19</c:v>
                </c:pt>
                <c:pt idx="7495">
                  <c:v>463.99</c:v>
                </c:pt>
                <c:pt idx="7496">
                  <c:v>440.28</c:v>
                </c:pt>
                <c:pt idx="7497">
                  <c:v>437.42</c:v>
                </c:pt>
                <c:pt idx="7498">
                  <c:v>447.43</c:v>
                </c:pt>
                <c:pt idx="7499">
                  <c:v>466.95</c:v>
                </c:pt>
                <c:pt idx="7500">
                  <c:v>481.03</c:v>
                </c:pt>
                <c:pt idx="7501">
                  <c:v>444.74</c:v>
                </c:pt>
                <c:pt idx="7502">
                  <c:v>444.49</c:v>
                </c:pt>
                <c:pt idx="7503">
                  <c:v>426.52</c:v>
                </c:pt>
                <c:pt idx="7504">
                  <c:v>430.47</c:v>
                </c:pt>
                <c:pt idx="7505">
                  <c:v>477.94</c:v>
                </c:pt>
                <c:pt idx="7506">
                  <c:v>444.86</c:v>
                </c:pt>
                <c:pt idx="7507">
                  <c:v>444.99</c:v>
                </c:pt>
                <c:pt idx="7508">
                  <c:v>486.34</c:v>
                </c:pt>
                <c:pt idx="7509">
                  <c:v>440.45</c:v>
                </c:pt>
                <c:pt idx="7510">
                  <c:v>491.97</c:v>
                </c:pt>
                <c:pt idx="7511">
                  <c:v>449.24</c:v>
                </c:pt>
                <c:pt idx="7512">
                  <c:v>433.95</c:v>
                </c:pt>
                <c:pt idx="7513">
                  <c:v>441.14</c:v>
                </c:pt>
                <c:pt idx="7514">
                  <c:v>446.58</c:v>
                </c:pt>
                <c:pt idx="7515">
                  <c:v>431.93</c:v>
                </c:pt>
                <c:pt idx="7516">
                  <c:v>469.93</c:v>
                </c:pt>
                <c:pt idx="7517">
                  <c:v>479.61</c:v>
                </c:pt>
                <c:pt idx="7518">
                  <c:v>449.7</c:v>
                </c:pt>
                <c:pt idx="7519">
                  <c:v>441.21</c:v>
                </c:pt>
                <c:pt idx="7520">
                  <c:v>448.46</c:v>
                </c:pt>
                <c:pt idx="7521">
                  <c:v>442.51</c:v>
                </c:pt>
                <c:pt idx="7522">
                  <c:v>488.92</c:v>
                </c:pt>
                <c:pt idx="7523">
                  <c:v>464.57</c:v>
                </c:pt>
                <c:pt idx="7524">
                  <c:v>460.75</c:v>
                </c:pt>
                <c:pt idx="7525">
                  <c:v>462.69</c:v>
                </c:pt>
                <c:pt idx="7526">
                  <c:v>437.05</c:v>
                </c:pt>
                <c:pt idx="7527">
                  <c:v>445.18</c:v>
                </c:pt>
                <c:pt idx="7528">
                  <c:v>481.02</c:v>
                </c:pt>
                <c:pt idx="7529">
                  <c:v>449.73</c:v>
                </c:pt>
                <c:pt idx="7530">
                  <c:v>450.38</c:v>
                </c:pt>
                <c:pt idx="7531">
                  <c:v>432.11</c:v>
                </c:pt>
                <c:pt idx="7532">
                  <c:v>462.67</c:v>
                </c:pt>
                <c:pt idx="7533">
                  <c:v>462.26</c:v>
                </c:pt>
                <c:pt idx="7534">
                  <c:v>425.35</c:v>
                </c:pt>
                <c:pt idx="7535">
                  <c:v>481.47</c:v>
                </c:pt>
                <c:pt idx="7536">
                  <c:v>464.37</c:v>
                </c:pt>
                <c:pt idx="7537">
                  <c:v>451.02</c:v>
                </c:pt>
                <c:pt idx="7538">
                  <c:v>463</c:v>
                </c:pt>
                <c:pt idx="7539">
                  <c:v>455.22</c:v>
                </c:pt>
                <c:pt idx="7540">
                  <c:v>484.03</c:v>
                </c:pt>
                <c:pt idx="7541">
                  <c:v>433.74</c:v>
                </c:pt>
                <c:pt idx="7542">
                  <c:v>458.55</c:v>
                </c:pt>
                <c:pt idx="7543">
                  <c:v>487.78</c:v>
                </c:pt>
                <c:pt idx="7544">
                  <c:v>458.26</c:v>
                </c:pt>
                <c:pt idx="7545">
                  <c:v>435.17</c:v>
                </c:pt>
                <c:pt idx="7546">
                  <c:v>446.05</c:v>
                </c:pt>
                <c:pt idx="7547">
                  <c:v>439.54</c:v>
                </c:pt>
                <c:pt idx="7548">
                  <c:v>475.01</c:v>
                </c:pt>
                <c:pt idx="7549">
                  <c:v>476.8</c:v>
                </c:pt>
                <c:pt idx="7550">
                  <c:v>443.54</c:v>
                </c:pt>
                <c:pt idx="7551">
                  <c:v>448.54</c:v>
                </c:pt>
                <c:pt idx="7552">
                  <c:v>468.9</c:v>
                </c:pt>
                <c:pt idx="7553">
                  <c:v>455.59</c:v>
                </c:pt>
                <c:pt idx="7554">
                  <c:v>434.22</c:v>
                </c:pt>
                <c:pt idx="7555">
                  <c:v>450.38</c:v>
                </c:pt>
                <c:pt idx="7556">
                  <c:v>449.63</c:v>
                </c:pt>
                <c:pt idx="7557">
                  <c:v>442.65</c:v>
                </c:pt>
                <c:pt idx="7558">
                  <c:v>445.61</c:v>
                </c:pt>
                <c:pt idx="7559">
                  <c:v>465.24</c:v>
                </c:pt>
                <c:pt idx="7560">
                  <c:v>454.74</c:v>
                </c:pt>
                <c:pt idx="7561">
                  <c:v>444.85</c:v>
                </c:pt>
                <c:pt idx="7562">
                  <c:v>440.03</c:v>
                </c:pt>
                <c:pt idx="7563">
                  <c:v>432.56</c:v>
                </c:pt>
                <c:pt idx="7564">
                  <c:v>436.56</c:v>
                </c:pt>
                <c:pt idx="7565">
                  <c:v>439.26</c:v>
                </c:pt>
                <c:pt idx="7566">
                  <c:v>433.02</c:v>
                </c:pt>
                <c:pt idx="7567">
                  <c:v>439.91</c:v>
                </c:pt>
                <c:pt idx="7568">
                  <c:v>487.43</c:v>
                </c:pt>
                <c:pt idx="7569">
                  <c:v>432.58</c:v>
                </c:pt>
                <c:pt idx="7570">
                  <c:v>439.32</c:v>
                </c:pt>
                <c:pt idx="7571">
                  <c:v>466.85</c:v>
                </c:pt>
                <c:pt idx="7572">
                  <c:v>451.51</c:v>
                </c:pt>
                <c:pt idx="7573">
                  <c:v>474.7</c:v>
                </c:pt>
                <c:pt idx="7574">
                  <c:v>430.9</c:v>
                </c:pt>
                <c:pt idx="7575">
                  <c:v>460.47</c:v>
                </c:pt>
                <c:pt idx="7576">
                  <c:v>486.03</c:v>
                </c:pt>
                <c:pt idx="7577">
                  <c:v>464.15</c:v>
                </c:pt>
                <c:pt idx="7578">
                  <c:v>453.74</c:v>
                </c:pt>
                <c:pt idx="7579">
                  <c:v>467.81</c:v>
                </c:pt>
                <c:pt idx="7580">
                  <c:v>437.22</c:v>
                </c:pt>
                <c:pt idx="7581">
                  <c:v>432.6</c:v>
                </c:pt>
                <c:pt idx="7582">
                  <c:v>434.94</c:v>
                </c:pt>
                <c:pt idx="7583">
                  <c:v>477.69</c:v>
                </c:pt>
                <c:pt idx="7584">
                  <c:v>434.7</c:v>
                </c:pt>
                <c:pt idx="7585">
                  <c:v>440.92</c:v>
                </c:pt>
                <c:pt idx="7586">
                  <c:v>447.3</c:v>
                </c:pt>
                <c:pt idx="7587">
                  <c:v>451.96</c:v>
                </c:pt>
                <c:pt idx="7588">
                  <c:v>461.07</c:v>
                </c:pt>
                <c:pt idx="7589">
                  <c:v>441.1</c:v>
                </c:pt>
                <c:pt idx="7590">
                  <c:v>460.26</c:v>
                </c:pt>
                <c:pt idx="7591">
                  <c:v>468.82</c:v>
                </c:pt>
                <c:pt idx="7592">
                  <c:v>468.14</c:v>
                </c:pt>
                <c:pt idx="7593">
                  <c:v>478.98</c:v>
                </c:pt>
                <c:pt idx="7594">
                  <c:v>455.38</c:v>
                </c:pt>
                <c:pt idx="7595">
                  <c:v>467.33</c:v>
                </c:pt>
                <c:pt idx="7596">
                  <c:v>437.8</c:v>
                </c:pt>
                <c:pt idx="7597">
                  <c:v>463.62</c:v>
                </c:pt>
                <c:pt idx="7598">
                  <c:v>436.29</c:v>
                </c:pt>
                <c:pt idx="7599">
                  <c:v>459.47</c:v>
                </c:pt>
                <c:pt idx="7600">
                  <c:v>453.64</c:v>
                </c:pt>
                <c:pt idx="7601">
                  <c:v>475.79</c:v>
                </c:pt>
                <c:pt idx="7602">
                  <c:v>436.32</c:v>
                </c:pt>
                <c:pt idx="7603">
                  <c:v>441.93</c:v>
                </c:pt>
                <c:pt idx="7604">
                  <c:v>427.42</c:v>
                </c:pt>
                <c:pt idx="7605">
                  <c:v>435.46</c:v>
                </c:pt>
                <c:pt idx="7606">
                  <c:v>465.6</c:v>
                </c:pt>
                <c:pt idx="7607">
                  <c:v>453.4</c:v>
                </c:pt>
                <c:pt idx="7608">
                  <c:v>454.1</c:v>
                </c:pt>
                <c:pt idx="7609">
                  <c:v>447.5</c:v>
                </c:pt>
                <c:pt idx="7610">
                  <c:v>432.83</c:v>
                </c:pt>
                <c:pt idx="7611">
                  <c:v>432.64</c:v>
                </c:pt>
                <c:pt idx="7612">
                  <c:v>466.02</c:v>
                </c:pt>
                <c:pt idx="7613">
                  <c:v>444.5</c:v>
                </c:pt>
                <c:pt idx="7614">
                  <c:v>463.47</c:v>
                </c:pt>
                <c:pt idx="7615">
                  <c:v>475.88</c:v>
                </c:pt>
                <c:pt idx="7616">
                  <c:v>470.28</c:v>
                </c:pt>
                <c:pt idx="7617">
                  <c:v>434.57</c:v>
                </c:pt>
                <c:pt idx="7618">
                  <c:v>462.94</c:v>
                </c:pt>
                <c:pt idx="7619">
                  <c:v>451.04</c:v>
                </c:pt>
                <c:pt idx="7620">
                  <c:v>428.24</c:v>
                </c:pt>
                <c:pt idx="7621">
                  <c:v>470.22</c:v>
                </c:pt>
                <c:pt idx="7622">
                  <c:v>432.3</c:v>
                </c:pt>
                <c:pt idx="7623">
                  <c:v>431.37</c:v>
                </c:pt>
                <c:pt idx="7624">
                  <c:v>463.96</c:v>
                </c:pt>
                <c:pt idx="7625">
                  <c:v>472.53</c:v>
                </c:pt>
                <c:pt idx="7626">
                  <c:v>446.22</c:v>
                </c:pt>
                <c:pt idx="7627">
                  <c:v>481.54</c:v>
                </c:pt>
                <c:pt idx="7628">
                  <c:v>462.25</c:v>
                </c:pt>
                <c:pt idx="7629">
                  <c:v>460.42</c:v>
                </c:pt>
                <c:pt idx="7630">
                  <c:v>442.25</c:v>
                </c:pt>
                <c:pt idx="7631">
                  <c:v>442.85</c:v>
                </c:pt>
                <c:pt idx="7632">
                  <c:v>456.84</c:v>
                </c:pt>
                <c:pt idx="7633">
                  <c:v>467.82</c:v>
                </c:pt>
                <c:pt idx="7634">
                  <c:v>445.35</c:v>
                </c:pt>
                <c:pt idx="7635">
                  <c:v>443.09</c:v>
                </c:pt>
                <c:pt idx="7636">
                  <c:v>470.98</c:v>
                </c:pt>
                <c:pt idx="7637">
                  <c:v>437.25</c:v>
                </c:pt>
                <c:pt idx="7638">
                  <c:v>426.25</c:v>
                </c:pt>
                <c:pt idx="7639">
                  <c:v>437.82</c:v>
                </c:pt>
                <c:pt idx="7640">
                  <c:v>438.01</c:v>
                </c:pt>
                <c:pt idx="7641">
                  <c:v>485.36</c:v>
                </c:pt>
                <c:pt idx="7642">
                  <c:v>466.33</c:v>
                </c:pt>
                <c:pt idx="7643">
                  <c:v>462.11</c:v>
                </c:pt>
                <c:pt idx="7644">
                  <c:v>476.03</c:v>
                </c:pt>
                <c:pt idx="7645">
                  <c:v>451.93</c:v>
                </c:pt>
                <c:pt idx="7646">
                  <c:v>458.6</c:v>
                </c:pt>
                <c:pt idx="7647">
                  <c:v>445.19</c:v>
                </c:pt>
                <c:pt idx="7648">
                  <c:v>494.67</c:v>
                </c:pt>
                <c:pt idx="7649">
                  <c:v>470.17</c:v>
                </c:pt>
                <c:pt idx="7650">
                  <c:v>476.25</c:v>
                </c:pt>
                <c:pt idx="7651">
                  <c:v>494.21</c:v>
                </c:pt>
                <c:pt idx="7652">
                  <c:v>471.19</c:v>
                </c:pt>
                <c:pt idx="7653">
                  <c:v>437</c:v>
                </c:pt>
                <c:pt idx="7654">
                  <c:v>473.99</c:v>
                </c:pt>
                <c:pt idx="7655">
                  <c:v>442.73</c:v>
                </c:pt>
                <c:pt idx="7656">
                  <c:v>435.36</c:v>
                </c:pt>
                <c:pt idx="7657">
                  <c:v>449.05</c:v>
                </c:pt>
                <c:pt idx="7658">
                  <c:v>451.96</c:v>
                </c:pt>
                <c:pt idx="7659">
                  <c:v>442.82</c:v>
                </c:pt>
                <c:pt idx="7660">
                  <c:v>441.8</c:v>
                </c:pt>
                <c:pt idx="7661">
                  <c:v>439.31</c:v>
                </c:pt>
                <c:pt idx="7662">
                  <c:v>444.83</c:v>
                </c:pt>
                <c:pt idx="7663">
                  <c:v>480.11</c:v>
                </c:pt>
                <c:pt idx="7664">
                  <c:v>448.43</c:v>
                </c:pt>
                <c:pt idx="7665">
                  <c:v>445.72</c:v>
                </c:pt>
                <c:pt idx="7666">
                  <c:v>473.62</c:v>
                </c:pt>
                <c:pt idx="7667">
                  <c:v>430.57</c:v>
                </c:pt>
                <c:pt idx="7668">
                  <c:v>479.63</c:v>
                </c:pt>
                <c:pt idx="7669">
                  <c:v>479.08</c:v>
                </c:pt>
                <c:pt idx="7670">
                  <c:v>483.91</c:v>
                </c:pt>
                <c:pt idx="7671">
                  <c:v>436.76</c:v>
                </c:pt>
                <c:pt idx="7672">
                  <c:v>484.67</c:v>
                </c:pt>
                <c:pt idx="7673">
                  <c:v>469.18</c:v>
                </c:pt>
                <c:pt idx="7674">
                  <c:v>430.89</c:v>
                </c:pt>
                <c:pt idx="7675">
                  <c:v>489.62</c:v>
                </c:pt>
                <c:pt idx="7676">
                  <c:v>439.91</c:v>
                </c:pt>
                <c:pt idx="7677">
                  <c:v>452.7</c:v>
                </c:pt>
                <c:pt idx="7678">
                  <c:v>446.49</c:v>
                </c:pt>
                <c:pt idx="7679">
                  <c:v>446.34</c:v>
                </c:pt>
                <c:pt idx="7680">
                  <c:v>474.76</c:v>
                </c:pt>
                <c:pt idx="7681">
                  <c:v>471.72</c:v>
                </c:pt>
                <c:pt idx="7682">
                  <c:v>432.36</c:v>
                </c:pt>
                <c:pt idx="7683">
                  <c:v>432.45</c:v>
                </c:pt>
                <c:pt idx="7684">
                  <c:v>452.86</c:v>
                </c:pt>
                <c:pt idx="7685">
                  <c:v>431.29</c:v>
                </c:pt>
                <c:pt idx="7686">
                  <c:v>440.15</c:v>
                </c:pt>
                <c:pt idx="7687">
                  <c:v>462.67</c:v>
                </c:pt>
                <c:pt idx="7688">
                  <c:v>471.47</c:v>
                </c:pt>
                <c:pt idx="7689">
                  <c:v>429.62</c:v>
                </c:pt>
                <c:pt idx="7690">
                  <c:v>429.53</c:v>
                </c:pt>
                <c:pt idx="7691">
                  <c:v>472.28</c:v>
                </c:pt>
                <c:pt idx="7692">
                  <c:v>448.68</c:v>
                </c:pt>
                <c:pt idx="7693">
                  <c:v>441.16</c:v>
                </c:pt>
                <c:pt idx="7694">
                  <c:v>476.6</c:v>
                </c:pt>
                <c:pt idx="7695">
                  <c:v>438.86</c:v>
                </c:pt>
                <c:pt idx="7696">
                  <c:v>441.04</c:v>
                </c:pt>
                <c:pt idx="7697">
                  <c:v>425.14</c:v>
                </c:pt>
                <c:pt idx="7698">
                  <c:v>448.04</c:v>
                </c:pt>
                <c:pt idx="7699">
                  <c:v>454.21</c:v>
                </c:pt>
                <c:pt idx="7700">
                  <c:v>441.61</c:v>
                </c:pt>
                <c:pt idx="7701">
                  <c:v>451.17</c:v>
                </c:pt>
                <c:pt idx="7702">
                  <c:v>471.47</c:v>
                </c:pt>
                <c:pt idx="7703">
                  <c:v>467.66</c:v>
                </c:pt>
                <c:pt idx="7704">
                  <c:v>458.66</c:v>
                </c:pt>
                <c:pt idx="7705">
                  <c:v>454.12</c:v>
                </c:pt>
                <c:pt idx="7706">
                  <c:v>480.82</c:v>
                </c:pt>
                <c:pt idx="7707">
                  <c:v>439.37</c:v>
                </c:pt>
                <c:pt idx="7708">
                  <c:v>469.94</c:v>
                </c:pt>
                <c:pt idx="7709">
                  <c:v>466.64</c:v>
                </c:pt>
                <c:pt idx="7710">
                  <c:v>483.2</c:v>
                </c:pt>
                <c:pt idx="7711">
                  <c:v>440.04</c:v>
                </c:pt>
                <c:pt idx="7712">
                  <c:v>437.76</c:v>
                </c:pt>
                <c:pt idx="7713">
                  <c:v>435.51</c:v>
                </c:pt>
                <c:pt idx="7714">
                  <c:v>435.34</c:v>
                </c:pt>
                <c:pt idx="7715">
                  <c:v>449.94</c:v>
                </c:pt>
                <c:pt idx="7716">
                  <c:v>446.9</c:v>
                </c:pt>
                <c:pt idx="7717">
                  <c:v>437.61</c:v>
                </c:pt>
                <c:pt idx="7718">
                  <c:v>433.47</c:v>
                </c:pt>
                <c:pt idx="7719">
                  <c:v>490.07</c:v>
                </c:pt>
                <c:pt idx="7720">
                  <c:v>457.66</c:v>
                </c:pt>
                <c:pt idx="7721">
                  <c:v>470.41</c:v>
                </c:pt>
                <c:pt idx="7722">
                  <c:v>430.06</c:v>
                </c:pt>
                <c:pt idx="7723">
                  <c:v>445.98</c:v>
                </c:pt>
                <c:pt idx="7724">
                  <c:v>445.31</c:v>
                </c:pt>
                <c:pt idx="7725">
                  <c:v>435.47</c:v>
                </c:pt>
                <c:pt idx="7726">
                  <c:v>432.92</c:v>
                </c:pt>
                <c:pt idx="7727">
                  <c:v>473.41</c:v>
                </c:pt>
                <c:pt idx="7728">
                  <c:v>453.8</c:v>
                </c:pt>
                <c:pt idx="7729">
                  <c:v>452.82</c:v>
                </c:pt>
                <c:pt idx="7730">
                  <c:v>439.66</c:v>
                </c:pt>
                <c:pt idx="7731">
                  <c:v>441.32</c:v>
                </c:pt>
                <c:pt idx="7732">
                  <c:v>431.18</c:v>
                </c:pt>
                <c:pt idx="7733">
                  <c:v>462.34</c:v>
                </c:pt>
                <c:pt idx="7734">
                  <c:v>444.15</c:v>
                </c:pt>
                <c:pt idx="7735">
                  <c:v>437.72</c:v>
                </c:pt>
                <c:pt idx="7736">
                  <c:v>431.74</c:v>
                </c:pt>
                <c:pt idx="7737">
                  <c:v>453.22</c:v>
                </c:pt>
                <c:pt idx="7738">
                  <c:v>472.95</c:v>
                </c:pt>
                <c:pt idx="7739">
                  <c:v>435.22</c:v>
                </c:pt>
                <c:pt idx="7740">
                  <c:v>462.56</c:v>
                </c:pt>
                <c:pt idx="7741">
                  <c:v>450.26</c:v>
                </c:pt>
                <c:pt idx="7742">
                  <c:v>451.81</c:v>
                </c:pt>
                <c:pt idx="7743">
                  <c:v>432.03</c:v>
                </c:pt>
                <c:pt idx="7744">
                  <c:v>467.99</c:v>
                </c:pt>
                <c:pt idx="7745">
                  <c:v>434.01</c:v>
                </c:pt>
                <c:pt idx="7746">
                  <c:v>451.01</c:v>
                </c:pt>
                <c:pt idx="7747">
                  <c:v>462.28</c:v>
                </c:pt>
                <c:pt idx="7748">
                  <c:v>471.41</c:v>
                </c:pt>
                <c:pt idx="7749">
                  <c:v>431.47</c:v>
                </c:pt>
                <c:pt idx="7750">
                  <c:v>436.17</c:v>
                </c:pt>
                <c:pt idx="7751">
                  <c:v>437.81</c:v>
                </c:pt>
                <c:pt idx="7752">
                  <c:v>433.05</c:v>
                </c:pt>
                <c:pt idx="7753">
                  <c:v>446.63</c:v>
                </c:pt>
                <c:pt idx="7754">
                  <c:v>446.26</c:v>
                </c:pt>
                <c:pt idx="7755">
                  <c:v>469.17</c:v>
                </c:pt>
                <c:pt idx="7756">
                  <c:v>440.81</c:v>
                </c:pt>
                <c:pt idx="7757">
                  <c:v>443.59</c:v>
                </c:pt>
                <c:pt idx="7758">
                  <c:v>443.92</c:v>
                </c:pt>
                <c:pt idx="7759">
                  <c:v>452.19</c:v>
                </c:pt>
                <c:pt idx="7760">
                  <c:v>451.23</c:v>
                </c:pt>
                <c:pt idx="7761">
                  <c:v>462.68</c:v>
                </c:pt>
                <c:pt idx="7762">
                  <c:v>464.23</c:v>
                </c:pt>
                <c:pt idx="7763">
                  <c:v>435.94</c:v>
                </c:pt>
                <c:pt idx="7764">
                  <c:v>464.22</c:v>
                </c:pt>
                <c:pt idx="7765">
                  <c:v>443.59</c:v>
                </c:pt>
                <c:pt idx="7766">
                  <c:v>459.01</c:v>
                </c:pt>
                <c:pt idx="7767">
                  <c:v>441.85</c:v>
                </c:pt>
                <c:pt idx="7768">
                  <c:v>455.31</c:v>
                </c:pt>
                <c:pt idx="7769">
                  <c:v>440.26</c:v>
                </c:pt>
                <c:pt idx="7770">
                  <c:v>481.74</c:v>
                </c:pt>
                <c:pt idx="7771">
                  <c:v>457.53</c:v>
                </c:pt>
                <c:pt idx="7772">
                  <c:v>438.42</c:v>
                </c:pt>
                <c:pt idx="7773">
                  <c:v>436.35</c:v>
                </c:pt>
                <c:pt idx="7774">
                  <c:v>449.98</c:v>
                </c:pt>
                <c:pt idx="7775">
                  <c:v>444.99</c:v>
                </c:pt>
                <c:pt idx="7776">
                  <c:v>440.04</c:v>
                </c:pt>
                <c:pt idx="7777">
                  <c:v>433.14</c:v>
                </c:pt>
                <c:pt idx="7778">
                  <c:v>434.01</c:v>
                </c:pt>
                <c:pt idx="7779">
                  <c:v>475.53</c:v>
                </c:pt>
                <c:pt idx="7780">
                  <c:v>436.5</c:v>
                </c:pt>
                <c:pt idx="7781">
                  <c:v>431.96</c:v>
                </c:pt>
                <c:pt idx="7782">
                  <c:v>426.35</c:v>
                </c:pt>
                <c:pt idx="7783">
                  <c:v>468.8</c:v>
                </c:pt>
                <c:pt idx="7784">
                  <c:v>469.89</c:v>
                </c:pt>
                <c:pt idx="7785">
                  <c:v>434.27</c:v>
                </c:pt>
                <c:pt idx="7786">
                  <c:v>478.85</c:v>
                </c:pt>
                <c:pt idx="7787">
                  <c:v>465.38</c:v>
                </c:pt>
                <c:pt idx="7788">
                  <c:v>437.9</c:v>
                </c:pt>
                <c:pt idx="7789">
                  <c:v>463.46</c:v>
                </c:pt>
                <c:pt idx="7790">
                  <c:v>460.2</c:v>
                </c:pt>
                <c:pt idx="7791">
                  <c:v>486.68</c:v>
                </c:pt>
                <c:pt idx="7792">
                  <c:v>431.19</c:v>
                </c:pt>
                <c:pt idx="7793">
                  <c:v>452.77</c:v>
                </c:pt>
                <c:pt idx="7794">
                  <c:v>466.55</c:v>
                </c:pt>
                <c:pt idx="7795">
                  <c:v>443.77</c:v>
                </c:pt>
                <c:pt idx="7796">
                  <c:v>470.45</c:v>
                </c:pt>
                <c:pt idx="7797">
                  <c:v>478.56</c:v>
                </c:pt>
                <c:pt idx="7798">
                  <c:v>483.56</c:v>
                </c:pt>
                <c:pt idx="7799">
                  <c:v>438.51</c:v>
                </c:pt>
                <c:pt idx="7800">
                  <c:v>434.33</c:v>
                </c:pt>
                <c:pt idx="7801">
                  <c:v>488.64</c:v>
                </c:pt>
                <c:pt idx="7802">
                  <c:v>435.75</c:v>
                </c:pt>
                <c:pt idx="7803">
                  <c:v>455.57</c:v>
                </c:pt>
                <c:pt idx="7804">
                  <c:v>430.07</c:v>
                </c:pt>
                <c:pt idx="7805">
                  <c:v>475.77</c:v>
                </c:pt>
                <c:pt idx="7806">
                  <c:v>456.41</c:v>
                </c:pt>
                <c:pt idx="7807">
                  <c:v>443.84</c:v>
                </c:pt>
                <c:pt idx="7808">
                  <c:v>436.16</c:v>
                </c:pt>
                <c:pt idx="7809">
                  <c:v>445.1</c:v>
                </c:pt>
                <c:pt idx="7810">
                  <c:v>450.33</c:v>
                </c:pt>
                <c:pt idx="7811">
                  <c:v>429.72</c:v>
                </c:pt>
                <c:pt idx="7812">
                  <c:v>477.65</c:v>
                </c:pt>
                <c:pt idx="7813">
                  <c:v>460.07</c:v>
                </c:pt>
                <c:pt idx="7814">
                  <c:v>446.58</c:v>
                </c:pt>
                <c:pt idx="7815">
                  <c:v>460.17</c:v>
                </c:pt>
                <c:pt idx="7816">
                  <c:v>444.04</c:v>
                </c:pt>
                <c:pt idx="7817">
                  <c:v>484.64</c:v>
                </c:pt>
                <c:pt idx="7818">
                  <c:v>455.96</c:v>
                </c:pt>
                <c:pt idx="7819">
                  <c:v>472.16</c:v>
                </c:pt>
                <c:pt idx="7820">
                  <c:v>450.57</c:v>
                </c:pt>
                <c:pt idx="7821">
                  <c:v>439.25</c:v>
                </c:pt>
                <c:pt idx="7822">
                  <c:v>456.65</c:v>
                </c:pt>
                <c:pt idx="7823">
                  <c:v>440.74</c:v>
                </c:pt>
                <c:pt idx="7824">
                  <c:v>441.04</c:v>
                </c:pt>
                <c:pt idx="7825">
                  <c:v>453.95</c:v>
                </c:pt>
                <c:pt idx="7826">
                  <c:v>443.13</c:v>
                </c:pt>
                <c:pt idx="7827">
                  <c:v>444.04</c:v>
                </c:pt>
                <c:pt idx="7828">
                  <c:v>436.36</c:v>
                </c:pt>
                <c:pt idx="7829">
                  <c:v>480.39</c:v>
                </c:pt>
                <c:pt idx="7830">
                  <c:v>483.27</c:v>
                </c:pt>
                <c:pt idx="7831">
                  <c:v>453.49</c:v>
                </c:pt>
                <c:pt idx="7832">
                  <c:v>475.9</c:v>
                </c:pt>
                <c:pt idx="7833">
                  <c:v>428.85</c:v>
                </c:pt>
                <c:pt idx="7834">
                  <c:v>425.27</c:v>
                </c:pt>
                <c:pt idx="7835">
                  <c:v>481.51</c:v>
                </c:pt>
                <c:pt idx="7836">
                  <c:v>429.83</c:v>
                </c:pt>
                <c:pt idx="7837">
                  <c:v>431.07</c:v>
                </c:pt>
                <c:pt idx="7838">
                  <c:v>484.94</c:v>
                </c:pt>
                <c:pt idx="7839">
                  <c:v>486.15</c:v>
                </c:pt>
                <c:pt idx="7840">
                  <c:v>479.28</c:v>
                </c:pt>
                <c:pt idx="7841">
                  <c:v>487.19</c:v>
                </c:pt>
                <c:pt idx="7842">
                  <c:v>444.01</c:v>
                </c:pt>
                <c:pt idx="7843">
                  <c:v>439.14</c:v>
                </c:pt>
                <c:pt idx="7844">
                  <c:v>434.74</c:v>
                </c:pt>
                <c:pt idx="7845">
                  <c:v>441.9</c:v>
                </c:pt>
                <c:pt idx="7846">
                  <c:v>465.62</c:v>
                </c:pt>
                <c:pt idx="7847">
                  <c:v>472.7</c:v>
                </c:pt>
                <c:pt idx="7848">
                  <c:v>446.75</c:v>
                </c:pt>
                <c:pt idx="7849">
                  <c:v>441.54</c:v>
                </c:pt>
                <c:pt idx="7850">
                  <c:v>458.07</c:v>
                </c:pt>
                <c:pt idx="7851">
                  <c:v>437.62</c:v>
                </c:pt>
                <c:pt idx="7852">
                  <c:v>482.21</c:v>
                </c:pt>
                <c:pt idx="7853">
                  <c:v>449.87</c:v>
                </c:pt>
                <c:pt idx="7854">
                  <c:v>484.82</c:v>
                </c:pt>
                <c:pt idx="7855">
                  <c:v>432.66</c:v>
                </c:pt>
                <c:pt idx="7856">
                  <c:v>483.83</c:v>
                </c:pt>
                <c:pt idx="7857">
                  <c:v>442.69</c:v>
                </c:pt>
                <c:pt idx="7858">
                  <c:v>449.38</c:v>
                </c:pt>
                <c:pt idx="7859">
                  <c:v>488.85</c:v>
                </c:pt>
                <c:pt idx="7860">
                  <c:v>454.58</c:v>
                </c:pt>
                <c:pt idx="7861">
                  <c:v>480.68</c:v>
                </c:pt>
                <c:pt idx="7862">
                  <c:v>440.26</c:v>
                </c:pt>
                <c:pt idx="7863">
                  <c:v>456.92</c:v>
                </c:pt>
                <c:pt idx="7864">
                  <c:v>430.59</c:v>
                </c:pt>
                <c:pt idx="7865">
                  <c:v>485.94</c:v>
                </c:pt>
                <c:pt idx="7866">
                  <c:v>437.35</c:v>
                </c:pt>
                <c:pt idx="7867">
                  <c:v>443.77</c:v>
                </c:pt>
                <c:pt idx="7868">
                  <c:v>455.68</c:v>
                </c:pt>
                <c:pt idx="7869">
                  <c:v>477.85</c:v>
                </c:pt>
                <c:pt idx="7870">
                  <c:v>453.6</c:v>
                </c:pt>
                <c:pt idx="7871">
                  <c:v>432.69</c:v>
                </c:pt>
                <c:pt idx="7872">
                  <c:v>455.79</c:v>
                </c:pt>
                <c:pt idx="7873">
                  <c:v>439.74</c:v>
                </c:pt>
                <c:pt idx="7874">
                  <c:v>432.19</c:v>
                </c:pt>
                <c:pt idx="7875">
                  <c:v>471.16</c:v>
                </c:pt>
                <c:pt idx="7876">
                  <c:v>451.09</c:v>
                </c:pt>
                <c:pt idx="7877">
                  <c:v>473.01</c:v>
                </c:pt>
                <c:pt idx="7878">
                  <c:v>438.08</c:v>
                </c:pt>
                <c:pt idx="7879">
                  <c:v>436.9</c:v>
                </c:pt>
                <c:pt idx="7880">
                  <c:v>433.02</c:v>
                </c:pt>
                <c:pt idx="7881">
                  <c:v>446.48</c:v>
                </c:pt>
                <c:pt idx="7882">
                  <c:v>440.29</c:v>
                </c:pt>
                <c:pt idx="7883">
                  <c:v>442.53</c:v>
                </c:pt>
                <c:pt idx="7884">
                  <c:v>430.31</c:v>
                </c:pt>
                <c:pt idx="7885">
                  <c:v>440.53</c:v>
                </c:pt>
                <c:pt idx="7886">
                  <c:v>451.82</c:v>
                </c:pt>
                <c:pt idx="7887">
                  <c:v>429.05</c:v>
                </c:pt>
                <c:pt idx="7888">
                  <c:v>463.83</c:v>
                </c:pt>
                <c:pt idx="7889">
                  <c:v>461.58</c:v>
                </c:pt>
                <c:pt idx="7890">
                  <c:v>464.99</c:v>
                </c:pt>
                <c:pt idx="7891">
                  <c:v>429.64</c:v>
                </c:pt>
                <c:pt idx="7892">
                  <c:v>445.55</c:v>
                </c:pt>
                <c:pt idx="7893">
                  <c:v>453.87</c:v>
                </c:pt>
                <c:pt idx="7894">
                  <c:v>465.5</c:v>
                </c:pt>
                <c:pt idx="7895">
                  <c:v>441.93</c:v>
                </c:pt>
                <c:pt idx="7896">
                  <c:v>429.31</c:v>
                </c:pt>
                <c:pt idx="7897">
                  <c:v>445.44</c:v>
                </c:pt>
                <c:pt idx="7898">
                  <c:v>443.51</c:v>
                </c:pt>
                <c:pt idx="7899">
                  <c:v>444.37</c:v>
                </c:pt>
                <c:pt idx="7900">
                  <c:v>465.26</c:v>
                </c:pt>
                <c:pt idx="7901">
                  <c:v>457.3</c:v>
                </c:pt>
                <c:pt idx="7902">
                  <c:v>434.55</c:v>
                </c:pt>
                <c:pt idx="7903">
                  <c:v>438.23</c:v>
                </c:pt>
                <c:pt idx="7904">
                  <c:v>432.17</c:v>
                </c:pt>
                <c:pt idx="7905">
                  <c:v>454.47</c:v>
                </c:pt>
                <c:pt idx="7906">
                  <c:v>466.24</c:v>
                </c:pt>
                <c:pt idx="7907">
                  <c:v>484.54</c:v>
                </c:pt>
                <c:pt idx="7908">
                  <c:v>455.56</c:v>
                </c:pt>
                <c:pt idx="7909">
                  <c:v>442.81</c:v>
                </c:pt>
                <c:pt idx="7910">
                  <c:v>433.46</c:v>
                </c:pt>
                <c:pt idx="7911">
                  <c:v>477.05</c:v>
                </c:pt>
                <c:pt idx="7912">
                  <c:v>437.72</c:v>
                </c:pt>
                <c:pt idx="7913">
                  <c:v>432.29</c:v>
                </c:pt>
                <c:pt idx="7914">
                  <c:v>478.03</c:v>
                </c:pt>
                <c:pt idx="7915">
                  <c:v>472.16</c:v>
                </c:pt>
                <c:pt idx="7916">
                  <c:v>470.96</c:v>
                </c:pt>
                <c:pt idx="7917">
                  <c:v>428.89</c:v>
                </c:pt>
                <c:pt idx="7918">
                  <c:v>482.46</c:v>
                </c:pt>
                <c:pt idx="7919">
                  <c:v>466.01</c:v>
                </c:pt>
                <c:pt idx="7920">
                  <c:v>437.45</c:v>
                </c:pt>
                <c:pt idx="7921">
                  <c:v>481.3</c:v>
                </c:pt>
                <c:pt idx="7922">
                  <c:v>491.54</c:v>
                </c:pt>
                <c:pt idx="7923">
                  <c:v>464.81</c:v>
                </c:pt>
                <c:pt idx="7924">
                  <c:v>443.98</c:v>
                </c:pt>
                <c:pt idx="7925">
                  <c:v>436.39</c:v>
                </c:pt>
                <c:pt idx="7926">
                  <c:v>441.47</c:v>
                </c:pt>
                <c:pt idx="7927">
                  <c:v>457.15</c:v>
                </c:pt>
                <c:pt idx="7928">
                  <c:v>454.5</c:v>
                </c:pt>
                <c:pt idx="7929">
                  <c:v>452.34</c:v>
                </c:pt>
                <c:pt idx="7930">
                  <c:v>479.66</c:v>
                </c:pt>
                <c:pt idx="7931">
                  <c:v>476.54</c:v>
                </c:pt>
                <c:pt idx="7932">
                  <c:v>433.77</c:v>
                </c:pt>
                <c:pt idx="7933">
                  <c:v>443.93</c:v>
                </c:pt>
                <c:pt idx="7934">
                  <c:v>455.95</c:v>
                </c:pt>
                <c:pt idx="7935">
                  <c:v>462.63</c:v>
                </c:pt>
                <c:pt idx="7936">
                  <c:v>425.58</c:v>
                </c:pt>
                <c:pt idx="7937">
                  <c:v>484.22</c:v>
                </c:pt>
                <c:pt idx="7938">
                  <c:v>448.17</c:v>
                </c:pt>
                <c:pt idx="7939">
                  <c:v>482.69</c:v>
                </c:pt>
                <c:pt idx="7940">
                  <c:v>464.25</c:v>
                </c:pt>
                <c:pt idx="7941">
                  <c:v>443.91</c:v>
                </c:pt>
                <c:pt idx="7942">
                  <c:v>486.78</c:v>
                </c:pt>
                <c:pt idx="7943">
                  <c:v>442.68</c:v>
                </c:pt>
                <c:pt idx="7944">
                  <c:v>455.04</c:v>
                </c:pt>
                <c:pt idx="7945">
                  <c:v>439.79</c:v>
                </c:pt>
                <c:pt idx="7946">
                  <c:v>429.18</c:v>
                </c:pt>
                <c:pt idx="7947">
                  <c:v>445.85</c:v>
                </c:pt>
                <c:pt idx="7948">
                  <c:v>433.48</c:v>
                </c:pt>
                <c:pt idx="7949">
                  <c:v>466.12</c:v>
                </c:pt>
                <c:pt idx="7950">
                  <c:v>478.95</c:v>
                </c:pt>
                <c:pt idx="7951">
                  <c:v>447.86</c:v>
                </c:pt>
                <c:pt idx="7952">
                  <c:v>433.69</c:v>
                </c:pt>
                <c:pt idx="7953">
                  <c:v>457.01</c:v>
                </c:pt>
                <c:pt idx="7954">
                  <c:v>476.03</c:v>
                </c:pt>
                <c:pt idx="7955">
                  <c:v>459.36</c:v>
                </c:pt>
                <c:pt idx="7956">
                  <c:v>438.87</c:v>
                </c:pt>
                <c:pt idx="7957">
                  <c:v>480.34</c:v>
                </c:pt>
                <c:pt idx="7958">
                  <c:v>447.8</c:v>
                </c:pt>
                <c:pt idx="7959">
                  <c:v>448.37</c:v>
                </c:pt>
                <c:pt idx="7960">
                  <c:v>440.17</c:v>
                </c:pt>
                <c:pt idx="7961">
                  <c:v>433.74</c:v>
                </c:pt>
                <c:pt idx="7962">
                  <c:v>463.64</c:v>
                </c:pt>
                <c:pt idx="7963">
                  <c:v>460.93</c:v>
                </c:pt>
                <c:pt idx="7964">
                  <c:v>462.63</c:v>
                </c:pt>
                <c:pt idx="7965">
                  <c:v>479.66</c:v>
                </c:pt>
                <c:pt idx="7966">
                  <c:v>431.66</c:v>
                </c:pt>
                <c:pt idx="7967">
                  <c:v>446.33</c:v>
                </c:pt>
                <c:pt idx="7968">
                  <c:v>440.16</c:v>
                </c:pt>
                <c:pt idx="7969">
                  <c:v>436.85</c:v>
                </c:pt>
                <c:pt idx="7970">
                  <c:v>430.34</c:v>
                </c:pt>
                <c:pt idx="7971">
                  <c:v>469.75</c:v>
                </c:pt>
                <c:pt idx="7972">
                  <c:v>463.26</c:v>
                </c:pt>
                <c:pt idx="7973">
                  <c:v>434.8</c:v>
                </c:pt>
                <c:pt idx="7974">
                  <c:v>430.2</c:v>
                </c:pt>
                <c:pt idx="7975">
                  <c:v>481.56</c:v>
                </c:pt>
                <c:pt idx="7976">
                  <c:v>461.88</c:v>
                </c:pt>
                <c:pt idx="7977">
                  <c:v>484.96</c:v>
                </c:pt>
                <c:pt idx="7978">
                  <c:v>433.94</c:v>
                </c:pt>
                <c:pt idx="7979">
                  <c:v>442.9</c:v>
                </c:pt>
                <c:pt idx="7980">
                  <c:v>484.57</c:v>
                </c:pt>
                <c:pt idx="7981">
                  <c:v>436.71</c:v>
                </c:pt>
                <c:pt idx="7982">
                  <c:v>473.73</c:v>
                </c:pt>
                <c:pt idx="7983">
                  <c:v>458.49</c:v>
                </c:pt>
                <c:pt idx="7984">
                  <c:v>440.7</c:v>
                </c:pt>
                <c:pt idx="7985">
                  <c:v>460.51</c:v>
                </c:pt>
                <c:pt idx="7986">
                  <c:v>437.44</c:v>
                </c:pt>
                <c:pt idx="7987">
                  <c:v>440.96</c:v>
                </c:pt>
                <c:pt idx="7988">
                  <c:v>455.34</c:v>
                </c:pt>
                <c:pt idx="7989">
                  <c:v>454.75</c:v>
                </c:pt>
                <c:pt idx="7990">
                  <c:v>462.96</c:v>
                </c:pt>
                <c:pt idx="7991">
                  <c:v>466.95</c:v>
                </c:pt>
                <c:pt idx="7992">
                  <c:v>442.37</c:v>
                </c:pt>
                <c:pt idx="7993">
                  <c:v>436.57</c:v>
                </c:pt>
                <c:pt idx="7994">
                  <c:v>453.96</c:v>
                </c:pt>
                <c:pt idx="7995">
                  <c:v>435.78</c:v>
                </c:pt>
                <c:pt idx="7996">
                  <c:v>449.7</c:v>
                </c:pt>
                <c:pt idx="7997">
                  <c:v>447.29</c:v>
                </c:pt>
                <c:pt idx="7998">
                  <c:v>441.3</c:v>
                </c:pt>
                <c:pt idx="7999">
                  <c:v>469.5</c:v>
                </c:pt>
                <c:pt idx="8000">
                  <c:v>451.33</c:v>
                </c:pt>
                <c:pt idx="8001">
                  <c:v>466.89</c:v>
                </c:pt>
                <c:pt idx="8002">
                  <c:v>437.31</c:v>
                </c:pt>
                <c:pt idx="8003">
                  <c:v>455.15</c:v>
                </c:pt>
                <c:pt idx="8004">
                  <c:v>448.22</c:v>
                </c:pt>
                <c:pt idx="8005">
                  <c:v>443.63</c:v>
                </c:pt>
                <c:pt idx="8006">
                  <c:v>472.44</c:v>
                </c:pt>
                <c:pt idx="8007">
                  <c:v>443.46</c:v>
                </c:pt>
                <c:pt idx="8008">
                  <c:v>468.87</c:v>
                </c:pt>
                <c:pt idx="8009">
                  <c:v>459.69</c:v>
                </c:pt>
                <c:pt idx="8010">
                  <c:v>446.68</c:v>
                </c:pt>
                <c:pt idx="8011">
                  <c:v>445.17</c:v>
                </c:pt>
                <c:pt idx="8012">
                  <c:v>448.39</c:v>
                </c:pt>
                <c:pt idx="8013">
                  <c:v>430.54</c:v>
                </c:pt>
                <c:pt idx="8014">
                  <c:v>465.35</c:v>
                </c:pt>
                <c:pt idx="8015">
                  <c:v>427.45</c:v>
                </c:pt>
                <c:pt idx="8016">
                  <c:v>432.62</c:v>
                </c:pt>
                <c:pt idx="8017">
                  <c:v>442.16</c:v>
                </c:pt>
                <c:pt idx="8018">
                  <c:v>443.03</c:v>
                </c:pt>
                <c:pt idx="8019">
                  <c:v>446.57</c:v>
                </c:pt>
                <c:pt idx="8020">
                  <c:v>467.19</c:v>
                </c:pt>
                <c:pt idx="8021">
                  <c:v>463.06</c:v>
                </c:pt>
                <c:pt idx="8022">
                  <c:v>456.8</c:v>
                </c:pt>
                <c:pt idx="8023">
                  <c:v>439.87</c:v>
                </c:pt>
                <c:pt idx="8024">
                  <c:v>442.65</c:v>
                </c:pt>
                <c:pt idx="8025">
                  <c:v>461.81</c:v>
                </c:pt>
                <c:pt idx="8026">
                  <c:v>483.92</c:v>
                </c:pt>
                <c:pt idx="8027">
                  <c:v>469.94</c:v>
                </c:pt>
                <c:pt idx="8028">
                  <c:v>440.77</c:v>
                </c:pt>
                <c:pt idx="8029">
                  <c:v>441.53</c:v>
                </c:pt>
                <c:pt idx="8030">
                  <c:v>430.54</c:v>
                </c:pt>
                <c:pt idx="8031">
                  <c:v>430.63</c:v>
                </c:pt>
                <c:pt idx="8032">
                  <c:v>455.7</c:v>
                </c:pt>
                <c:pt idx="8033">
                  <c:v>482.19</c:v>
                </c:pt>
                <c:pt idx="8034">
                  <c:v>439.06</c:v>
                </c:pt>
                <c:pt idx="8035">
                  <c:v>439.17</c:v>
                </c:pt>
                <c:pt idx="8036">
                  <c:v>484.45</c:v>
                </c:pt>
                <c:pt idx="8037">
                  <c:v>438.26</c:v>
                </c:pt>
                <c:pt idx="8038">
                  <c:v>464.79</c:v>
                </c:pt>
                <c:pt idx="8039">
                  <c:v>480.84</c:v>
                </c:pt>
                <c:pt idx="8040">
                  <c:v>442.6</c:v>
                </c:pt>
                <c:pt idx="8041">
                  <c:v>435.56</c:v>
                </c:pt>
                <c:pt idx="8042">
                  <c:v>459.97</c:v>
                </c:pt>
                <c:pt idx="8043">
                  <c:v>434.6</c:v>
                </c:pt>
                <c:pt idx="8044">
                  <c:v>453.28</c:v>
                </c:pt>
                <c:pt idx="8045">
                  <c:v>429.25</c:v>
                </c:pt>
                <c:pt idx="8046">
                  <c:v>439.58</c:v>
                </c:pt>
                <c:pt idx="8047">
                  <c:v>426.55</c:v>
                </c:pt>
                <c:pt idx="8048">
                  <c:v>467.45</c:v>
                </c:pt>
                <c:pt idx="8049">
                  <c:v>473.76</c:v>
                </c:pt>
                <c:pt idx="8050">
                  <c:v>457.09</c:v>
                </c:pt>
                <c:pt idx="8051">
                  <c:v>471.26</c:v>
                </c:pt>
                <c:pt idx="8052">
                  <c:v>471.68</c:v>
                </c:pt>
                <c:pt idx="8053">
                  <c:v>433.75</c:v>
                </c:pt>
                <c:pt idx="8054">
                  <c:v>482.31</c:v>
                </c:pt>
                <c:pt idx="8055">
                  <c:v>425.29</c:v>
                </c:pt>
                <c:pt idx="8056">
                  <c:v>439.05</c:v>
                </c:pt>
                <c:pt idx="8057">
                  <c:v>439.6</c:v>
                </c:pt>
                <c:pt idx="8058">
                  <c:v>475.4</c:v>
                </c:pt>
                <c:pt idx="8059">
                  <c:v>432.8</c:v>
                </c:pt>
                <c:pt idx="8060">
                  <c:v>489.36</c:v>
                </c:pt>
                <c:pt idx="8061">
                  <c:v>458.8</c:v>
                </c:pt>
                <c:pt idx="8062">
                  <c:v>484.99</c:v>
                </c:pt>
                <c:pt idx="8063">
                  <c:v>448.8</c:v>
                </c:pt>
                <c:pt idx="8064">
                  <c:v>437.67</c:v>
                </c:pt>
                <c:pt idx="8065">
                  <c:v>437.03</c:v>
                </c:pt>
                <c:pt idx="8066">
                  <c:v>435.89</c:v>
                </c:pt>
                <c:pt idx="8067">
                  <c:v>467.29</c:v>
                </c:pt>
                <c:pt idx="8068">
                  <c:v>428.67</c:v>
                </c:pt>
                <c:pt idx="8069">
                  <c:v>469.13</c:v>
                </c:pt>
                <c:pt idx="8070">
                  <c:v>458.93</c:v>
                </c:pt>
                <c:pt idx="8071">
                  <c:v>483.12</c:v>
                </c:pt>
                <c:pt idx="8072">
                  <c:v>442.58</c:v>
                </c:pt>
                <c:pt idx="8073">
                  <c:v>442.92</c:v>
                </c:pt>
                <c:pt idx="8074">
                  <c:v>449.54</c:v>
                </c:pt>
                <c:pt idx="8075">
                  <c:v>433.36</c:v>
                </c:pt>
                <c:pt idx="8076">
                  <c:v>442.73</c:v>
                </c:pt>
                <c:pt idx="8077">
                  <c:v>472.95</c:v>
                </c:pt>
                <c:pt idx="8078">
                  <c:v>435.17</c:v>
                </c:pt>
                <c:pt idx="8079">
                  <c:v>460.3</c:v>
                </c:pt>
                <c:pt idx="8080">
                  <c:v>460.68</c:v>
                </c:pt>
                <c:pt idx="8081">
                  <c:v>468.22</c:v>
                </c:pt>
                <c:pt idx="8082">
                  <c:v>444.89</c:v>
                </c:pt>
                <c:pt idx="8083">
                  <c:v>433.81</c:v>
                </c:pt>
                <c:pt idx="8084">
                  <c:v>447.26</c:v>
                </c:pt>
                <c:pt idx="8085">
                  <c:v>484.04</c:v>
                </c:pt>
                <c:pt idx="8086">
                  <c:v>461.15</c:v>
                </c:pt>
                <c:pt idx="8087">
                  <c:v>462.5</c:v>
                </c:pt>
                <c:pt idx="8088">
                  <c:v>432.68</c:v>
                </c:pt>
                <c:pt idx="8089">
                  <c:v>469.56</c:v>
                </c:pt>
                <c:pt idx="8090">
                  <c:v>449.89</c:v>
                </c:pt>
                <c:pt idx="8091">
                  <c:v>458.5</c:v>
                </c:pt>
                <c:pt idx="8092">
                  <c:v>440.21</c:v>
                </c:pt>
                <c:pt idx="8093">
                  <c:v>457.68</c:v>
                </c:pt>
                <c:pt idx="8094">
                  <c:v>478.89</c:v>
                </c:pt>
                <c:pt idx="8095">
                  <c:v>438.57</c:v>
                </c:pt>
                <c:pt idx="8096">
                  <c:v>438.49</c:v>
                </c:pt>
                <c:pt idx="8097">
                  <c:v>464.65</c:v>
                </c:pt>
                <c:pt idx="8098">
                  <c:v>444.22</c:v>
                </c:pt>
                <c:pt idx="8099">
                  <c:v>420.26</c:v>
                </c:pt>
                <c:pt idx="8100">
                  <c:v>475.46</c:v>
                </c:pt>
                <c:pt idx="8101">
                  <c:v>451.42</c:v>
                </c:pt>
                <c:pt idx="8102">
                  <c:v>484.97</c:v>
                </c:pt>
                <c:pt idx="8103">
                  <c:v>486.81</c:v>
                </c:pt>
                <c:pt idx="8104">
                  <c:v>473.36</c:v>
                </c:pt>
                <c:pt idx="8105">
                  <c:v>447.09</c:v>
                </c:pt>
                <c:pt idx="8106">
                  <c:v>482.83</c:v>
                </c:pt>
                <c:pt idx="8107">
                  <c:v>482.02</c:v>
                </c:pt>
                <c:pt idx="8108">
                  <c:v>460.73</c:v>
                </c:pt>
                <c:pt idx="8109">
                  <c:v>473.82</c:v>
                </c:pt>
                <c:pt idx="8110">
                  <c:v>446.34</c:v>
                </c:pt>
                <c:pt idx="8111">
                  <c:v>486.37</c:v>
                </c:pt>
                <c:pt idx="8112">
                  <c:v>454.11</c:v>
                </c:pt>
                <c:pt idx="8113">
                  <c:v>475.01</c:v>
                </c:pt>
                <c:pt idx="8114">
                  <c:v>491.23</c:v>
                </c:pt>
                <c:pt idx="8115">
                  <c:v>435.48</c:v>
                </c:pt>
                <c:pt idx="8116">
                  <c:v>477.76</c:v>
                </c:pt>
                <c:pt idx="8117">
                  <c:v>449.65</c:v>
                </c:pt>
                <c:pt idx="8118">
                  <c:v>485.49</c:v>
                </c:pt>
                <c:pt idx="8119">
                  <c:v>438.52</c:v>
                </c:pt>
                <c:pt idx="8120">
                  <c:v>447.58</c:v>
                </c:pt>
                <c:pt idx="8121">
                  <c:v>429.84</c:v>
                </c:pt>
                <c:pt idx="8122">
                  <c:v>446.57</c:v>
                </c:pt>
                <c:pt idx="8123">
                  <c:v>460.59</c:v>
                </c:pt>
                <c:pt idx="8124">
                  <c:v>453.8</c:v>
                </c:pt>
                <c:pt idx="8125">
                  <c:v>454.44</c:v>
                </c:pt>
                <c:pt idx="8126">
                  <c:v>480.08</c:v>
                </c:pt>
                <c:pt idx="8127">
                  <c:v>461.55</c:v>
                </c:pt>
                <c:pt idx="8128">
                  <c:v>444.71</c:v>
                </c:pt>
                <c:pt idx="8129">
                  <c:v>476.71</c:v>
                </c:pt>
                <c:pt idx="8130">
                  <c:v>453.33</c:v>
                </c:pt>
                <c:pt idx="8131">
                  <c:v>451.92</c:v>
                </c:pt>
                <c:pt idx="8132">
                  <c:v>478.52</c:v>
                </c:pt>
                <c:pt idx="8133">
                  <c:v>442.64</c:v>
                </c:pt>
                <c:pt idx="8134">
                  <c:v>483.39</c:v>
                </c:pt>
                <c:pt idx="8135">
                  <c:v>430.21</c:v>
                </c:pt>
                <c:pt idx="8136">
                  <c:v>474.24</c:v>
                </c:pt>
                <c:pt idx="8137">
                  <c:v>461.96</c:v>
                </c:pt>
                <c:pt idx="8138">
                  <c:v>488</c:v>
                </c:pt>
                <c:pt idx="8139">
                  <c:v>450.73</c:v>
                </c:pt>
                <c:pt idx="8140">
                  <c:v>474.48</c:v>
                </c:pt>
                <c:pt idx="8141">
                  <c:v>453.9</c:v>
                </c:pt>
                <c:pt idx="8142">
                  <c:v>472.77</c:v>
                </c:pt>
                <c:pt idx="8143">
                  <c:v>462.78</c:v>
                </c:pt>
                <c:pt idx="8144">
                  <c:v>454.29</c:v>
                </c:pt>
                <c:pt idx="8145">
                  <c:v>433.57</c:v>
                </c:pt>
                <c:pt idx="8146">
                  <c:v>448.11</c:v>
                </c:pt>
                <c:pt idx="8147">
                  <c:v>437.08</c:v>
                </c:pt>
                <c:pt idx="8148">
                  <c:v>463.81</c:v>
                </c:pt>
                <c:pt idx="8149">
                  <c:v>434.33</c:v>
                </c:pt>
                <c:pt idx="8150">
                  <c:v>473.44</c:v>
                </c:pt>
                <c:pt idx="8151">
                  <c:v>464.16</c:v>
                </c:pt>
                <c:pt idx="8152">
                  <c:v>427.56</c:v>
                </c:pt>
                <c:pt idx="8153">
                  <c:v>487.25</c:v>
                </c:pt>
                <c:pt idx="8154">
                  <c:v>435.48</c:v>
                </c:pt>
                <c:pt idx="8155">
                  <c:v>441.08</c:v>
                </c:pt>
                <c:pt idx="8156">
                  <c:v>450.23</c:v>
                </c:pt>
                <c:pt idx="8157">
                  <c:v>426.29</c:v>
                </c:pt>
                <c:pt idx="8158">
                  <c:v>443.51</c:v>
                </c:pt>
                <c:pt idx="8159">
                  <c:v>483.19</c:v>
                </c:pt>
                <c:pt idx="8160">
                  <c:v>483.71</c:v>
                </c:pt>
                <c:pt idx="8161">
                  <c:v>443.24</c:v>
                </c:pt>
                <c:pt idx="8162">
                  <c:v>478.05</c:v>
                </c:pt>
                <c:pt idx="8163">
                  <c:v>434.27</c:v>
                </c:pt>
                <c:pt idx="8164">
                  <c:v>434.03</c:v>
                </c:pt>
                <c:pt idx="8165">
                  <c:v>436.77</c:v>
                </c:pt>
                <c:pt idx="8166">
                  <c:v>448.79</c:v>
                </c:pt>
                <c:pt idx="8167">
                  <c:v>482.99</c:v>
                </c:pt>
                <c:pt idx="8168">
                  <c:v>450.85</c:v>
                </c:pt>
                <c:pt idx="8169">
                  <c:v>480.69</c:v>
                </c:pt>
                <c:pt idx="8170">
                  <c:v>474.29</c:v>
                </c:pt>
                <c:pt idx="8171">
                  <c:v>466.74</c:v>
                </c:pt>
                <c:pt idx="8172">
                  <c:v>479.91</c:v>
                </c:pt>
                <c:pt idx="8173">
                  <c:v>436.12</c:v>
                </c:pt>
                <c:pt idx="8174">
                  <c:v>436.92</c:v>
                </c:pt>
                <c:pt idx="8175">
                  <c:v>454.28</c:v>
                </c:pt>
                <c:pt idx="8176">
                  <c:v>473.88</c:v>
                </c:pt>
                <c:pt idx="8177">
                  <c:v>432.26</c:v>
                </c:pt>
                <c:pt idx="8178">
                  <c:v>464.6</c:v>
                </c:pt>
                <c:pt idx="8179">
                  <c:v>485.38</c:v>
                </c:pt>
                <c:pt idx="8180">
                  <c:v>449.47</c:v>
                </c:pt>
                <c:pt idx="8181">
                  <c:v>438.62</c:v>
                </c:pt>
                <c:pt idx="8182">
                  <c:v>476.64</c:v>
                </c:pt>
                <c:pt idx="8183">
                  <c:v>431.5</c:v>
                </c:pt>
                <c:pt idx="8184">
                  <c:v>434.43</c:v>
                </c:pt>
                <c:pt idx="8185">
                  <c:v>463.32</c:v>
                </c:pt>
                <c:pt idx="8186">
                  <c:v>484</c:v>
                </c:pt>
                <c:pt idx="8187">
                  <c:v>444.42</c:v>
                </c:pt>
                <c:pt idx="8188">
                  <c:v>476.83</c:v>
                </c:pt>
                <c:pt idx="8189">
                  <c:v>471.24</c:v>
                </c:pt>
                <c:pt idx="8190">
                  <c:v>455.72</c:v>
                </c:pt>
                <c:pt idx="8191">
                  <c:v>481.42</c:v>
                </c:pt>
                <c:pt idx="8192">
                  <c:v>434.62</c:v>
                </c:pt>
                <c:pt idx="8193">
                  <c:v>441.33</c:v>
                </c:pt>
                <c:pt idx="8194">
                  <c:v>453.37</c:v>
                </c:pt>
                <c:pt idx="8195">
                  <c:v>437.31</c:v>
                </c:pt>
                <c:pt idx="8196">
                  <c:v>451.38</c:v>
                </c:pt>
                <c:pt idx="8197">
                  <c:v>460.07</c:v>
                </c:pt>
                <c:pt idx="8198">
                  <c:v>448.66</c:v>
                </c:pt>
                <c:pt idx="8199">
                  <c:v>475.24</c:v>
                </c:pt>
                <c:pt idx="8200">
                  <c:v>435.58</c:v>
                </c:pt>
                <c:pt idx="8201">
                  <c:v>479.03</c:v>
                </c:pt>
                <c:pt idx="8202">
                  <c:v>479.23</c:v>
                </c:pt>
                <c:pt idx="8203">
                  <c:v>438.53</c:v>
                </c:pt>
                <c:pt idx="8204">
                  <c:v>429.97</c:v>
                </c:pt>
                <c:pt idx="8205">
                  <c:v>452.68</c:v>
                </c:pt>
                <c:pt idx="8206">
                  <c:v>449.06</c:v>
                </c:pt>
                <c:pt idx="8207">
                  <c:v>482.62</c:v>
                </c:pt>
                <c:pt idx="8208">
                  <c:v>466.51</c:v>
                </c:pt>
                <c:pt idx="8209">
                  <c:v>459.48</c:v>
                </c:pt>
                <c:pt idx="8210">
                  <c:v>447.65</c:v>
                </c:pt>
                <c:pt idx="8211">
                  <c:v>474.35</c:v>
                </c:pt>
                <c:pt idx="8212">
                  <c:v>440.87</c:v>
                </c:pt>
                <c:pt idx="8213">
                  <c:v>447.35</c:v>
                </c:pt>
                <c:pt idx="8214">
                  <c:v>447.85</c:v>
                </c:pt>
                <c:pt idx="8215">
                  <c:v>479.28</c:v>
                </c:pt>
                <c:pt idx="8216">
                  <c:v>467.67</c:v>
                </c:pt>
                <c:pt idx="8217">
                  <c:v>442.27</c:v>
                </c:pt>
                <c:pt idx="8218">
                  <c:v>431.99</c:v>
                </c:pt>
                <c:pt idx="8219">
                  <c:v>440.69</c:v>
                </c:pt>
                <c:pt idx="8220">
                  <c:v>450.22</c:v>
                </c:pt>
                <c:pt idx="8221">
                  <c:v>440.94</c:v>
                </c:pt>
                <c:pt idx="8222">
                  <c:v>449.2</c:v>
                </c:pt>
                <c:pt idx="8223">
                  <c:v>435.61</c:v>
                </c:pt>
                <c:pt idx="8224">
                  <c:v>441.81</c:v>
                </c:pt>
                <c:pt idx="8225">
                  <c:v>454.79</c:v>
                </c:pt>
                <c:pt idx="8226">
                  <c:v>463.46</c:v>
                </c:pt>
                <c:pt idx="8227">
                  <c:v>490.5</c:v>
                </c:pt>
                <c:pt idx="8228">
                  <c:v>431.92</c:v>
                </c:pt>
                <c:pt idx="8229">
                  <c:v>470.8</c:v>
                </c:pt>
                <c:pt idx="8230">
                  <c:v>455.15</c:v>
                </c:pt>
                <c:pt idx="8231">
                  <c:v>474.4</c:v>
                </c:pt>
                <c:pt idx="8232">
                  <c:v>428.41</c:v>
                </c:pt>
                <c:pt idx="8233">
                  <c:v>469.18</c:v>
                </c:pt>
                <c:pt idx="8234">
                  <c:v>444.95</c:v>
                </c:pt>
                <c:pt idx="8235">
                  <c:v>473</c:v>
                </c:pt>
                <c:pt idx="8236">
                  <c:v>478.79</c:v>
                </c:pt>
                <c:pt idx="8237">
                  <c:v>445.67</c:v>
                </c:pt>
                <c:pt idx="8238">
                  <c:v>444.66</c:v>
                </c:pt>
                <c:pt idx="8239">
                  <c:v>466.8</c:v>
                </c:pt>
                <c:pt idx="8240">
                  <c:v>470.89</c:v>
                </c:pt>
                <c:pt idx="8241">
                  <c:v>449.18</c:v>
                </c:pt>
                <c:pt idx="8242">
                  <c:v>454.88</c:v>
                </c:pt>
                <c:pt idx="8243">
                  <c:v>425.17</c:v>
                </c:pt>
                <c:pt idx="8244">
                  <c:v>468.64</c:v>
                </c:pt>
                <c:pt idx="8245">
                  <c:v>440.3</c:v>
                </c:pt>
                <c:pt idx="8246">
                  <c:v>475.48</c:v>
                </c:pt>
                <c:pt idx="8247">
                  <c:v>439.12</c:v>
                </c:pt>
                <c:pt idx="8248">
                  <c:v>433.32</c:v>
                </c:pt>
                <c:pt idx="8249">
                  <c:v>443.15</c:v>
                </c:pt>
                <c:pt idx="8250">
                  <c:v>449.81</c:v>
                </c:pt>
                <c:pt idx="8251">
                  <c:v>450.66</c:v>
                </c:pt>
                <c:pt idx="8252">
                  <c:v>434.56</c:v>
                </c:pt>
                <c:pt idx="8253">
                  <c:v>447.44</c:v>
                </c:pt>
                <c:pt idx="8254">
                  <c:v>438.5</c:v>
                </c:pt>
                <c:pt idx="8255">
                  <c:v>430.98</c:v>
                </c:pt>
                <c:pt idx="8256">
                  <c:v>487.18</c:v>
                </c:pt>
                <c:pt idx="8257">
                  <c:v>453.99</c:v>
                </c:pt>
                <c:pt idx="8258">
                  <c:v>482.58</c:v>
                </c:pt>
                <c:pt idx="8259">
                  <c:v>432.11</c:v>
                </c:pt>
                <c:pt idx="8260">
                  <c:v>455.42</c:v>
                </c:pt>
                <c:pt idx="8261">
                  <c:v>441.5</c:v>
                </c:pt>
                <c:pt idx="8262">
                  <c:v>433.63</c:v>
                </c:pt>
                <c:pt idx="8263">
                  <c:v>467.78</c:v>
                </c:pt>
                <c:pt idx="8264">
                  <c:v>479.64</c:v>
                </c:pt>
                <c:pt idx="8265">
                  <c:v>484.21</c:v>
                </c:pt>
                <c:pt idx="8266">
                  <c:v>479.02</c:v>
                </c:pt>
                <c:pt idx="8267">
                  <c:v>486.39</c:v>
                </c:pt>
                <c:pt idx="8268">
                  <c:v>471.44</c:v>
                </c:pt>
                <c:pt idx="8269">
                  <c:v>481.88</c:v>
                </c:pt>
                <c:pt idx="8270">
                  <c:v>437.01</c:v>
                </c:pt>
                <c:pt idx="8271">
                  <c:v>465.3</c:v>
                </c:pt>
                <c:pt idx="8272">
                  <c:v>476.15</c:v>
                </c:pt>
                <c:pt idx="8273">
                  <c:v>482.85</c:v>
                </c:pt>
                <c:pt idx="8274">
                  <c:v>438.72</c:v>
                </c:pt>
                <c:pt idx="8275">
                  <c:v>470.38</c:v>
                </c:pt>
                <c:pt idx="8276">
                  <c:v>448.04</c:v>
                </c:pt>
                <c:pt idx="8277">
                  <c:v>435.32</c:v>
                </c:pt>
                <c:pt idx="8278">
                  <c:v>453.19</c:v>
                </c:pt>
                <c:pt idx="8279">
                  <c:v>438.22</c:v>
                </c:pt>
                <c:pt idx="8280">
                  <c:v>466.77</c:v>
                </c:pt>
                <c:pt idx="8281">
                  <c:v>449.61</c:v>
                </c:pt>
                <c:pt idx="8282">
                  <c:v>475.72</c:v>
                </c:pt>
                <c:pt idx="8283">
                  <c:v>470.96</c:v>
                </c:pt>
                <c:pt idx="8284">
                  <c:v>437.62</c:v>
                </c:pt>
                <c:pt idx="8285">
                  <c:v>463.39</c:v>
                </c:pt>
                <c:pt idx="8286">
                  <c:v>464.17</c:v>
                </c:pt>
                <c:pt idx="8287">
                  <c:v>441.32</c:v>
                </c:pt>
                <c:pt idx="8288">
                  <c:v>448.88</c:v>
                </c:pt>
                <c:pt idx="8289">
                  <c:v>447.04</c:v>
                </c:pt>
                <c:pt idx="8290">
                  <c:v>486.76</c:v>
                </c:pt>
                <c:pt idx="8291">
                  <c:v>450.11</c:v>
                </c:pt>
                <c:pt idx="8292">
                  <c:v>445.6</c:v>
                </c:pt>
                <c:pt idx="8293">
                  <c:v>491.1</c:v>
                </c:pt>
                <c:pt idx="8294">
                  <c:v>442.87</c:v>
                </c:pt>
                <c:pt idx="8295">
                  <c:v>464.88</c:v>
                </c:pt>
                <c:pt idx="8296">
                  <c:v>458.85</c:v>
                </c:pt>
                <c:pt idx="8297">
                  <c:v>444.19</c:v>
                </c:pt>
                <c:pt idx="8298">
                  <c:v>446.91</c:v>
                </c:pt>
                <c:pt idx="8299">
                  <c:v>480.08</c:v>
                </c:pt>
                <c:pt idx="8300">
                  <c:v>448.84</c:v>
                </c:pt>
                <c:pt idx="8301">
                  <c:v>470.82</c:v>
                </c:pt>
                <c:pt idx="8302">
                  <c:v>447.13</c:v>
                </c:pt>
                <c:pt idx="8303">
                  <c:v>437.54</c:v>
                </c:pt>
                <c:pt idx="8304">
                  <c:v>454.74</c:v>
                </c:pt>
                <c:pt idx="8305">
                  <c:v>464.26</c:v>
                </c:pt>
                <c:pt idx="8306">
                  <c:v>442.84</c:v>
                </c:pt>
                <c:pt idx="8307">
                  <c:v>439.02</c:v>
                </c:pt>
                <c:pt idx="8308">
                  <c:v>431.87</c:v>
                </c:pt>
                <c:pt idx="8309">
                  <c:v>447.12</c:v>
                </c:pt>
                <c:pt idx="8310">
                  <c:v>435.67</c:v>
                </c:pt>
                <c:pt idx="8311">
                  <c:v>427.82</c:v>
                </c:pt>
                <c:pt idx="8312">
                  <c:v>450.69</c:v>
                </c:pt>
                <c:pt idx="8313">
                  <c:v>450.48</c:v>
                </c:pt>
                <c:pt idx="8314">
                  <c:v>454.32</c:v>
                </c:pt>
                <c:pt idx="8315">
                  <c:v>456.18</c:v>
                </c:pt>
                <c:pt idx="8316">
                  <c:v>451.42</c:v>
                </c:pt>
                <c:pt idx="8317">
                  <c:v>437.33</c:v>
                </c:pt>
                <c:pt idx="8318">
                  <c:v>452.94</c:v>
                </c:pt>
                <c:pt idx="8319">
                  <c:v>453.46</c:v>
                </c:pt>
                <c:pt idx="8320">
                  <c:v>484.32</c:v>
                </c:pt>
                <c:pt idx="8321">
                  <c:v>480.71</c:v>
                </c:pt>
                <c:pt idx="8322">
                  <c:v>453.18</c:v>
                </c:pt>
                <c:pt idx="8323">
                  <c:v>456.34</c:v>
                </c:pt>
                <c:pt idx="8324">
                  <c:v>457.09</c:v>
                </c:pt>
                <c:pt idx="8325">
                  <c:v>437.01</c:v>
                </c:pt>
                <c:pt idx="8326">
                  <c:v>448.46</c:v>
                </c:pt>
                <c:pt idx="8327">
                  <c:v>438.48</c:v>
                </c:pt>
                <c:pt idx="8328">
                  <c:v>435.76</c:v>
                </c:pt>
                <c:pt idx="8329">
                  <c:v>442.47</c:v>
                </c:pt>
                <c:pt idx="8330">
                  <c:v>476.6</c:v>
                </c:pt>
                <c:pt idx="8331">
                  <c:v>461.69</c:v>
                </c:pt>
                <c:pt idx="8332">
                  <c:v>435.68</c:v>
                </c:pt>
                <c:pt idx="8333">
                  <c:v>446.17</c:v>
                </c:pt>
                <c:pt idx="8334">
                  <c:v>448.65</c:v>
                </c:pt>
                <c:pt idx="8335">
                  <c:v>448.03</c:v>
                </c:pt>
                <c:pt idx="8336">
                  <c:v>486.79</c:v>
                </c:pt>
                <c:pt idx="8337">
                  <c:v>465.14</c:v>
                </c:pt>
                <c:pt idx="8338">
                  <c:v>485.08</c:v>
                </c:pt>
                <c:pt idx="8339">
                  <c:v>444.87</c:v>
                </c:pt>
                <c:pt idx="8340">
                  <c:v>443.75</c:v>
                </c:pt>
                <c:pt idx="8341">
                  <c:v>437.65</c:v>
                </c:pt>
                <c:pt idx="8342">
                  <c:v>427.91</c:v>
                </c:pt>
                <c:pt idx="8343">
                  <c:v>456.04</c:v>
                </c:pt>
                <c:pt idx="8344">
                  <c:v>471.82</c:v>
                </c:pt>
                <c:pt idx="8345">
                  <c:v>435.38</c:v>
                </c:pt>
                <c:pt idx="8346">
                  <c:v>458.51</c:v>
                </c:pt>
                <c:pt idx="8347">
                  <c:v>451.94</c:v>
                </c:pt>
                <c:pt idx="8348">
                  <c:v>449.55</c:v>
                </c:pt>
                <c:pt idx="8349">
                  <c:v>442.48</c:v>
                </c:pt>
                <c:pt idx="8350">
                  <c:v>484.03</c:v>
                </c:pt>
                <c:pt idx="8351">
                  <c:v>445.73</c:v>
                </c:pt>
                <c:pt idx="8352">
                  <c:v>430.32</c:v>
                </c:pt>
                <c:pt idx="8353">
                  <c:v>466.73</c:v>
                </c:pt>
                <c:pt idx="8354">
                  <c:v>457.57</c:v>
                </c:pt>
                <c:pt idx="8355">
                  <c:v>439.51</c:v>
                </c:pt>
                <c:pt idx="8356">
                  <c:v>477.14</c:v>
                </c:pt>
                <c:pt idx="8357">
                  <c:v>481.4</c:v>
                </c:pt>
                <c:pt idx="8358">
                  <c:v>445.22</c:v>
                </c:pt>
                <c:pt idx="8359">
                  <c:v>440.55</c:v>
                </c:pt>
                <c:pt idx="8360">
                  <c:v>432.75</c:v>
                </c:pt>
                <c:pt idx="8361">
                  <c:v>480.87</c:v>
                </c:pt>
                <c:pt idx="8362">
                  <c:v>485.5</c:v>
                </c:pt>
                <c:pt idx="8363">
                  <c:v>456.64</c:v>
                </c:pt>
                <c:pt idx="8364">
                  <c:v>440.49</c:v>
                </c:pt>
                <c:pt idx="8365">
                  <c:v>483.59</c:v>
                </c:pt>
                <c:pt idx="8366">
                  <c:v>441.3</c:v>
                </c:pt>
                <c:pt idx="8367">
                  <c:v>457.66</c:v>
                </c:pt>
                <c:pt idx="8368">
                  <c:v>487.71</c:v>
                </c:pt>
                <c:pt idx="8369">
                  <c:v>445.29</c:v>
                </c:pt>
                <c:pt idx="8370">
                  <c:v>432.19</c:v>
                </c:pt>
                <c:pt idx="8371">
                  <c:v>466.17</c:v>
                </c:pt>
                <c:pt idx="8372">
                  <c:v>473.59</c:v>
                </c:pt>
                <c:pt idx="8373">
                  <c:v>429.57</c:v>
                </c:pt>
                <c:pt idx="8374">
                  <c:v>428.34</c:v>
                </c:pt>
                <c:pt idx="8375">
                  <c:v>466.7</c:v>
                </c:pt>
                <c:pt idx="8376">
                  <c:v>488.42</c:v>
                </c:pt>
                <c:pt idx="8377">
                  <c:v>455.02</c:v>
                </c:pt>
                <c:pt idx="8378">
                  <c:v>448.25</c:v>
                </c:pt>
                <c:pt idx="8379">
                  <c:v>468.43</c:v>
                </c:pt>
                <c:pt idx="8380">
                  <c:v>468.35</c:v>
                </c:pt>
                <c:pt idx="8381">
                  <c:v>457.09</c:v>
                </c:pt>
                <c:pt idx="8382">
                  <c:v>488.82</c:v>
                </c:pt>
                <c:pt idx="8383">
                  <c:v>448.17</c:v>
                </c:pt>
                <c:pt idx="8384">
                  <c:v>437.59</c:v>
                </c:pt>
                <c:pt idx="8385">
                  <c:v>480.54</c:v>
                </c:pt>
                <c:pt idx="8386">
                  <c:v>472.62</c:v>
                </c:pt>
                <c:pt idx="8387">
                  <c:v>439.52</c:v>
                </c:pt>
                <c:pt idx="8388">
                  <c:v>438.26</c:v>
                </c:pt>
                <c:pt idx="8389">
                  <c:v>453.99</c:v>
                </c:pt>
                <c:pt idx="8390">
                  <c:v>478.19</c:v>
                </c:pt>
                <c:pt idx="8391">
                  <c:v>457</c:v>
                </c:pt>
                <c:pt idx="8392">
                  <c:v>448.83</c:v>
                </c:pt>
                <c:pt idx="8393">
                  <c:v>481.46</c:v>
                </c:pt>
                <c:pt idx="8394">
                  <c:v>449.59</c:v>
                </c:pt>
                <c:pt idx="8395">
                  <c:v>452.58</c:v>
                </c:pt>
                <c:pt idx="8396">
                  <c:v>484.75</c:v>
                </c:pt>
                <c:pt idx="8397">
                  <c:v>475.51</c:v>
                </c:pt>
                <c:pt idx="8398">
                  <c:v>436.95</c:v>
                </c:pt>
                <c:pt idx="8399">
                  <c:v>437.54</c:v>
                </c:pt>
                <c:pt idx="8400">
                  <c:v>448.61</c:v>
                </c:pt>
                <c:pt idx="8401">
                  <c:v>439.3</c:v>
                </c:pt>
                <c:pt idx="8402">
                  <c:v>441.99</c:v>
                </c:pt>
                <c:pt idx="8403">
                  <c:v>465.32</c:v>
                </c:pt>
                <c:pt idx="8404">
                  <c:v>443.8</c:v>
                </c:pt>
                <c:pt idx="8405">
                  <c:v>432.85</c:v>
                </c:pt>
                <c:pt idx="8406">
                  <c:v>463.17</c:v>
                </c:pt>
                <c:pt idx="8407">
                  <c:v>456.62</c:v>
                </c:pt>
                <c:pt idx="8408">
                  <c:v>449.09</c:v>
                </c:pt>
                <c:pt idx="8409">
                  <c:v>441.78</c:v>
                </c:pt>
                <c:pt idx="8410">
                  <c:v>454.54</c:v>
                </c:pt>
                <c:pt idx="8411">
                  <c:v>447.01</c:v>
                </c:pt>
                <c:pt idx="8412">
                  <c:v>436.73</c:v>
                </c:pt>
                <c:pt idx="8413">
                  <c:v>473.27</c:v>
                </c:pt>
                <c:pt idx="8414">
                  <c:v>425.12</c:v>
                </c:pt>
                <c:pt idx="8415">
                  <c:v>450.55</c:v>
                </c:pt>
                <c:pt idx="8416">
                  <c:v>461.08</c:v>
                </c:pt>
                <c:pt idx="8417">
                  <c:v>468.98</c:v>
                </c:pt>
                <c:pt idx="8418">
                  <c:v>460.47</c:v>
                </c:pt>
                <c:pt idx="8419">
                  <c:v>464</c:v>
                </c:pt>
                <c:pt idx="8420">
                  <c:v>482.39</c:v>
                </c:pt>
                <c:pt idx="8421">
                  <c:v>436.24</c:v>
                </c:pt>
                <c:pt idx="8422">
                  <c:v>467.12</c:v>
                </c:pt>
                <c:pt idx="8423">
                  <c:v>464.01</c:v>
                </c:pt>
                <c:pt idx="8424">
                  <c:v>445.56</c:v>
                </c:pt>
                <c:pt idx="8425">
                  <c:v>473.29</c:v>
                </c:pt>
                <c:pt idx="8426">
                  <c:v>465.07</c:v>
                </c:pt>
                <c:pt idx="8427">
                  <c:v>436.33</c:v>
                </c:pt>
                <c:pt idx="8428">
                  <c:v>466.06</c:v>
                </c:pt>
                <c:pt idx="8429">
                  <c:v>441.9</c:v>
                </c:pt>
                <c:pt idx="8430">
                  <c:v>452.84</c:v>
                </c:pt>
                <c:pt idx="8431">
                  <c:v>440.06</c:v>
                </c:pt>
                <c:pt idx="8432">
                  <c:v>468.01</c:v>
                </c:pt>
                <c:pt idx="8433">
                  <c:v>465.05</c:v>
                </c:pt>
                <c:pt idx="8434">
                  <c:v>447.06</c:v>
                </c:pt>
                <c:pt idx="8435">
                  <c:v>436.41</c:v>
                </c:pt>
                <c:pt idx="8436">
                  <c:v>433.01</c:v>
                </c:pt>
                <c:pt idx="8437">
                  <c:v>460.14</c:v>
                </c:pt>
                <c:pt idx="8438">
                  <c:v>486.91</c:v>
                </c:pt>
                <c:pt idx="8439">
                  <c:v>433.92</c:v>
                </c:pt>
                <c:pt idx="8440">
                  <c:v>441.54</c:v>
                </c:pt>
                <c:pt idx="8441">
                  <c:v>449.99</c:v>
                </c:pt>
                <c:pt idx="8442">
                  <c:v>442.66</c:v>
                </c:pt>
                <c:pt idx="8443">
                  <c:v>437.51</c:v>
                </c:pt>
                <c:pt idx="8444">
                  <c:v>443.67</c:v>
                </c:pt>
                <c:pt idx="8445">
                  <c:v>478.88</c:v>
                </c:pt>
                <c:pt idx="8446">
                  <c:v>470.55</c:v>
                </c:pt>
                <c:pt idx="8447">
                  <c:v>467.14</c:v>
                </c:pt>
                <c:pt idx="8448">
                  <c:v>464.19</c:v>
                </c:pt>
                <c:pt idx="8449">
                  <c:v>452.16</c:v>
                </c:pt>
                <c:pt idx="8450">
                  <c:v>491.54</c:v>
                </c:pt>
                <c:pt idx="8451">
                  <c:v>476.12</c:v>
                </c:pt>
                <c:pt idx="8452">
                  <c:v>444.6</c:v>
                </c:pt>
                <c:pt idx="8453">
                  <c:v>459.96</c:v>
                </c:pt>
                <c:pt idx="8454">
                  <c:v>470.59</c:v>
                </c:pt>
                <c:pt idx="8455">
                  <c:v>433.3</c:v>
                </c:pt>
                <c:pt idx="8456">
                  <c:v>449.59</c:v>
                </c:pt>
                <c:pt idx="8457">
                  <c:v>436.21</c:v>
                </c:pt>
                <c:pt idx="8458">
                  <c:v>439.29</c:v>
                </c:pt>
                <c:pt idx="8459">
                  <c:v>457.17</c:v>
                </c:pt>
                <c:pt idx="8460">
                  <c:v>440.51</c:v>
                </c:pt>
                <c:pt idx="8461">
                  <c:v>451.95</c:v>
                </c:pt>
                <c:pt idx="8462">
                  <c:v>487.48</c:v>
                </c:pt>
                <c:pt idx="8463">
                  <c:v>438.66</c:v>
                </c:pt>
                <c:pt idx="8464">
                  <c:v>471.92</c:v>
                </c:pt>
                <c:pt idx="8465">
                  <c:v>451.96</c:v>
                </c:pt>
                <c:pt idx="8466">
                  <c:v>429.86</c:v>
                </c:pt>
                <c:pt idx="8467">
                  <c:v>453.5</c:v>
                </c:pt>
                <c:pt idx="8468">
                  <c:v>434.88</c:v>
                </c:pt>
                <c:pt idx="8469">
                  <c:v>466.62</c:v>
                </c:pt>
                <c:pt idx="8470">
                  <c:v>434.15</c:v>
                </c:pt>
                <c:pt idx="8471">
                  <c:v>470.97</c:v>
                </c:pt>
                <c:pt idx="8472">
                  <c:v>445.17</c:v>
                </c:pt>
                <c:pt idx="8473">
                  <c:v>438.75</c:v>
                </c:pt>
                <c:pt idx="8474">
                  <c:v>486.14</c:v>
                </c:pt>
                <c:pt idx="8475">
                  <c:v>484.98</c:v>
                </c:pt>
                <c:pt idx="8476">
                  <c:v>469.41</c:v>
                </c:pt>
                <c:pt idx="8477">
                  <c:v>443.74</c:v>
                </c:pt>
                <c:pt idx="8478">
                  <c:v>443.31</c:v>
                </c:pt>
                <c:pt idx="8479">
                  <c:v>437.14</c:v>
                </c:pt>
                <c:pt idx="8480">
                  <c:v>483.74</c:v>
                </c:pt>
                <c:pt idx="8481">
                  <c:v>443.5</c:v>
                </c:pt>
                <c:pt idx="8482">
                  <c:v>481.03</c:v>
                </c:pt>
                <c:pt idx="8483">
                  <c:v>432.13</c:v>
                </c:pt>
                <c:pt idx="8484">
                  <c:v>467.97</c:v>
                </c:pt>
                <c:pt idx="8485">
                  <c:v>445.91</c:v>
                </c:pt>
                <c:pt idx="8486">
                  <c:v>436.82</c:v>
                </c:pt>
                <c:pt idx="8487">
                  <c:v>476.55</c:v>
                </c:pt>
                <c:pt idx="8488">
                  <c:v>463.62</c:v>
                </c:pt>
                <c:pt idx="8489">
                  <c:v>482.06</c:v>
                </c:pt>
                <c:pt idx="8490">
                  <c:v>445.25</c:v>
                </c:pt>
                <c:pt idx="8491">
                  <c:v>428.52</c:v>
                </c:pt>
                <c:pt idx="8492">
                  <c:v>458.04</c:v>
                </c:pt>
                <c:pt idx="8493">
                  <c:v>437.6</c:v>
                </c:pt>
                <c:pt idx="8494">
                  <c:v>449.09</c:v>
                </c:pt>
                <c:pt idx="8495">
                  <c:v>467.92</c:v>
                </c:pt>
                <c:pt idx="8496">
                  <c:v>488.32</c:v>
                </c:pt>
                <c:pt idx="8497">
                  <c:v>449.25</c:v>
                </c:pt>
                <c:pt idx="8498">
                  <c:v>440.57</c:v>
                </c:pt>
                <c:pt idx="8499">
                  <c:v>468.41</c:v>
                </c:pt>
                <c:pt idx="8500">
                  <c:v>457.73</c:v>
                </c:pt>
                <c:pt idx="8501">
                  <c:v>475.43</c:v>
                </c:pt>
                <c:pt idx="8502">
                  <c:v>442.91</c:v>
                </c:pt>
                <c:pt idx="8503">
                  <c:v>442.45</c:v>
                </c:pt>
                <c:pt idx="8504">
                  <c:v>435.75</c:v>
                </c:pt>
                <c:pt idx="8505">
                  <c:v>430.28</c:v>
                </c:pt>
                <c:pt idx="8506">
                  <c:v>435.03</c:v>
                </c:pt>
                <c:pt idx="8507">
                  <c:v>477.62</c:v>
                </c:pt>
                <c:pt idx="8508">
                  <c:v>441.5</c:v>
                </c:pt>
                <c:pt idx="8509">
                  <c:v>441.29</c:v>
                </c:pt>
                <c:pt idx="8510">
                  <c:v>441.27</c:v>
                </c:pt>
                <c:pt idx="8511">
                  <c:v>449.96</c:v>
                </c:pt>
                <c:pt idx="8512">
                  <c:v>477.3</c:v>
                </c:pt>
                <c:pt idx="8513">
                  <c:v>466.67</c:v>
                </c:pt>
                <c:pt idx="8514">
                  <c:v>440.18</c:v>
                </c:pt>
                <c:pt idx="8515">
                  <c:v>433.97</c:v>
                </c:pt>
                <c:pt idx="8516">
                  <c:v>444.61</c:v>
                </c:pt>
                <c:pt idx="8517">
                  <c:v>468.87</c:v>
                </c:pt>
                <c:pt idx="8518">
                  <c:v>455.13</c:v>
                </c:pt>
                <c:pt idx="8519">
                  <c:v>467.62</c:v>
                </c:pt>
                <c:pt idx="8520">
                  <c:v>472.06</c:v>
                </c:pt>
                <c:pt idx="8521">
                  <c:v>440.23</c:v>
                </c:pt>
                <c:pt idx="8522">
                  <c:v>476.67</c:v>
                </c:pt>
                <c:pt idx="8523">
                  <c:v>440.6</c:v>
                </c:pt>
                <c:pt idx="8524">
                  <c:v>481.74</c:v>
                </c:pt>
                <c:pt idx="8525">
                  <c:v>442.4</c:v>
                </c:pt>
                <c:pt idx="8526">
                  <c:v>471.97</c:v>
                </c:pt>
                <c:pt idx="8527">
                  <c:v>445.9</c:v>
                </c:pt>
                <c:pt idx="8528">
                  <c:v>472.43</c:v>
                </c:pt>
                <c:pt idx="8529">
                  <c:v>446.12</c:v>
                </c:pt>
                <c:pt idx="8530">
                  <c:v>455.42</c:v>
                </c:pt>
                <c:pt idx="8531">
                  <c:v>431.44</c:v>
                </c:pt>
                <c:pt idx="8532">
                  <c:v>432.84</c:v>
                </c:pt>
                <c:pt idx="8533">
                  <c:v>444.05</c:v>
                </c:pt>
                <c:pt idx="8534">
                  <c:v>443.78</c:v>
                </c:pt>
                <c:pt idx="8535">
                  <c:v>442.13</c:v>
                </c:pt>
                <c:pt idx="8536">
                  <c:v>449.75</c:v>
                </c:pt>
                <c:pt idx="8537">
                  <c:v>465.57</c:v>
                </c:pt>
                <c:pt idx="8538">
                  <c:v>430.54</c:v>
                </c:pt>
                <c:pt idx="8539">
                  <c:v>464.27</c:v>
                </c:pt>
                <c:pt idx="8540">
                  <c:v>442.1</c:v>
                </c:pt>
                <c:pt idx="8541">
                  <c:v>434.74</c:v>
                </c:pt>
                <c:pt idx="8542">
                  <c:v>434.65</c:v>
                </c:pt>
                <c:pt idx="8543">
                  <c:v>445.86</c:v>
                </c:pt>
                <c:pt idx="8544">
                  <c:v>451.06</c:v>
                </c:pt>
                <c:pt idx="8545">
                  <c:v>432.07</c:v>
                </c:pt>
                <c:pt idx="8546">
                  <c:v>442.76</c:v>
                </c:pt>
                <c:pt idx="8547">
                  <c:v>480.21</c:v>
                </c:pt>
                <c:pt idx="8548">
                  <c:v>451.45</c:v>
                </c:pt>
                <c:pt idx="8549">
                  <c:v>442.17</c:v>
                </c:pt>
                <c:pt idx="8550">
                  <c:v>437.53</c:v>
                </c:pt>
                <c:pt idx="8551">
                  <c:v>444.42</c:v>
                </c:pt>
                <c:pt idx="8552">
                  <c:v>475.54</c:v>
                </c:pt>
                <c:pt idx="8553">
                  <c:v>438.08</c:v>
                </c:pt>
                <c:pt idx="8554">
                  <c:v>447.01</c:v>
                </c:pt>
                <c:pt idx="8555">
                  <c:v>449.01</c:v>
                </c:pt>
                <c:pt idx="8556">
                  <c:v>478.3</c:v>
                </c:pt>
                <c:pt idx="8557">
                  <c:v>445.1</c:v>
                </c:pt>
                <c:pt idx="8558">
                  <c:v>459.01</c:v>
                </c:pt>
                <c:pt idx="8559">
                  <c:v>442.43</c:v>
                </c:pt>
                <c:pt idx="8560">
                  <c:v>426.31</c:v>
                </c:pt>
                <c:pt idx="8561">
                  <c:v>485.98</c:v>
                </c:pt>
                <c:pt idx="8562">
                  <c:v>434.1</c:v>
                </c:pt>
                <c:pt idx="8563">
                  <c:v>428.27</c:v>
                </c:pt>
                <c:pt idx="8564">
                  <c:v>445.41</c:v>
                </c:pt>
                <c:pt idx="8565">
                  <c:v>472.22</c:v>
                </c:pt>
                <c:pt idx="8566">
                  <c:v>462.1</c:v>
                </c:pt>
                <c:pt idx="8567">
                  <c:v>450.82</c:v>
                </c:pt>
                <c:pt idx="8568">
                  <c:v>486.5</c:v>
                </c:pt>
                <c:pt idx="8569">
                  <c:v>455.14</c:v>
                </c:pt>
                <c:pt idx="8570">
                  <c:v>444.37</c:v>
                </c:pt>
                <c:pt idx="8571">
                  <c:v>486.92</c:v>
                </c:pt>
                <c:pt idx="8572">
                  <c:v>471</c:v>
                </c:pt>
                <c:pt idx="8573">
                  <c:v>461.18</c:v>
                </c:pt>
                <c:pt idx="8574">
                  <c:v>447.27</c:v>
                </c:pt>
                <c:pt idx="8575">
                  <c:v>483.92</c:v>
                </c:pt>
                <c:pt idx="8576">
                  <c:v>455.51</c:v>
                </c:pt>
                <c:pt idx="8577">
                  <c:v>460.4</c:v>
                </c:pt>
                <c:pt idx="8578">
                  <c:v>439.77</c:v>
                </c:pt>
                <c:pt idx="8579">
                  <c:v>444.35</c:v>
                </c:pt>
                <c:pt idx="8580">
                  <c:v>450.75</c:v>
                </c:pt>
                <c:pt idx="8581">
                  <c:v>440.31</c:v>
                </c:pt>
                <c:pt idx="8582">
                  <c:v>481.68</c:v>
                </c:pt>
                <c:pt idx="8583">
                  <c:v>480.74</c:v>
                </c:pt>
                <c:pt idx="8584">
                  <c:v>426.07</c:v>
                </c:pt>
                <c:pt idx="8585">
                  <c:v>427.2</c:v>
                </c:pt>
                <c:pt idx="8586">
                  <c:v>436.56</c:v>
                </c:pt>
                <c:pt idx="8587">
                  <c:v>441.11</c:v>
                </c:pt>
                <c:pt idx="8588">
                  <c:v>432.78</c:v>
                </c:pt>
                <c:pt idx="8589">
                  <c:v>465.7</c:v>
                </c:pt>
                <c:pt idx="8590">
                  <c:v>449.58</c:v>
                </c:pt>
                <c:pt idx="8591">
                  <c:v>438.85</c:v>
                </c:pt>
                <c:pt idx="8592">
                  <c:v>475.73</c:v>
                </c:pt>
                <c:pt idx="8593">
                  <c:v>426.64</c:v>
                </c:pt>
                <c:pt idx="8594">
                  <c:v>478.24</c:v>
                </c:pt>
                <c:pt idx="8595">
                  <c:v>483.56</c:v>
                </c:pt>
                <c:pt idx="8596">
                  <c:v>433.01</c:v>
                </c:pt>
                <c:pt idx="8597">
                  <c:v>443.7</c:v>
                </c:pt>
                <c:pt idx="8598">
                  <c:v>430.26</c:v>
                </c:pt>
                <c:pt idx="8599">
                  <c:v>432.52</c:v>
                </c:pt>
                <c:pt idx="8600">
                  <c:v>444.39</c:v>
                </c:pt>
                <c:pt idx="8601">
                  <c:v>488.75</c:v>
                </c:pt>
                <c:pt idx="8602">
                  <c:v>447.16</c:v>
                </c:pt>
                <c:pt idx="8603">
                  <c:v>434.45</c:v>
                </c:pt>
                <c:pt idx="8604">
                  <c:v>437.13</c:v>
                </c:pt>
                <c:pt idx="8605">
                  <c:v>441.21</c:v>
                </c:pt>
                <c:pt idx="8606">
                  <c:v>435.74</c:v>
                </c:pt>
                <c:pt idx="8607">
                  <c:v>484.16</c:v>
                </c:pt>
                <c:pt idx="8608">
                  <c:v>469.59</c:v>
                </c:pt>
                <c:pt idx="8609">
                  <c:v>426.13</c:v>
                </c:pt>
                <c:pt idx="8610">
                  <c:v>438.57</c:v>
                </c:pt>
                <c:pt idx="8611">
                  <c:v>474.1</c:v>
                </c:pt>
                <c:pt idx="8612">
                  <c:v>436.22</c:v>
                </c:pt>
                <c:pt idx="8613">
                  <c:v>479.17</c:v>
                </c:pt>
                <c:pt idx="8614">
                  <c:v>474.63</c:v>
                </c:pt>
                <c:pt idx="8615">
                  <c:v>443.63</c:v>
                </c:pt>
                <c:pt idx="8616">
                  <c:v>434.01</c:v>
                </c:pt>
                <c:pt idx="8617">
                  <c:v>448.61</c:v>
                </c:pt>
                <c:pt idx="8618">
                  <c:v>439.56</c:v>
                </c:pt>
                <c:pt idx="8619">
                  <c:v>441.22</c:v>
                </c:pt>
                <c:pt idx="8620">
                  <c:v>442.99</c:v>
                </c:pt>
                <c:pt idx="8621">
                  <c:v>460.13</c:v>
                </c:pt>
                <c:pt idx="8622">
                  <c:v>449.21</c:v>
                </c:pt>
                <c:pt idx="8623">
                  <c:v>432.46</c:v>
                </c:pt>
                <c:pt idx="8624">
                  <c:v>456.5</c:v>
                </c:pt>
                <c:pt idx="8625">
                  <c:v>438.86</c:v>
                </c:pt>
                <c:pt idx="8626">
                  <c:v>437.06</c:v>
                </c:pt>
                <c:pt idx="8627">
                  <c:v>445</c:v>
                </c:pt>
                <c:pt idx="8628">
                  <c:v>447.62</c:v>
                </c:pt>
                <c:pt idx="8629">
                  <c:v>445.18</c:v>
                </c:pt>
                <c:pt idx="8630">
                  <c:v>469.37</c:v>
                </c:pt>
                <c:pt idx="8631">
                  <c:v>475.96</c:v>
                </c:pt>
                <c:pt idx="8632">
                  <c:v>430.46</c:v>
                </c:pt>
                <c:pt idx="8633">
                  <c:v>450.33</c:v>
                </c:pt>
                <c:pt idx="8634">
                  <c:v>445.44</c:v>
                </c:pt>
                <c:pt idx="8635">
                  <c:v>483.49</c:v>
                </c:pt>
                <c:pt idx="8636">
                  <c:v>446.2</c:v>
                </c:pt>
                <c:pt idx="8637">
                  <c:v>448.41</c:v>
                </c:pt>
                <c:pt idx="8638">
                  <c:v>447.48</c:v>
                </c:pt>
                <c:pt idx="8639">
                  <c:v>442.9</c:v>
                </c:pt>
                <c:pt idx="8640">
                  <c:v>461.15</c:v>
                </c:pt>
                <c:pt idx="8641">
                  <c:v>459.73</c:v>
                </c:pt>
                <c:pt idx="8642">
                  <c:v>464.38</c:v>
                </c:pt>
                <c:pt idx="8643">
                  <c:v>437.11</c:v>
                </c:pt>
                <c:pt idx="8644">
                  <c:v>459.97</c:v>
                </c:pt>
                <c:pt idx="8645">
                  <c:v>465.22</c:v>
                </c:pt>
                <c:pt idx="8646">
                  <c:v>456.57</c:v>
                </c:pt>
                <c:pt idx="8647">
                  <c:v>443.3</c:v>
                </c:pt>
                <c:pt idx="8648">
                  <c:v>439.48</c:v>
                </c:pt>
                <c:pt idx="8649">
                  <c:v>435.04</c:v>
                </c:pt>
                <c:pt idx="8650">
                  <c:v>469.25</c:v>
                </c:pt>
                <c:pt idx="8651">
                  <c:v>485.95</c:v>
                </c:pt>
                <c:pt idx="8652">
                  <c:v>440.25</c:v>
                </c:pt>
                <c:pt idx="8653">
                  <c:v>432.25</c:v>
                </c:pt>
                <c:pt idx="8654">
                  <c:v>447.88</c:v>
                </c:pt>
                <c:pt idx="8655">
                  <c:v>483.49</c:v>
                </c:pt>
                <c:pt idx="8656">
                  <c:v>438.51</c:v>
                </c:pt>
                <c:pt idx="8657">
                  <c:v>445.44</c:v>
                </c:pt>
                <c:pt idx="8658">
                  <c:v>443.5</c:v>
                </c:pt>
                <c:pt idx="8659">
                  <c:v>436.64</c:v>
                </c:pt>
                <c:pt idx="8660">
                  <c:v>494.61</c:v>
                </c:pt>
                <c:pt idx="8661">
                  <c:v>457.14</c:v>
                </c:pt>
                <c:pt idx="8662">
                  <c:v>470.33</c:v>
                </c:pt>
                <c:pt idx="8663">
                  <c:v>448.54</c:v>
                </c:pt>
                <c:pt idx="8664">
                  <c:v>464.17</c:v>
                </c:pt>
                <c:pt idx="8665">
                  <c:v>448.65</c:v>
                </c:pt>
                <c:pt idx="8666">
                  <c:v>444.56</c:v>
                </c:pt>
                <c:pt idx="8667">
                  <c:v>446.77</c:v>
                </c:pt>
                <c:pt idx="8668">
                  <c:v>437.12</c:v>
                </c:pt>
                <c:pt idx="8669">
                  <c:v>468</c:v>
                </c:pt>
                <c:pt idx="8670">
                  <c:v>439.37</c:v>
                </c:pt>
                <c:pt idx="8671">
                  <c:v>448.56</c:v>
                </c:pt>
                <c:pt idx="8672">
                  <c:v>480.99</c:v>
                </c:pt>
                <c:pt idx="8673">
                  <c:v>434.83</c:v>
                </c:pt>
                <c:pt idx="8674">
                  <c:v>449.7</c:v>
                </c:pt>
                <c:pt idx="8675">
                  <c:v>443.35</c:v>
                </c:pt>
                <c:pt idx="8676">
                  <c:v>476.99</c:v>
                </c:pt>
                <c:pt idx="8677">
                  <c:v>476.37</c:v>
                </c:pt>
                <c:pt idx="8678">
                  <c:v>426.87</c:v>
                </c:pt>
                <c:pt idx="8679">
                  <c:v>459.45</c:v>
                </c:pt>
                <c:pt idx="8680">
                  <c:v>431.77</c:v>
                </c:pt>
                <c:pt idx="8681">
                  <c:v>479.85</c:v>
                </c:pt>
                <c:pt idx="8682">
                  <c:v>490.03</c:v>
                </c:pt>
                <c:pt idx="8683">
                  <c:v>477.74</c:v>
                </c:pt>
                <c:pt idx="8684">
                  <c:v>466.09</c:v>
                </c:pt>
                <c:pt idx="8685">
                  <c:v>470.29</c:v>
                </c:pt>
                <c:pt idx="8686">
                  <c:v>467.06</c:v>
                </c:pt>
                <c:pt idx="8687">
                  <c:v>479.08</c:v>
                </c:pt>
                <c:pt idx="8688">
                  <c:v>426.1</c:v>
                </c:pt>
                <c:pt idx="8689">
                  <c:v>464.73</c:v>
                </c:pt>
                <c:pt idx="8690">
                  <c:v>471.93</c:v>
                </c:pt>
                <c:pt idx="8691">
                  <c:v>455.41</c:v>
                </c:pt>
                <c:pt idx="8692">
                  <c:v>477.57</c:v>
                </c:pt>
                <c:pt idx="8693">
                  <c:v>452.5</c:v>
                </c:pt>
                <c:pt idx="8694">
                  <c:v>481.88</c:v>
                </c:pt>
                <c:pt idx="8695">
                  <c:v>447.66</c:v>
                </c:pt>
                <c:pt idx="8696">
                  <c:v>491.1</c:v>
                </c:pt>
                <c:pt idx="8697">
                  <c:v>435.98</c:v>
                </c:pt>
                <c:pt idx="8698">
                  <c:v>472.31</c:v>
                </c:pt>
                <c:pt idx="8699">
                  <c:v>440.81</c:v>
                </c:pt>
                <c:pt idx="8700">
                  <c:v>473.84</c:v>
                </c:pt>
                <c:pt idx="8701">
                  <c:v>440.32</c:v>
                </c:pt>
                <c:pt idx="8702">
                  <c:v>441.76</c:v>
                </c:pt>
                <c:pt idx="8703">
                  <c:v>469.27</c:v>
                </c:pt>
                <c:pt idx="8704">
                  <c:v>467.21</c:v>
                </c:pt>
                <c:pt idx="8705">
                  <c:v>440.7</c:v>
                </c:pt>
                <c:pt idx="8706">
                  <c:v>483.5</c:v>
                </c:pt>
                <c:pt idx="8707">
                  <c:v>463.5</c:v>
                </c:pt>
                <c:pt idx="8708">
                  <c:v>447.49</c:v>
                </c:pt>
                <c:pt idx="8709">
                  <c:v>436.3</c:v>
                </c:pt>
                <c:pt idx="8710">
                  <c:v>461.9</c:v>
                </c:pt>
                <c:pt idx="8711">
                  <c:v>466.78</c:v>
                </c:pt>
                <c:pt idx="8712">
                  <c:v>432.25</c:v>
                </c:pt>
                <c:pt idx="8713">
                  <c:v>442.85</c:v>
                </c:pt>
                <c:pt idx="8714">
                  <c:v>435.2</c:v>
                </c:pt>
                <c:pt idx="8715">
                  <c:v>441.22</c:v>
                </c:pt>
                <c:pt idx="8716">
                  <c:v>450.75</c:v>
                </c:pt>
                <c:pt idx="8717">
                  <c:v>441.51</c:v>
                </c:pt>
                <c:pt idx="8718">
                  <c:v>467.37</c:v>
                </c:pt>
                <c:pt idx="8719">
                  <c:v>464.68</c:v>
                </c:pt>
                <c:pt idx="8720">
                  <c:v>459.06</c:v>
                </c:pt>
                <c:pt idx="8721">
                  <c:v>459.02</c:v>
                </c:pt>
                <c:pt idx="8722">
                  <c:v>469.58</c:v>
                </c:pt>
                <c:pt idx="8723">
                  <c:v>456.54</c:v>
                </c:pt>
                <c:pt idx="8724">
                  <c:v>438.63</c:v>
                </c:pt>
                <c:pt idx="8725">
                  <c:v>448.03</c:v>
                </c:pt>
                <c:pt idx="8726">
                  <c:v>443.29</c:v>
                </c:pt>
                <c:pt idx="8727">
                  <c:v>453.5</c:v>
                </c:pt>
                <c:pt idx="8728">
                  <c:v>446.68</c:v>
                </c:pt>
                <c:pt idx="8729">
                  <c:v>465.53</c:v>
                </c:pt>
                <c:pt idx="8730">
                  <c:v>480.54</c:v>
                </c:pt>
                <c:pt idx="8731">
                  <c:v>444.59</c:v>
                </c:pt>
                <c:pt idx="8732">
                  <c:v>457.64</c:v>
                </c:pt>
                <c:pt idx="8733">
                  <c:v>459.12</c:v>
                </c:pt>
                <c:pt idx="8734">
                  <c:v>442.38</c:v>
                </c:pt>
                <c:pt idx="8735">
                  <c:v>431.15</c:v>
                </c:pt>
                <c:pt idx="8736">
                  <c:v>453.81</c:v>
                </c:pt>
                <c:pt idx="8737">
                  <c:v>432.81</c:v>
                </c:pt>
                <c:pt idx="8738">
                  <c:v>481.53</c:v>
                </c:pt>
                <c:pt idx="8739">
                  <c:v>482.37</c:v>
                </c:pt>
                <c:pt idx="8740">
                  <c:v>465.41</c:v>
                </c:pt>
                <c:pt idx="8741">
                  <c:v>470.23</c:v>
                </c:pt>
                <c:pt idx="8742">
                  <c:v>462.48</c:v>
                </c:pt>
                <c:pt idx="8743">
                  <c:v>479.24</c:v>
                </c:pt>
                <c:pt idx="8744">
                  <c:v>471.86</c:v>
                </c:pt>
                <c:pt idx="8745">
                  <c:v>453.3</c:v>
                </c:pt>
                <c:pt idx="8746">
                  <c:v>450.24</c:v>
                </c:pt>
                <c:pt idx="8747">
                  <c:v>429.56</c:v>
                </c:pt>
                <c:pt idx="8748">
                  <c:v>484.55</c:v>
                </c:pt>
                <c:pt idx="8749">
                  <c:v>433.62</c:v>
                </c:pt>
                <c:pt idx="8750">
                  <c:v>445.32</c:v>
                </c:pt>
                <c:pt idx="8751">
                  <c:v>462.21</c:v>
                </c:pt>
                <c:pt idx="8752">
                  <c:v>465.08</c:v>
                </c:pt>
                <c:pt idx="8753">
                  <c:v>443.24</c:v>
                </c:pt>
                <c:pt idx="8754">
                  <c:v>440.09</c:v>
                </c:pt>
                <c:pt idx="8755">
                  <c:v>437.92</c:v>
                </c:pt>
                <c:pt idx="8756">
                  <c:v>470.68</c:v>
                </c:pt>
                <c:pt idx="8757">
                  <c:v>435.6</c:v>
                </c:pt>
                <c:pt idx="8758">
                  <c:v>472.63</c:v>
                </c:pt>
                <c:pt idx="8759">
                  <c:v>429.8</c:v>
                </c:pt>
                <c:pt idx="8760">
                  <c:v>426.84</c:v>
                </c:pt>
                <c:pt idx="8761">
                  <c:v>477.93</c:v>
                </c:pt>
                <c:pt idx="8762">
                  <c:v>432.43</c:v>
                </c:pt>
                <c:pt idx="8763">
                  <c:v>445.32</c:v>
                </c:pt>
                <c:pt idx="8764">
                  <c:v>464.49</c:v>
                </c:pt>
                <c:pt idx="8765">
                  <c:v>452.02</c:v>
                </c:pt>
                <c:pt idx="8766">
                  <c:v>438.75</c:v>
                </c:pt>
                <c:pt idx="8767">
                  <c:v>428.73</c:v>
                </c:pt>
                <c:pt idx="8768">
                  <c:v>440.93</c:v>
                </c:pt>
                <c:pt idx="8769">
                  <c:v>466.78</c:v>
                </c:pt>
                <c:pt idx="8770">
                  <c:v>478.79</c:v>
                </c:pt>
                <c:pt idx="8771">
                  <c:v>440.91</c:v>
                </c:pt>
                <c:pt idx="8772">
                  <c:v>481.15</c:v>
                </c:pt>
                <c:pt idx="8773">
                  <c:v>435.75</c:v>
                </c:pt>
                <c:pt idx="8774">
                  <c:v>454.88</c:v>
                </c:pt>
                <c:pt idx="8775">
                  <c:v>437.41</c:v>
                </c:pt>
                <c:pt idx="8776">
                  <c:v>474.64</c:v>
                </c:pt>
                <c:pt idx="8777">
                  <c:v>445.59</c:v>
                </c:pt>
                <c:pt idx="8778">
                  <c:v>441.36</c:v>
                </c:pt>
                <c:pt idx="8779">
                  <c:v>444.9</c:v>
                </c:pt>
                <c:pt idx="8780">
                  <c:v>441.76</c:v>
                </c:pt>
                <c:pt idx="8781">
                  <c:v>434.44</c:v>
                </c:pt>
                <c:pt idx="8782">
                  <c:v>471.13</c:v>
                </c:pt>
                <c:pt idx="8783">
                  <c:v>452</c:v>
                </c:pt>
                <c:pt idx="8784">
                  <c:v>435.22</c:v>
                </c:pt>
                <c:pt idx="8785">
                  <c:v>470.69</c:v>
                </c:pt>
                <c:pt idx="8786">
                  <c:v>457.81</c:v>
                </c:pt>
                <c:pt idx="8787">
                  <c:v>439.13</c:v>
                </c:pt>
                <c:pt idx="8788">
                  <c:v>438.67</c:v>
                </c:pt>
                <c:pt idx="8789">
                  <c:v>476.69</c:v>
                </c:pt>
                <c:pt idx="8790">
                  <c:v>432.72</c:v>
                </c:pt>
                <c:pt idx="8791">
                  <c:v>465.51</c:v>
                </c:pt>
                <c:pt idx="8792">
                  <c:v>432.12</c:v>
                </c:pt>
                <c:pt idx="8793">
                  <c:v>485.26</c:v>
                </c:pt>
                <c:pt idx="8794">
                  <c:v>443.95</c:v>
                </c:pt>
                <c:pt idx="8795">
                  <c:v>474.81</c:v>
                </c:pt>
                <c:pt idx="8796">
                  <c:v>449.9</c:v>
                </c:pt>
                <c:pt idx="8797">
                  <c:v>474.27</c:v>
                </c:pt>
                <c:pt idx="8798">
                  <c:v>472.71</c:v>
                </c:pt>
                <c:pt idx="8799">
                  <c:v>452.2</c:v>
                </c:pt>
                <c:pt idx="8800">
                  <c:v>464.18</c:v>
                </c:pt>
                <c:pt idx="8801">
                  <c:v>484.14</c:v>
                </c:pt>
                <c:pt idx="8802">
                  <c:v>470.31</c:v>
                </c:pt>
                <c:pt idx="8803">
                  <c:v>468.86</c:v>
                </c:pt>
                <c:pt idx="8804">
                  <c:v>434.24</c:v>
                </c:pt>
                <c:pt idx="8805">
                  <c:v>492.12</c:v>
                </c:pt>
                <c:pt idx="8806">
                  <c:v>443.44</c:v>
                </c:pt>
                <c:pt idx="8807">
                  <c:v>439.98</c:v>
                </c:pt>
                <c:pt idx="8808">
                  <c:v>475.96</c:v>
                </c:pt>
                <c:pt idx="8809">
                  <c:v>448.32</c:v>
                </c:pt>
                <c:pt idx="8810">
                  <c:v>434.35</c:v>
                </c:pt>
                <c:pt idx="8811">
                  <c:v>428.89</c:v>
                </c:pt>
                <c:pt idx="8812">
                  <c:v>448.82</c:v>
                </c:pt>
                <c:pt idx="8813">
                  <c:v>438.69</c:v>
                </c:pt>
                <c:pt idx="8814">
                  <c:v>468.49</c:v>
                </c:pt>
                <c:pt idx="8815">
                  <c:v>439.75</c:v>
                </c:pt>
                <c:pt idx="8816">
                  <c:v>440</c:v>
                </c:pt>
                <c:pt idx="8817">
                  <c:v>449.82</c:v>
                </c:pt>
                <c:pt idx="8818">
                  <c:v>437.87</c:v>
                </c:pt>
                <c:pt idx="8819">
                  <c:v>454.35</c:v>
                </c:pt>
                <c:pt idx="8820">
                  <c:v>429.67</c:v>
                </c:pt>
                <c:pt idx="8821">
                  <c:v>469.28</c:v>
                </c:pt>
                <c:pt idx="8822">
                  <c:v>437.27</c:v>
                </c:pt>
                <c:pt idx="8823">
                  <c:v>455.49</c:v>
                </c:pt>
                <c:pt idx="8824">
                  <c:v>466.83</c:v>
                </c:pt>
                <c:pt idx="8825">
                  <c:v>429.92</c:v>
                </c:pt>
                <c:pt idx="8826">
                  <c:v>446.79</c:v>
                </c:pt>
                <c:pt idx="8827">
                  <c:v>475.75</c:v>
                </c:pt>
                <c:pt idx="8828">
                  <c:v>437.07</c:v>
                </c:pt>
                <c:pt idx="8829">
                  <c:v>438.67</c:v>
                </c:pt>
                <c:pt idx="8830">
                  <c:v>455.79</c:v>
                </c:pt>
                <c:pt idx="8831">
                  <c:v>440.01</c:v>
                </c:pt>
                <c:pt idx="8832">
                  <c:v>438.79</c:v>
                </c:pt>
                <c:pt idx="8833">
                  <c:v>473.66</c:v>
                </c:pt>
                <c:pt idx="8834">
                  <c:v>441.81</c:v>
                </c:pt>
                <c:pt idx="8835">
                  <c:v>462.72</c:v>
                </c:pt>
                <c:pt idx="8836">
                  <c:v>439.14</c:v>
                </c:pt>
                <c:pt idx="8837">
                  <c:v>488.36</c:v>
                </c:pt>
                <c:pt idx="8838">
                  <c:v>479.45</c:v>
                </c:pt>
                <c:pt idx="8839">
                  <c:v>430.37</c:v>
                </c:pt>
                <c:pt idx="8840">
                  <c:v>460.58</c:v>
                </c:pt>
                <c:pt idx="8841">
                  <c:v>448.65</c:v>
                </c:pt>
                <c:pt idx="8842">
                  <c:v>483.63</c:v>
                </c:pt>
                <c:pt idx="8843">
                  <c:v>435.54</c:v>
                </c:pt>
                <c:pt idx="8844">
                  <c:v>441.68</c:v>
                </c:pt>
                <c:pt idx="8845">
                  <c:v>430.11</c:v>
                </c:pt>
                <c:pt idx="8846">
                  <c:v>469.63</c:v>
                </c:pt>
                <c:pt idx="8847">
                  <c:v>477.61</c:v>
                </c:pt>
                <c:pt idx="8848">
                  <c:v>473.28</c:v>
                </c:pt>
                <c:pt idx="8849">
                  <c:v>450.53</c:v>
                </c:pt>
                <c:pt idx="8850">
                  <c:v>437.93</c:v>
                </c:pt>
                <c:pt idx="8851">
                  <c:v>449.08</c:v>
                </c:pt>
                <c:pt idx="8852">
                  <c:v>480.13</c:v>
                </c:pt>
                <c:pt idx="8853">
                  <c:v>433.4</c:v>
                </c:pt>
                <c:pt idx="8854">
                  <c:v>472.63</c:v>
                </c:pt>
                <c:pt idx="8855">
                  <c:v>447.07</c:v>
                </c:pt>
                <c:pt idx="8856">
                  <c:v>439.71</c:v>
                </c:pt>
                <c:pt idx="8857">
                  <c:v>479.32</c:v>
                </c:pt>
                <c:pt idx="8858">
                  <c:v>474.57</c:v>
                </c:pt>
                <c:pt idx="8859">
                  <c:v>463.49</c:v>
                </c:pt>
                <c:pt idx="8860">
                  <c:v>469.27</c:v>
                </c:pt>
                <c:pt idx="8861">
                  <c:v>458.21</c:v>
                </c:pt>
                <c:pt idx="8862">
                  <c:v>468.64</c:v>
                </c:pt>
                <c:pt idx="8863">
                  <c:v>447.04</c:v>
                </c:pt>
                <c:pt idx="8864">
                  <c:v>450.6</c:v>
                </c:pt>
                <c:pt idx="8865">
                  <c:v>456.07</c:v>
                </c:pt>
                <c:pt idx="8866">
                  <c:v>457.01</c:v>
                </c:pt>
                <c:pt idx="8867">
                  <c:v>474.88</c:v>
                </c:pt>
                <c:pt idx="8868">
                  <c:v>456.53</c:v>
                </c:pt>
                <c:pt idx="8869">
                  <c:v>479.6</c:v>
                </c:pt>
                <c:pt idx="8870">
                  <c:v>442.84</c:v>
                </c:pt>
                <c:pt idx="8871">
                  <c:v>454.15</c:v>
                </c:pt>
                <c:pt idx="8872">
                  <c:v>450.88</c:v>
                </c:pt>
                <c:pt idx="8873">
                  <c:v>441.6</c:v>
                </c:pt>
                <c:pt idx="8874">
                  <c:v>470.91</c:v>
                </c:pt>
                <c:pt idx="8875">
                  <c:v>456.11</c:v>
                </c:pt>
                <c:pt idx="8876">
                  <c:v>440.09</c:v>
                </c:pt>
                <c:pt idx="8877">
                  <c:v>444.2</c:v>
                </c:pt>
                <c:pt idx="8878">
                  <c:v>442.07</c:v>
                </c:pt>
                <c:pt idx="8879">
                  <c:v>481.18</c:v>
                </c:pt>
                <c:pt idx="8880">
                  <c:v>486.3</c:v>
                </c:pt>
                <c:pt idx="8881">
                  <c:v>464.7</c:v>
                </c:pt>
                <c:pt idx="8882">
                  <c:v>440.76</c:v>
                </c:pt>
                <c:pt idx="8883">
                  <c:v>464.12</c:v>
                </c:pt>
                <c:pt idx="8884">
                  <c:v>489.54</c:v>
                </c:pt>
                <c:pt idx="8885">
                  <c:v>450.93</c:v>
                </c:pt>
                <c:pt idx="8886">
                  <c:v>470.84</c:v>
                </c:pt>
                <c:pt idx="8887">
                  <c:v>472.5</c:v>
                </c:pt>
                <c:pt idx="8888">
                  <c:v>489.36</c:v>
                </c:pt>
                <c:pt idx="8889">
                  <c:v>441.88</c:v>
                </c:pt>
                <c:pt idx="8890">
                  <c:v>470.85</c:v>
                </c:pt>
                <c:pt idx="8891">
                  <c:v>444.52</c:v>
                </c:pt>
                <c:pt idx="8892">
                  <c:v>474.09</c:v>
                </c:pt>
                <c:pt idx="8893">
                  <c:v>436.08</c:v>
                </c:pt>
                <c:pt idx="8894">
                  <c:v>440.81</c:v>
                </c:pt>
                <c:pt idx="8895">
                  <c:v>484</c:v>
                </c:pt>
                <c:pt idx="8896">
                  <c:v>432.9</c:v>
                </c:pt>
                <c:pt idx="8897">
                  <c:v>482.98</c:v>
                </c:pt>
                <c:pt idx="8898">
                  <c:v>451.29</c:v>
                </c:pt>
                <c:pt idx="8899">
                  <c:v>453.09</c:v>
                </c:pt>
                <c:pt idx="8900">
                  <c:v>437.63</c:v>
                </c:pt>
                <c:pt idx="8901">
                  <c:v>460.08</c:v>
                </c:pt>
                <c:pt idx="8902">
                  <c:v>478.69</c:v>
                </c:pt>
                <c:pt idx="8903">
                  <c:v>448.58</c:v>
                </c:pt>
                <c:pt idx="8904">
                  <c:v>470.84</c:v>
                </c:pt>
                <c:pt idx="8905">
                  <c:v>478.65</c:v>
                </c:pt>
                <c:pt idx="8906">
                  <c:v>479.18</c:v>
                </c:pt>
                <c:pt idx="8907">
                  <c:v>435.84</c:v>
                </c:pt>
                <c:pt idx="8908">
                  <c:v>448.71</c:v>
                </c:pt>
                <c:pt idx="8909">
                  <c:v>483.11</c:v>
                </c:pt>
                <c:pt idx="8910">
                  <c:v>448.28</c:v>
                </c:pt>
                <c:pt idx="8911">
                  <c:v>441.41</c:v>
                </c:pt>
                <c:pt idx="8912">
                  <c:v>433.71</c:v>
                </c:pt>
                <c:pt idx="8913">
                  <c:v>452.28</c:v>
                </c:pt>
                <c:pt idx="8914">
                  <c:v>457.98</c:v>
                </c:pt>
                <c:pt idx="8915">
                  <c:v>442.47</c:v>
                </c:pt>
                <c:pt idx="8916">
                  <c:v>473.88</c:v>
                </c:pt>
                <c:pt idx="8917">
                  <c:v>478.06</c:v>
                </c:pt>
                <c:pt idx="8918">
                  <c:v>433.92</c:v>
                </c:pt>
                <c:pt idx="8919">
                  <c:v>480.98</c:v>
                </c:pt>
                <c:pt idx="8920">
                  <c:v>433.89</c:v>
                </c:pt>
                <c:pt idx="8921">
                  <c:v>447.18</c:v>
                </c:pt>
                <c:pt idx="8922">
                  <c:v>453.02</c:v>
                </c:pt>
                <c:pt idx="8923">
                  <c:v>484.35</c:v>
                </c:pt>
                <c:pt idx="8924">
                  <c:v>433.71</c:v>
                </c:pt>
                <c:pt idx="8925">
                  <c:v>470.93</c:v>
                </c:pt>
                <c:pt idx="8926">
                  <c:v>433.89</c:v>
                </c:pt>
                <c:pt idx="8927">
                  <c:v>439.33</c:v>
                </c:pt>
                <c:pt idx="8928">
                  <c:v>446.33</c:v>
                </c:pt>
                <c:pt idx="8929">
                  <c:v>428.44</c:v>
                </c:pt>
                <c:pt idx="8930">
                  <c:v>476.96</c:v>
                </c:pt>
                <c:pt idx="8931">
                  <c:v>476.88</c:v>
                </c:pt>
                <c:pt idx="8932">
                  <c:v>469.23</c:v>
                </c:pt>
                <c:pt idx="8933">
                  <c:v>429.66</c:v>
                </c:pt>
                <c:pt idx="8934">
                  <c:v>442.04</c:v>
                </c:pt>
                <c:pt idx="8935">
                  <c:v>432.99</c:v>
                </c:pt>
                <c:pt idx="8936">
                  <c:v>428.27</c:v>
                </c:pt>
                <c:pt idx="8937">
                  <c:v>482.98</c:v>
                </c:pt>
                <c:pt idx="8938">
                  <c:v>432.43</c:v>
                </c:pt>
                <c:pt idx="8939">
                  <c:v>466.75</c:v>
                </c:pt>
                <c:pt idx="8940">
                  <c:v>431.33</c:v>
                </c:pt>
                <c:pt idx="8941">
                  <c:v>461.09</c:v>
                </c:pt>
                <c:pt idx="8942">
                  <c:v>476.57</c:v>
                </c:pt>
                <c:pt idx="8943">
                  <c:v>465.84</c:v>
                </c:pt>
                <c:pt idx="8944">
                  <c:v>470.42</c:v>
                </c:pt>
                <c:pt idx="8945">
                  <c:v>473.74</c:v>
                </c:pt>
                <c:pt idx="8946">
                  <c:v>438.38</c:v>
                </c:pt>
                <c:pt idx="8947">
                  <c:v>463.07</c:v>
                </c:pt>
                <c:pt idx="8948">
                  <c:v>441.61</c:v>
                </c:pt>
                <c:pt idx="8949">
                  <c:v>484.75</c:v>
                </c:pt>
                <c:pt idx="8950">
                  <c:v>446.86</c:v>
                </c:pt>
                <c:pt idx="8951">
                  <c:v>474.49</c:v>
                </c:pt>
                <c:pt idx="8952">
                  <c:v>477.52</c:v>
                </c:pt>
                <c:pt idx="8953">
                  <c:v>437.57</c:v>
                </c:pt>
                <c:pt idx="8954">
                  <c:v>449.12</c:v>
                </c:pt>
                <c:pt idx="8955">
                  <c:v>444.57</c:v>
                </c:pt>
                <c:pt idx="8956">
                  <c:v>444.71</c:v>
                </c:pt>
                <c:pt idx="8957">
                  <c:v>434.24</c:v>
                </c:pt>
                <c:pt idx="8958">
                  <c:v>465.64</c:v>
                </c:pt>
                <c:pt idx="8959">
                  <c:v>435.27</c:v>
                </c:pt>
                <c:pt idx="8960">
                  <c:v>464.17</c:v>
                </c:pt>
                <c:pt idx="8961">
                  <c:v>450.75</c:v>
                </c:pt>
                <c:pt idx="8962">
                  <c:v>431.64</c:v>
                </c:pt>
                <c:pt idx="8963">
                  <c:v>466.25</c:v>
                </c:pt>
                <c:pt idx="8964">
                  <c:v>463.12</c:v>
                </c:pt>
                <c:pt idx="8965">
                  <c:v>434.03</c:v>
                </c:pt>
                <c:pt idx="8966">
                  <c:v>477.38</c:v>
                </c:pt>
                <c:pt idx="8967">
                  <c:v>475.66</c:v>
                </c:pt>
                <c:pt idx="8968">
                  <c:v>465.74</c:v>
                </c:pt>
                <c:pt idx="8969">
                  <c:v>475.13</c:v>
                </c:pt>
                <c:pt idx="8970">
                  <c:v>465.52</c:v>
                </c:pt>
                <c:pt idx="8971">
                  <c:v>491.35</c:v>
                </c:pt>
                <c:pt idx="8972">
                  <c:v>457.07</c:v>
                </c:pt>
                <c:pt idx="8973">
                  <c:v>445.27</c:v>
                </c:pt>
                <c:pt idx="8974">
                  <c:v>442.24</c:v>
                </c:pt>
                <c:pt idx="8975">
                  <c:v>476.91</c:v>
                </c:pt>
                <c:pt idx="8976">
                  <c:v>464.67</c:v>
                </c:pt>
                <c:pt idx="8977">
                  <c:v>469.47</c:v>
                </c:pt>
                <c:pt idx="8978">
                  <c:v>465.75</c:v>
                </c:pt>
                <c:pt idx="8979">
                  <c:v>438.4</c:v>
                </c:pt>
                <c:pt idx="8980">
                  <c:v>467.56</c:v>
                </c:pt>
                <c:pt idx="8981">
                  <c:v>437.1</c:v>
                </c:pt>
                <c:pt idx="8982">
                  <c:v>454.32</c:v>
                </c:pt>
                <c:pt idx="8983">
                  <c:v>441.71</c:v>
                </c:pt>
                <c:pt idx="8984">
                  <c:v>463.09</c:v>
                </c:pt>
                <c:pt idx="8985">
                  <c:v>436.62</c:v>
                </c:pt>
                <c:pt idx="8986">
                  <c:v>436.91</c:v>
                </c:pt>
                <c:pt idx="8987">
                  <c:v>477.62</c:v>
                </c:pt>
                <c:pt idx="8988">
                  <c:v>432.89</c:v>
                </c:pt>
                <c:pt idx="8989">
                  <c:v>468.78</c:v>
                </c:pt>
                <c:pt idx="8990">
                  <c:v>471.42</c:v>
                </c:pt>
                <c:pt idx="8991">
                  <c:v>481.24</c:v>
                </c:pt>
                <c:pt idx="8992">
                  <c:v>452.43</c:v>
                </c:pt>
                <c:pt idx="8993">
                  <c:v>486.53</c:v>
                </c:pt>
                <c:pt idx="8994">
                  <c:v>450.53</c:v>
                </c:pt>
                <c:pt idx="8995">
                  <c:v>451.24</c:v>
                </c:pt>
                <c:pt idx="8996">
                  <c:v>452.42</c:v>
                </c:pt>
                <c:pt idx="8997">
                  <c:v>437.67</c:v>
                </c:pt>
                <c:pt idx="8998">
                  <c:v>485.24</c:v>
                </c:pt>
                <c:pt idx="8999">
                  <c:v>469.71</c:v>
                </c:pt>
                <c:pt idx="9000">
                  <c:v>443.12</c:v>
                </c:pt>
                <c:pt idx="9001">
                  <c:v>448.67</c:v>
                </c:pt>
                <c:pt idx="9002">
                  <c:v>440.8</c:v>
                </c:pt>
                <c:pt idx="9003">
                  <c:v>438.64</c:v>
                </c:pt>
                <c:pt idx="9004">
                  <c:v>466.75</c:v>
                </c:pt>
                <c:pt idx="9005">
                  <c:v>442.37</c:v>
                </c:pt>
                <c:pt idx="9006">
                  <c:v>465.42</c:v>
                </c:pt>
                <c:pt idx="9007">
                  <c:v>446.87</c:v>
                </c:pt>
                <c:pt idx="9008">
                  <c:v>476.99</c:v>
                </c:pt>
                <c:pt idx="9009">
                  <c:v>481.55</c:v>
                </c:pt>
                <c:pt idx="9010">
                  <c:v>444.09</c:v>
                </c:pt>
                <c:pt idx="9011">
                  <c:v>438.52</c:v>
                </c:pt>
                <c:pt idx="9012">
                  <c:v>449.94</c:v>
                </c:pt>
                <c:pt idx="9013">
                  <c:v>482.82</c:v>
                </c:pt>
                <c:pt idx="9014">
                  <c:v>435.2</c:v>
                </c:pt>
                <c:pt idx="9015">
                  <c:v>440.97</c:v>
                </c:pt>
                <c:pt idx="9016">
                  <c:v>447.69</c:v>
                </c:pt>
                <c:pt idx="9017">
                  <c:v>439.11</c:v>
                </c:pt>
                <c:pt idx="9018">
                  <c:v>464.12</c:v>
                </c:pt>
                <c:pt idx="9019">
                  <c:v>461.61</c:v>
                </c:pt>
                <c:pt idx="9020">
                  <c:v>432.98</c:v>
                </c:pt>
                <c:pt idx="9021">
                  <c:v>465.97</c:v>
                </c:pt>
                <c:pt idx="9022">
                  <c:v>458.59</c:v>
                </c:pt>
                <c:pt idx="9023">
                  <c:v>473.71</c:v>
                </c:pt>
                <c:pt idx="9024">
                  <c:v>483.74</c:v>
                </c:pt>
                <c:pt idx="9025">
                  <c:v>455.69</c:v>
                </c:pt>
                <c:pt idx="9026">
                  <c:v>472.45</c:v>
                </c:pt>
                <c:pt idx="9027">
                  <c:v>465.15</c:v>
                </c:pt>
                <c:pt idx="9028">
                  <c:v>488.82</c:v>
                </c:pt>
                <c:pt idx="9029">
                  <c:v>458.73</c:v>
                </c:pt>
                <c:pt idx="9030">
                  <c:v>430.27</c:v>
                </c:pt>
                <c:pt idx="9031">
                  <c:v>443.87</c:v>
                </c:pt>
                <c:pt idx="9032">
                  <c:v>434.16</c:v>
                </c:pt>
                <c:pt idx="9033">
                  <c:v>460.97</c:v>
                </c:pt>
                <c:pt idx="9034">
                  <c:v>432.49</c:v>
                </c:pt>
                <c:pt idx="9035">
                  <c:v>481.61</c:v>
                </c:pt>
                <c:pt idx="9036">
                  <c:v>455.22</c:v>
                </c:pt>
                <c:pt idx="9037">
                  <c:v>450.93</c:v>
                </c:pt>
                <c:pt idx="9038">
                  <c:v>477.22</c:v>
                </c:pt>
                <c:pt idx="9039">
                  <c:v>463.44</c:v>
                </c:pt>
                <c:pt idx="9040">
                  <c:v>442.85</c:v>
                </c:pt>
                <c:pt idx="9041">
                  <c:v>458.31</c:v>
                </c:pt>
                <c:pt idx="9042">
                  <c:v>473.09</c:v>
                </c:pt>
                <c:pt idx="9043">
                  <c:v>461.88</c:v>
                </c:pt>
                <c:pt idx="9044">
                  <c:v>478.88</c:v>
                </c:pt>
                <c:pt idx="9045">
                  <c:v>480.19</c:v>
                </c:pt>
                <c:pt idx="9046">
                  <c:v>434.99</c:v>
                </c:pt>
                <c:pt idx="9047">
                  <c:v>447.22</c:v>
                </c:pt>
                <c:pt idx="9048">
                  <c:v>451.59</c:v>
                </c:pt>
                <c:pt idx="9049">
                  <c:v>457.29</c:v>
                </c:pt>
                <c:pt idx="9050">
                  <c:v>430.62</c:v>
                </c:pt>
                <c:pt idx="9051">
                  <c:v>447.18</c:v>
                </c:pt>
                <c:pt idx="9052">
                  <c:v>477.14</c:v>
                </c:pt>
                <c:pt idx="9053">
                  <c:v>482.63</c:v>
                </c:pt>
                <c:pt idx="9054">
                  <c:v>464.54</c:v>
                </c:pt>
                <c:pt idx="9055">
                  <c:v>444.71</c:v>
                </c:pt>
                <c:pt idx="9056">
                  <c:v>469.83</c:v>
                </c:pt>
                <c:pt idx="9057">
                  <c:v>440.04</c:v>
                </c:pt>
                <c:pt idx="9058">
                  <c:v>446.11</c:v>
                </c:pt>
                <c:pt idx="9059">
                  <c:v>433.14</c:v>
                </c:pt>
                <c:pt idx="9060">
                  <c:v>468.88</c:v>
                </c:pt>
                <c:pt idx="9061">
                  <c:v>486.52</c:v>
                </c:pt>
                <c:pt idx="9062">
                  <c:v>476.81</c:v>
                </c:pt>
                <c:pt idx="9063">
                  <c:v>479.69</c:v>
                </c:pt>
                <c:pt idx="9064">
                  <c:v>443.68</c:v>
                </c:pt>
                <c:pt idx="9065">
                  <c:v>428.27</c:v>
                </c:pt>
                <c:pt idx="9066">
                  <c:v>481.83</c:v>
                </c:pt>
                <c:pt idx="9067">
                  <c:v>443.8</c:v>
                </c:pt>
                <c:pt idx="9068">
                  <c:v>442.7</c:v>
                </c:pt>
                <c:pt idx="9069">
                  <c:v>483.88</c:v>
                </c:pt>
                <c:pt idx="9070">
                  <c:v>449.63</c:v>
                </c:pt>
                <c:pt idx="9071">
                  <c:v>480.68</c:v>
                </c:pt>
                <c:pt idx="9072">
                  <c:v>444.74</c:v>
                </c:pt>
                <c:pt idx="9073">
                  <c:v>440.21</c:v>
                </c:pt>
                <c:pt idx="9074">
                  <c:v>432.78</c:v>
                </c:pt>
                <c:pt idx="9075">
                  <c:v>431.77</c:v>
                </c:pt>
                <c:pt idx="9076">
                  <c:v>457.45</c:v>
                </c:pt>
                <c:pt idx="9077">
                  <c:v>464.68</c:v>
                </c:pt>
                <c:pt idx="9078">
                  <c:v>442.31</c:v>
                </c:pt>
                <c:pt idx="9079">
                  <c:v>477.51</c:v>
                </c:pt>
                <c:pt idx="9080">
                  <c:v>446.11</c:v>
                </c:pt>
                <c:pt idx="9081">
                  <c:v>460.6</c:v>
                </c:pt>
                <c:pt idx="9082">
                  <c:v>442.26</c:v>
                </c:pt>
                <c:pt idx="9083">
                  <c:v>439.66</c:v>
                </c:pt>
                <c:pt idx="9084">
                  <c:v>482.97</c:v>
                </c:pt>
                <c:pt idx="9085">
                  <c:v>449.63</c:v>
                </c:pt>
                <c:pt idx="9086">
                  <c:v>452.84</c:v>
                </c:pt>
                <c:pt idx="9087">
                  <c:v>464.25</c:v>
                </c:pt>
                <c:pt idx="9088">
                  <c:v>450.87</c:v>
                </c:pt>
                <c:pt idx="9089">
                  <c:v>467.96</c:v>
                </c:pt>
                <c:pt idx="9090">
                  <c:v>485.23</c:v>
                </c:pt>
                <c:pt idx="9091">
                  <c:v>463.6</c:v>
                </c:pt>
                <c:pt idx="9092">
                  <c:v>453.08</c:v>
                </c:pt>
                <c:pt idx="9093">
                  <c:v>472.99</c:v>
                </c:pt>
                <c:pt idx="9094">
                  <c:v>454.09</c:v>
                </c:pt>
                <c:pt idx="9095">
                  <c:v>468.01</c:v>
                </c:pt>
                <c:pt idx="9096">
                  <c:v>447.02</c:v>
                </c:pt>
                <c:pt idx="9097">
                  <c:v>440.47</c:v>
                </c:pt>
                <c:pt idx="9098">
                  <c:v>427.11</c:v>
                </c:pt>
                <c:pt idx="9099">
                  <c:v>442.84</c:v>
                </c:pt>
                <c:pt idx="9100">
                  <c:v>448.37</c:v>
                </c:pt>
                <c:pt idx="9101">
                  <c:v>443.13</c:v>
                </c:pt>
                <c:pt idx="9102">
                  <c:v>437.91</c:v>
                </c:pt>
                <c:pt idx="9103">
                  <c:v>475.09</c:v>
                </c:pt>
                <c:pt idx="9104">
                  <c:v>485.87</c:v>
                </c:pt>
                <c:pt idx="9105">
                  <c:v>463.79</c:v>
                </c:pt>
                <c:pt idx="9106">
                  <c:v>483.08</c:v>
                </c:pt>
                <c:pt idx="9107">
                  <c:v>465.78</c:v>
                </c:pt>
                <c:pt idx="9108">
                  <c:v>443.18</c:v>
                </c:pt>
                <c:pt idx="9109">
                  <c:v>428.12</c:v>
                </c:pt>
                <c:pt idx="9110">
                  <c:v>455.72</c:v>
                </c:pt>
                <c:pt idx="9111">
                  <c:v>459.48</c:v>
                </c:pt>
                <c:pt idx="9112">
                  <c:v>449.48</c:v>
                </c:pt>
                <c:pt idx="9113">
                  <c:v>446.01</c:v>
                </c:pt>
                <c:pt idx="9114">
                  <c:v>446.77</c:v>
                </c:pt>
                <c:pt idx="9115">
                  <c:v>449.1</c:v>
                </c:pt>
                <c:pt idx="9116">
                  <c:v>433.7</c:v>
                </c:pt>
                <c:pt idx="9117">
                  <c:v>441.91</c:v>
                </c:pt>
                <c:pt idx="9118">
                  <c:v>480.86</c:v>
                </c:pt>
                <c:pt idx="9119">
                  <c:v>442.83</c:v>
                </c:pt>
                <c:pt idx="9120">
                  <c:v>490.02</c:v>
                </c:pt>
                <c:pt idx="9121">
                  <c:v>470.67</c:v>
                </c:pt>
                <c:pt idx="9122">
                  <c:v>468.92</c:v>
                </c:pt>
                <c:pt idx="9123">
                  <c:v>433.44</c:v>
                </c:pt>
                <c:pt idx="9124">
                  <c:v>475.33</c:v>
                </c:pt>
                <c:pt idx="9125">
                  <c:v>485.11</c:v>
                </c:pt>
                <c:pt idx="9126">
                  <c:v>435.93</c:v>
                </c:pt>
                <c:pt idx="9127">
                  <c:v>445.31</c:v>
                </c:pt>
                <c:pt idx="9128">
                  <c:v>455.33</c:v>
                </c:pt>
                <c:pt idx="9129">
                  <c:v>445</c:v>
                </c:pt>
                <c:pt idx="9130">
                  <c:v>443.7</c:v>
                </c:pt>
                <c:pt idx="9131">
                  <c:v>438.71</c:v>
                </c:pt>
                <c:pt idx="9132">
                  <c:v>458.28</c:v>
                </c:pt>
                <c:pt idx="9133">
                  <c:v>438.36</c:v>
                </c:pt>
                <c:pt idx="9134">
                  <c:v>458.94</c:v>
                </c:pt>
                <c:pt idx="9135">
                  <c:v>451.98</c:v>
                </c:pt>
                <c:pt idx="9136">
                  <c:v>459.6</c:v>
                </c:pt>
                <c:pt idx="9137">
                  <c:v>470.27</c:v>
                </c:pt>
                <c:pt idx="9138">
                  <c:v>433.88</c:v>
                </c:pt>
                <c:pt idx="9139">
                  <c:v>437.35</c:v>
                </c:pt>
                <c:pt idx="9140">
                  <c:v>449.48</c:v>
                </c:pt>
                <c:pt idx="9141">
                  <c:v>448.96</c:v>
                </c:pt>
                <c:pt idx="9142">
                  <c:v>465.99</c:v>
                </c:pt>
                <c:pt idx="9143">
                  <c:v>462.35</c:v>
                </c:pt>
                <c:pt idx="9144">
                  <c:v>472.22</c:v>
                </c:pt>
                <c:pt idx="9145">
                  <c:v>453.88</c:v>
                </c:pt>
                <c:pt idx="9146">
                  <c:v>455.99</c:v>
                </c:pt>
                <c:pt idx="9147">
                  <c:v>440.5</c:v>
                </c:pt>
                <c:pt idx="9148">
                  <c:v>475.17</c:v>
                </c:pt>
                <c:pt idx="9149">
                  <c:v>436.06</c:v>
                </c:pt>
                <c:pt idx="9150">
                  <c:v>437.28</c:v>
                </c:pt>
                <c:pt idx="9151">
                  <c:v>467.57</c:v>
                </c:pt>
                <c:pt idx="9152">
                  <c:v>455.75</c:v>
                </c:pt>
                <c:pt idx="9153">
                  <c:v>457.9</c:v>
                </c:pt>
                <c:pt idx="9154">
                  <c:v>437.31</c:v>
                </c:pt>
                <c:pt idx="9155">
                  <c:v>469.02</c:v>
                </c:pt>
                <c:pt idx="9156">
                  <c:v>434.58</c:v>
                </c:pt>
                <c:pt idx="9157">
                  <c:v>438.24</c:v>
                </c:pt>
                <c:pt idx="9158">
                  <c:v>460.29</c:v>
                </c:pt>
                <c:pt idx="9159">
                  <c:v>452.66</c:v>
                </c:pt>
                <c:pt idx="9160">
                  <c:v>453.83</c:v>
                </c:pt>
                <c:pt idx="9161">
                  <c:v>440.15</c:v>
                </c:pt>
                <c:pt idx="9162">
                  <c:v>478.47</c:v>
                </c:pt>
                <c:pt idx="9163">
                  <c:v>488.57</c:v>
                </c:pt>
                <c:pt idx="9164">
                  <c:v>444.51</c:v>
                </c:pt>
                <c:pt idx="9165">
                  <c:v>467.68</c:v>
                </c:pt>
                <c:pt idx="9166">
                  <c:v>441.56</c:v>
                </c:pt>
                <c:pt idx="9167">
                  <c:v>437.19</c:v>
                </c:pt>
                <c:pt idx="9168">
                  <c:v>433.38</c:v>
                </c:pt>
                <c:pt idx="9169">
                  <c:v>465.22</c:v>
                </c:pt>
                <c:pt idx="9170">
                  <c:v>479.56</c:v>
                </c:pt>
                <c:pt idx="9171">
                  <c:v>433.28</c:v>
                </c:pt>
                <c:pt idx="9172">
                  <c:v>444.75</c:v>
                </c:pt>
                <c:pt idx="9173">
                  <c:v>465.54</c:v>
                </c:pt>
                <c:pt idx="9174">
                  <c:v>453.13</c:v>
                </c:pt>
                <c:pt idx="9175">
                  <c:v>442</c:v>
                </c:pt>
                <c:pt idx="9176">
                  <c:v>465.26</c:v>
                </c:pt>
                <c:pt idx="9177">
                  <c:v>439.09</c:v>
                </c:pt>
                <c:pt idx="9178">
                  <c:v>475.59</c:v>
                </c:pt>
                <c:pt idx="9179">
                  <c:v>483.77</c:v>
                </c:pt>
                <c:pt idx="9180">
                  <c:v>441.74</c:v>
                </c:pt>
                <c:pt idx="9181">
                  <c:v>465.6</c:v>
                </c:pt>
                <c:pt idx="9182">
                  <c:v>445.65</c:v>
                </c:pt>
                <c:pt idx="9183">
                  <c:v>440.62</c:v>
                </c:pt>
                <c:pt idx="9184">
                  <c:v>456.86</c:v>
                </c:pt>
                <c:pt idx="9185">
                  <c:v>467.01</c:v>
                </c:pt>
                <c:pt idx="9186">
                  <c:v>446.74</c:v>
                </c:pt>
                <c:pt idx="9187">
                  <c:v>463.2</c:v>
                </c:pt>
                <c:pt idx="9188">
                  <c:v>467.93</c:v>
                </c:pt>
                <c:pt idx="9189">
                  <c:v>457.75</c:v>
                </c:pt>
                <c:pt idx="9190">
                  <c:v>446.95</c:v>
                </c:pt>
                <c:pt idx="9191">
                  <c:v>448.51</c:v>
                </c:pt>
                <c:pt idx="9192">
                  <c:v>443.39</c:v>
                </c:pt>
                <c:pt idx="9193">
                  <c:v>448.52</c:v>
                </c:pt>
                <c:pt idx="9194">
                  <c:v>440.12</c:v>
                </c:pt>
                <c:pt idx="9195">
                  <c:v>470.46</c:v>
                </c:pt>
                <c:pt idx="9196">
                  <c:v>462.8</c:v>
                </c:pt>
                <c:pt idx="9197">
                  <c:v>437.57</c:v>
                </c:pt>
                <c:pt idx="9198">
                  <c:v>468.43</c:v>
                </c:pt>
                <c:pt idx="9199">
                  <c:v>454.62</c:v>
                </c:pt>
                <c:pt idx="9200">
                  <c:v>437.21</c:v>
                </c:pt>
                <c:pt idx="9201">
                  <c:v>482.71</c:v>
                </c:pt>
                <c:pt idx="9202">
                  <c:v>446.23</c:v>
                </c:pt>
                <c:pt idx="9203">
                  <c:v>449</c:v>
                </c:pt>
                <c:pt idx="9204">
                  <c:v>444.83</c:v>
                </c:pt>
                <c:pt idx="9205">
                  <c:v>466.36</c:v>
                </c:pt>
                <c:pt idx="9206">
                  <c:v>446.66</c:v>
                </c:pt>
                <c:pt idx="9207">
                  <c:v>447.98</c:v>
                </c:pt>
                <c:pt idx="9208">
                  <c:v>464.31</c:v>
                </c:pt>
                <c:pt idx="9209">
                  <c:v>458.74</c:v>
                </c:pt>
                <c:pt idx="9210">
                  <c:v>454.25</c:v>
                </c:pt>
                <c:pt idx="9211">
                  <c:v>460.06</c:v>
                </c:pt>
                <c:pt idx="9212">
                  <c:v>467.72</c:v>
                </c:pt>
                <c:pt idx="9213">
                  <c:v>449.5</c:v>
                </c:pt>
                <c:pt idx="9214">
                  <c:v>466.36</c:v>
                </c:pt>
                <c:pt idx="9215">
                  <c:v>466.51</c:v>
                </c:pt>
                <c:pt idx="9216">
                  <c:v>477.24</c:v>
                </c:pt>
                <c:pt idx="9217">
                  <c:v>452.56</c:v>
                </c:pt>
                <c:pt idx="9218">
                  <c:v>426.3</c:v>
                </c:pt>
                <c:pt idx="9219">
                  <c:v>436.6</c:v>
                </c:pt>
                <c:pt idx="9220">
                  <c:v>436.67</c:v>
                </c:pt>
                <c:pt idx="9221">
                  <c:v>477.2</c:v>
                </c:pt>
                <c:pt idx="9222">
                  <c:v>467.46</c:v>
                </c:pt>
                <c:pt idx="9223">
                  <c:v>464.03</c:v>
                </c:pt>
                <c:pt idx="9224">
                  <c:v>472.15</c:v>
                </c:pt>
                <c:pt idx="9225">
                  <c:v>471.48</c:v>
                </c:pt>
                <c:pt idx="9226">
                  <c:v>484.34</c:v>
                </c:pt>
                <c:pt idx="9227">
                  <c:v>425.14</c:v>
                </c:pt>
                <c:pt idx="9228">
                  <c:v>480.79</c:v>
                </c:pt>
                <c:pt idx="9229">
                  <c:v>443.45</c:v>
                </c:pt>
                <c:pt idx="9230">
                  <c:v>435.43</c:v>
                </c:pt>
                <c:pt idx="9231">
                  <c:v>484.13</c:v>
                </c:pt>
                <c:pt idx="9232">
                  <c:v>436.77</c:v>
                </c:pt>
                <c:pt idx="9233">
                  <c:v>432.93</c:v>
                </c:pt>
                <c:pt idx="9234">
                  <c:v>488.81</c:v>
                </c:pt>
                <c:pt idx="9235">
                  <c:v>481.08</c:v>
                </c:pt>
                <c:pt idx="9236">
                  <c:v>466.56</c:v>
                </c:pt>
                <c:pt idx="9237">
                  <c:v>436.05</c:v>
                </c:pt>
                <c:pt idx="9238">
                  <c:v>459.23</c:v>
                </c:pt>
                <c:pt idx="9239">
                  <c:v>439.9</c:v>
                </c:pt>
                <c:pt idx="9240">
                  <c:v>431.96</c:v>
                </c:pt>
                <c:pt idx="9241">
                  <c:v>438.24</c:v>
                </c:pt>
                <c:pt idx="9242">
                  <c:v>444.8</c:v>
                </c:pt>
                <c:pt idx="9243">
                  <c:v>454.35</c:v>
                </c:pt>
                <c:pt idx="9244">
                  <c:v>454.29</c:v>
                </c:pt>
                <c:pt idx="9245">
                  <c:v>464.44</c:v>
                </c:pt>
                <c:pt idx="9246">
                  <c:v>433.25</c:v>
                </c:pt>
                <c:pt idx="9247">
                  <c:v>455.07</c:v>
                </c:pt>
                <c:pt idx="9248">
                  <c:v>448.45</c:v>
                </c:pt>
                <c:pt idx="9249">
                  <c:v>455.58</c:v>
                </c:pt>
                <c:pt idx="9250">
                  <c:v>443.87</c:v>
                </c:pt>
                <c:pt idx="9251">
                  <c:v>443.7</c:v>
                </c:pt>
                <c:pt idx="9252">
                  <c:v>460.86</c:v>
                </c:pt>
                <c:pt idx="9253">
                  <c:v>444.74</c:v>
                </c:pt>
                <c:pt idx="9254">
                  <c:v>446.93</c:v>
                </c:pt>
                <c:pt idx="9255">
                  <c:v>427.36</c:v>
                </c:pt>
                <c:pt idx="9256">
                  <c:v>467.19</c:v>
                </c:pt>
                <c:pt idx="9257">
                  <c:v>481.96</c:v>
                </c:pt>
                <c:pt idx="9258">
                  <c:v>434.83</c:v>
                </c:pt>
                <c:pt idx="9259">
                  <c:v>451.58</c:v>
                </c:pt>
                <c:pt idx="9260">
                  <c:v>435.17</c:v>
                </c:pt>
                <c:pt idx="9261">
                  <c:v>437.55</c:v>
                </c:pt>
                <c:pt idx="9262">
                  <c:v>448.31</c:v>
                </c:pt>
                <c:pt idx="9263">
                  <c:v>456.02</c:v>
                </c:pt>
                <c:pt idx="9264">
                  <c:v>438.26</c:v>
                </c:pt>
                <c:pt idx="9265">
                  <c:v>482.15</c:v>
                </c:pt>
                <c:pt idx="9266">
                  <c:v>449.17</c:v>
                </c:pt>
                <c:pt idx="9267">
                  <c:v>452.64</c:v>
                </c:pt>
                <c:pt idx="9268">
                  <c:v>442.5</c:v>
                </c:pt>
                <c:pt idx="9269">
                  <c:v>439.74</c:v>
                </c:pt>
                <c:pt idx="9270">
                  <c:v>459.66</c:v>
                </c:pt>
                <c:pt idx="9271">
                  <c:v>484.33</c:v>
                </c:pt>
                <c:pt idx="9272">
                  <c:v>474.4</c:v>
                </c:pt>
                <c:pt idx="9273">
                  <c:v>485.66</c:v>
                </c:pt>
                <c:pt idx="9274">
                  <c:v>428.67</c:v>
                </c:pt>
                <c:pt idx="9275">
                  <c:v>458.59</c:v>
                </c:pt>
                <c:pt idx="9276">
                  <c:v>441</c:v>
                </c:pt>
                <c:pt idx="9277">
                  <c:v>445.1</c:v>
                </c:pt>
                <c:pt idx="9278">
                  <c:v>495.23</c:v>
                </c:pt>
                <c:pt idx="9279">
                  <c:v>475.44</c:v>
                </c:pt>
                <c:pt idx="9280">
                  <c:v>436.43</c:v>
                </c:pt>
                <c:pt idx="9281">
                  <c:v>466.24</c:v>
                </c:pt>
                <c:pt idx="9282">
                  <c:v>425.74</c:v>
                </c:pt>
                <c:pt idx="9283">
                  <c:v>431.16</c:v>
                </c:pt>
                <c:pt idx="9284">
                  <c:v>467.53</c:v>
                </c:pt>
                <c:pt idx="9285">
                  <c:v>436.67</c:v>
                </c:pt>
                <c:pt idx="9286">
                  <c:v>477.32</c:v>
                </c:pt>
                <c:pt idx="9287">
                  <c:v>450.92</c:v>
                </c:pt>
                <c:pt idx="9288">
                  <c:v>472.59</c:v>
                </c:pt>
                <c:pt idx="9289">
                  <c:v>441.7</c:v>
                </c:pt>
                <c:pt idx="9290">
                  <c:v>488.12</c:v>
                </c:pt>
                <c:pt idx="9291">
                  <c:v>471.6</c:v>
                </c:pt>
                <c:pt idx="9292">
                  <c:v>443.86</c:v>
                </c:pt>
                <c:pt idx="9293">
                  <c:v>446.23</c:v>
                </c:pt>
                <c:pt idx="9294">
                  <c:v>472.33</c:v>
                </c:pt>
                <c:pt idx="9295">
                  <c:v>434.11</c:v>
                </c:pt>
                <c:pt idx="9296">
                  <c:v>484.42</c:v>
                </c:pt>
                <c:pt idx="9297">
                  <c:v>460.35</c:v>
                </c:pt>
                <c:pt idx="9298">
                  <c:v>431.69</c:v>
                </c:pt>
                <c:pt idx="9299">
                  <c:v>460.87</c:v>
                </c:pt>
                <c:pt idx="9300">
                  <c:v>431.15</c:v>
                </c:pt>
                <c:pt idx="9301">
                  <c:v>444.66</c:v>
                </c:pt>
                <c:pt idx="9302">
                  <c:v>486.8</c:v>
                </c:pt>
                <c:pt idx="9303">
                  <c:v>452.27</c:v>
                </c:pt>
                <c:pt idx="9304">
                  <c:v>477.71</c:v>
                </c:pt>
                <c:pt idx="9305">
                  <c:v>462.84</c:v>
                </c:pt>
                <c:pt idx="9306">
                  <c:v>447.1</c:v>
                </c:pt>
                <c:pt idx="9307">
                  <c:v>452.82</c:v>
                </c:pt>
                <c:pt idx="9308">
                  <c:v>461.96</c:v>
                </c:pt>
                <c:pt idx="9309">
                  <c:v>466.71</c:v>
                </c:pt>
                <c:pt idx="9310">
                  <c:v>462.07</c:v>
                </c:pt>
                <c:pt idx="9311">
                  <c:v>474.46</c:v>
                </c:pt>
                <c:pt idx="9312">
                  <c:v>443.66</c:v>
                </c:pt>
                <c:pt idx="9313">
                  <c:v>432.27</c:v>
                </c:pt>
                <c:pt idx="9314">
                  <c:v>439.96</c:v>
                </c:pt>
                <c:pt idx="9315">
                  <c:v>457.43</c:v>
                </c:pt>
                <c:pt idx="9316">
                  <c:v>434.2</c:v>
                </c:pt>
                <c:pt idx="9317">
                  <c:v>469.64</c:v>
                </c:pt>
                <c:pt idx="9318">
                  <c:v>433.76</c:v>
                </c:pt>
                <c:pt idx="9319">
                  <c:v>439.64</c:v>
                </c:pt>
                <c:pt idx="9320">
                  <c:v>460.63</c:v>
                </c:pt>
                <c:pt idx="9321">
                  <c:v>466.75</c:v>
                </c:pt>
                <c:pt idx="9322">
                  <c:v>451.13</c:v>
                </c:pt>
                <c:pt idx="9323">
                  <c:v>432.01</c:v>
                </c:pt>
                <c:pt idx="9324">
                  <c:v>481.41</c:v>
                </c:pt>
                <c:pt idx="9325">
                  <c:v>485.76</c:v>
                </c:pt>
                <c:pt idx="9326">
                  <c:v>451.29</c:v>
                </c:pt>
                <c:pt idx="9327">
                  <c:v>437.5</c:v>
                </c:pt>
                <c:pt idx="9328">
                  <c:v>439.84</c:v>
                </c:pt>
                <c:pt idx="9329">
                  <c:v>445.54</c:v>
                </c:pt>
                <c:pt idx="9330">
                  <c:v>448.4</c:v>
                </c:pt>
                <c:pt idx="9331">
                  <c:v>487.03</c:v>
                </c:pt>
                <c:pt idx="9332">
                  <c:v>482.47</c:v>
                </c:pt>
                <c:pt idx="9333">
                  <c:v>467.77</c:v>
                </c:pt>
                <c:pt idx="9334">
                  <c:v>444.65</c:v>
                </c:pt>
                <c:pt idx="9335">
                  <c:v>468.37</c:v>
                </c:pt>
                <c:pt idx="9336">
                  <c:v>448.85</c:v>
                </c:pt>
                <c:pt idx="9337">
                  <c:v>437.87</c:v>
                </c:pt>
                <c:pt idx="9338">
                  <c:v>437.09</c:v>
                </c:pt>
                <c:pt idx="9339">
                  <c:v>440.13</c:v>
                </c:pt>
                <c:pt idx="9340">
                  <c:v>461.96</c:v>
                </c:pt>
                <c:pt idx="9341">
                  <c:v>443.55</c:v>
                </c:pt>
                <c:pt idx="9342">
                  <c:v>455.52</c:v>
                </c:pt>
                <c:pt idx="9343">
                  <c:v>472.16</c:v>
                </c:pt>
                <c:pt idx="9344">
                  <c:v>446.79</c:v>
                </c:pt>
                <c:pt idx="9345">
                  <c:v>458.59</c:v>
                </c:pt>
                <c:pt idx="9346">
                  <c:v>433.4</c:v>
                </c:pt>
                <c:pt idx="9347">
                  <c:v>464.6</c:v>
                </c:pt>
                <c:pt idx="9348">
                  <c:v>473.85</c:v>
                </c:pt>
                <c:pt idx="9349">
                  <c:v>479.78</c:v>
                </c:pt>
                <c:pt idx="9350">
                  <c:v>452.24</c:v>
                </c:pt>
                <c:pt idx="9351">
                  <c:v>432.49</c:v>
                </c:pt>
                <c:pt idx="9352">
                  <c:v>460.18</c:v>
                </c:pt>
                <c:pt idx="9353">
                  <c:v>443.02</c:v>
                </c:pt>
                <c:pt idx="9354">
                  <c:v>480.54</c:v>
                </c:pt>
                <c:pt idx="9355">
                  <c:v>466.8</c:v>
                </c:pt>
                <c:pt idx="9356">
                  <c:v>439.77</c:v>
                </c:pt>
                <c:pt idx="9357">
                  <c:v>464.95</c:v>
                </c:pt>
                <c:pt idx="9358">
                  <c:v>470.06</c:v>
                </c:pt>
                <c:pt idx="9359">
                  <c:v>463.77</c:v>
                </c:pt>
                <c:pt idx="9360">
                  <c:v>473.42</c:v>
                </c:pt>
                <c:pt idx="9361">
                  <c:v>440.75</c:v>
                </c:pt>
                <c:pt idx="9362">
                  <c:v>463.48</c:v>
                </c:pt>
                <c:pt idx="9363">
                  <c:v>439.82</c:v>
                </c:pt>
                <c:pt idx="9364">
                  <c:v>438.43</c:v>
                </c:pt>
                <c:pt idx="9365">
                  <c:v>473.12</c:v>
                </c:pt>
                <c:pt idx="9366">
                  <c:v>462.69</c:v>
                </c:pt>
                <c:pt idx="9367">
                  <c:v>478.48</c:v>
                </c:pt>
                <c:pt idx="9368">
                  <c:v>465.36</c:v>
                </c:pt>
                <c:pt idx="9369">
                  <c:v>458.69</c:v>
                </c:pt>
                <c:pt idx="9370">
                  <c:v>439.55</c:v>
                </c:pt>
                <c:pt idx="9371">
                  <c:v>433.18</c:v>
                </c:pt>
                <c:pt idx="9372">
                  <c:v>494.75</c:v>
                </c:pt>
                <c:pt idx="9373">
                  <c:v>439.59</c:v>
                </c:pt>
                <c:pt idx="9374">
                  <c:v>454.5</c:v>
                </c:pt>
                <c:pt idx="9375">
                  <c:v>481.09</c:v>
                </c:pt>
                <c:pt idx="9376">
                  <c:v>474.51</c:v>
                </c:pt>
                <c:pt idx="9377">
                  <c:v>473.32</c:v>
                </c:pt>
                <c:pt idx="9378">
                  <c:v>435.12</c:v>
                </c:pt>
                <c:pt idx="9379">
                  <c:v>456.13</c:v>
                </c:pt>
                <c:pt idx="9380">
                  <c:v>453.02</c:v>
                </c:pt>
                <c:pt idx="9381">
                  <c:v>457.26</c:v>
                </c:pt>
                <c:pt idx="9382">
                  <c:v>448.71</c:v>
                </c:pt>
                <c:pt idx="9383">
                  <c:v>437.93</c:v>
                </c:pt>
                <c:pt idx="9384">
                  <c:v>476.12</c:v>
                </c:pt>
                <c:pt idx="9385">
                  <c:v>475.58</c:v>
                </c:pt>
                <c:pt idx="9386">
                  <c:v>484.05</c:v>
                </c:pt>
                <c:pt idx="9387">
                  <c:v>475.36</c:v>
                </c:pt>
                <c:pt idx="9388">
                  <c:v>460.06</c:v>
                </c:pt>
                <c:pt idx="9389">
                  <c:v>438.56</c:v>
                </c:pt>
                <c:pt idx="9390">
                  <c:v>434.08</c:v>
                </c:pt>
                <c:pt idx="9391">
                  <c:v>427.22</c:v>
                </c:pt>
                <c:pt idx="9392">
                  <c:v>480.82</c:v>
                </c:pt>
                <c:pt idx="9393">
                  <c:v>431.01</c:v>
                </c:pt>
                <c:pt idx="9394">
                  <c:v>444.82</c:v>
                </c:pt>
                <c:pt idx="9395">
                  <c:v>451.67</c:v>
                </c:pt>
                <c:pt idx="9396">
                  <c:v>471.32</c:v>
                </c:pt>
                <c:pt idx="9397">
                  <c:v>474.57</c:v>
                </c:pt>
                <c:pt idx="9398">
                  <c:v>467.09</c:v>
                </c:pt>
                <c:pt idx="9399">
                  <c:v>439.69</c:v>
                </c:pt>
                <c:pt idx="9400">
                  <c:v>444.43</c:v>
                </c:pt>
                <c:pt idx="9401">
                  <c:v>463.3</c:v>
                </c:pt>
                <c:pt idx="9402">
                  <c:v>450.61</c:v>
                </c:pt>
                <c:pt idx="9403">
                  <c:v>450.43</c:v>
                </c:pt>
                <c:pt idx="9404">
                  <c:v>433.37</c:v>
                </c:pt>
                <c:pt idx="9405">
                  <c:v>459.83</c:v>
                </c:pt>
                <c:pt idx="9406">
                  <c:v>478.3</c:v>
                </c:pt>
                <c:pt idx="9407">
                  <c:v>483.03</c:v>
                </c:pt>
                <c:pt idx="9408">
                  <c:v>430.45</c:v>
                </c:pt>
                <c:pt idx="9409">
                  <c:v>483.79</c:v>
                </c:pt>
                <c:pt idx="9410">
                  <c:v>443.25</c:v>
                </c:pt>
                <c:pt idx="9411">
                  <c:v>427.69</c:v>
                </c:pt>
                <c:pt idx="9412">
                  <c:v>429.15</c:v>
                </c:pt>
                <c:pt idx="9413">
                  <c:v>461.89</c:v>
                </c:pt>
                <c:pt idx="9414">
                  <c:v>457.02</c:v>
                </c:pt>
                <c:pt idx="9415">
                  <c:v>474.12</c:v>
                </c:pt>
                <c:pt idx="9416">
                  <c:v>452.47</c:v>
                </c:pt>
                <c:pt idx="9417">
                  <c:v>447.84</c:v>
                </c:pt>
                <c:pt idx="9418">
                  <c:v>452.85</c:v>
                </c:pt>
                <c:pt idx="9419">
                  <c:v>476.75</c:v>
                </c:pt>
                <c:pt idx="9420">
                  <c:v>431.26</c:v>
                </c:pt>
                <c:pt idx="9421">
                  <c:v>434.81</c:v>
                </c:pt>
                <c:pt idx="9422">
                  <c:v>433.97</c:v>
                </c:pt>
                <c:pt idx="9423">
                  <c:v>471.46</c:v>
                </c:pt>
                <c:pt idx="9424">
                  <c:v>432.82</c:v>
                </c:pt>
                <c:pt idx="9425">
                  <c:v>457.54</c:v>
                </c:pt>
                <c:pt idx="9426">
                  <c:v>449.02</c:v>
                </c:pt>
                <c:pt idx="9427">
                  <c:v>445.45</c:v>
                </c:pt>
                <c:pt idx="9428">
                  <c:v>454.16</c:v>
                </c:pt>
                <c:pt idx="9429">
                  <c:v>439.92</c:v>
                </c:pt>
                <c:pt idx="9430">
                  <c:v>443.48</c:v>
                </c:pt>
                <c:pt idx="9431">
                  <c:v>454.03</c:v>
                </c:pt>
                <c:pt idx="9432">
                  <c:v>448.91</c:v>
                </c:pt>
                <c:pt idx="9433">
                  <c:v>460.22</c:v>
                </c:pt>
                <c:pt idx="9434">
                  <c:v>452.57</c:v>
                </c:pt>
                <c:pt idx="9435">
                  <c:v>482.49</c:v>
                </c:pt>
                <c:pt idx="9436">
                  <c:v>469.92</c:v>
                </c:pt>
                <c:pt idx="9437">
                  <c:v>435.29</c:v>
                </c:pt>
                <c:pt idx="9438">
                  <c:v>461.27</c:v>
                </c:pt>
                <c:pt idx="9439">
                  <c:v>445.92</c:v>
                </c:pt>
                <c:pt idx="9440">
                  <c:v>478.13</c:v>
                </c:pt>
                <c:pt idx="9441">
                  <c:v>468.54</c:v>
                </c:pt>
                <c:pt idx="9442">
                  <c:v>437.65</c:v>
                </c:pt>
                <c:pt idx="9443">
                  <c:v>469.9</c:v>
                </c:pt>
                <c:pt idx="9444">
                  <c:v>441.66</c:v>
                </c:pt>
                <c:pt idx="9445">
                  <c:v>435.03</c:v>
                </c:pt>
                <c:pt idx="9446">
                  <c:v>431.76</c:v>
                </c:pt>
                <c:pt idx="9447">
                  <c:v>478.08</c:v>
                </c:pt>
                <c:pt idx="9448">
                  <c:v>455.32</c:v>
                </c:pt>
                <c:pt idx="9449">
                  <c:v>477.52</c:v>
                </c:pt>
                <c:pt idx="9450">
                  <c:v>480.58</c:v>
                </c:pt>
                <c:pt idx="9451">
                  <c:v>453.94</c:v>
                </c:pt>
                <c:pt idx="9452">
                  <c:v>435.56</c:v>
                </c:pt>
                <c:pt idx="9453">
                  <c:v>432.73</c:v>
                </c:pt>
                <c:pt idx="9454">
                  <c:v>462.6</c:v>
                </c:pt>
                <c:pt idx="9455">
                  <c:v>438.73</c:v>
                </c:pt>
                <c:pt idx="9456">
                  <c:v>455.76</c:v>
                </c:pt>
                <c:pt idx="9457">
                  <c:v>458.19</c:v>
                </c:pt>
                <c:pt idx="9458">
                  <c:v>435.91</c:v>
                </c:pt>
                <c:pt idx="9459">
                  <c:v>458.49</c:v>
                </c:pt>
                <c:pt idx="9460">
                  <c:v>436.69</c:v>
                </c:pt>
                <c:pt idx="9461">
                  <c:v>471.05</c:v>
                </c:pt>
                <c:pt idx="9462">
                  <c:v>429.66</c:v>
                </c:pt>
                <c:pt idx="9463">
                  <c:v>444.01</c:v>
                </c:pt>
                <c:pt idx="9464">
                  <c:v>444.71</c:v>
                </c:pt>
                <c:pt idx="9465">
                  <c:v>438.1</c:v>
                </c:pt>
                <c:pt idx="9466">
                  <c:v>451.64</c:v>
                </c:pt>
                <c:pt idx="9467">
                  <c:v>458.36</c:v>
                </c:pt>
                <c:pt idx="9468">
                  <c:v>434.64</c:v>
                </c:pt>
                <c:pt idx="9469">
                  <c:v>469.09</c:v>
                </c:pt>
                <c:pt idx="9470">
                  <c:v>460.43</c:v>
                </c:pt>
                <c:pt idx="9471">
                  <c:v>428.79</c:v>
                </c:pt>
                <c:pt idx="9472">
                  <c:v>472.37</c:v>
                </c:pt>
                <c:pt idx="9473">
                  <c:v>458.92</c:v>
                </c:pt>
                <c:pt idx="9474">
                  <c:v>436.62</c:v>
                </c:pt>
                <c:pt idx="9475">
                  <c:v>471.65</c:v>
                </c:pt>
                <c:pt idx="9476">
                  <c:v>441.49</c:v>
                </c:pt>
                <c:pt idx="9477">
                  <c:v>447.16</c:v>
                </c:pt>
                <c:pt idx="9478">
                  <c:v>450.65</c:v>
                </c:pt>
                <c:pt idx="9479">
                  <c:v>450.36</c:v>
                </c:pt>
                <c:pt idx="9480">
                  <c:v>480.18</c:v>
                </c:pt>
                <c:pt idx="9481">
                  <c:v>438.73</c:v>
                </c:pt>
                <c:pt idx="9482">
                  <c:v>473.84</c:v>
                </c:pt>
                <c:pt idx="9483">
                  <c:v>445.22</c:v>
                </c:pt>
                <c:pt idx="9484">
                  <c:v>461</c:v>
                </c:pt>
                <c:pt idx="9485">
                  <c:v>443.99</c:v>
                </c:pt>
                <c:pt idx="9486">
                  <c:v>472.18</c:v>
                </c:pt>
                <c:pt idx="9487">
                  <c:v>483.16</c:v>
                </c:pt>
                <c:pt idx="9488">
                  <c:v>441.32</c:v>
                </c:pt>
                <c:pt idx="9489">
                  <c:v>441.49</c:v>
                </c:pt>
                <c:pt idx="9490">
                  <c:v>472.79</c:v>
                </c:pt>
                <c:pt idx="9491">
                  <c:v>429.27</c:v>
                </c:pt>
                <c:pt idx="9492">
                  <c:v>465.87</c:v>
                </c:pt>
                <c:pt idx="9493">
                  <c:v>438.68</c:v>
                </c:pt>
                <c:pt idx="9494">
                  <c:v>472.2</c:v>
                </c:pt>
                <c:pt idx="9495">
                  <c:v>460.88</c:v>
                </c:pt>
                <c:pt idx="9496">
                  <c:v>490.81</c:v>
                </c:pt>
                <c:pt idx="9497">
                  <c:v>469.27</c:v>
                </c:pt>
                <c:pt idx="9498">
                  <c:v>450.32</c:v>
                </c:pt>
                <c:pt idx="9499">
                  <c:v>489.05</c:v>
                </c:pt>
                <c:pt idx="9500">
                  <c:v>457.11</c:v>
                </c:pt>
                <c:pt idx="9501">
                  <c:v>465.82</c:v>
                </c:pt>
                <c:pt idx="9502">
                  <c:v>470.63</c:v>
                </c:pt>
                <c:pt idx="9503">
                  <c:v>443.45</c:v>
                </c:pt>
                <c:pt idx="9504">
                  <c:v>457.74</c:v>
                </c:pt>
                <c:pt idx="9505">
                  <c:v>436.13</c:v>
                </c:pt>
                <c:pt idx="9506">
                  <c:v>477.5</c:v>
                </c:pt>
                <c:pt idx="9507">
                  <c:v>475</c:v>
                </c:pt>
                <c:pt idx="9508">
                  <c:v>429.25</c:v>
                </c:pt>
                <c:pt idx="9509">
                  <c:v>433.83</c:v>
                </c:pt>
                <c:pt idx="9510">
                  <c:v>468.4</c:v>
                </c:pt>
                <c:pt idx="9511">
                  <c:v>458.12</c:v>
                </c:pt>
                <c:pt idx="9512">
                  <c:v>441.18</c:v>
                </c:pt>
                <c:pt idx="9513">
                  <c:v>444.34</c:v>
                </c:pt>
                <c:pt idx="9514">
                  <c:v>439.84</c:v>
                </c:pt>
                <c:pt idx="9515">
                  <c:v>486.34</c:v>
                </c:pt>
                <c:pt idx="9516">
                  <c:v>434.06</c:v>
                </c:pt>
                <c:pt idx="9517">
                  <c:v>437.62</c:v>
                </c:pt>
                <c:pt idx="9518">
                  <c:v>454.02</c:v>
                </c:pt>
                <c:pt idx="9519">
                  <c:v>453.09</c:v>
                </c:pt>
                <c:pt idx="9520">
                  <c:v>465.42</c:v>
                </c:pt>
                <c:pt idx="9521">
                  <c:v>441.04</c:v>
                </c:pt>
                <c:pt idx="9522">
                  <c:v>436.75</c:v>
                </c:pt>
                <c:pt idx="9523">
                  <c:v>435.39</c:v>
                </c:pt>
                <c:pt idx="9524">
                  <c:v>442.74</c:v>
                </c:pt>
                <c:pt idx="9525">
                  <c:v>445.16</c:v>
                </c:pt>
                <c:pt idx="9526">
                  <c:v>481.27</c:v>
                </c:pt>
                <c:pt idx="9527">
                  <c:v>455.12</c:v>
                </c:pt>
                <c:pt idx="9528">
                  <c:v>479.53</c:v>
                </c:pt>
                <c:pt idx="9529">
                  <c:v>474.2</c:v>
                </c:pt>
                <c:pt idx="9530">
                  <c:v>478.75</c:v>
                </c:pt>
                <c:pt idx="9531">
                  <c:v>443.9</c:v>
                </c:pt>
                <c:pt idx="9532">
                  <c:v>445.82</c:v>
                </c:pt>
                <c:pt idx="9533">
                  <c:v>447.64</c:v>
                </c:pt>
                <c:pt idx="9534">
                  <c:v>441.18</c:v>
                </c:pt>
                <c:pt idx="9535">
                  <c:v>439.61</c:v>
                </c:pt>
                <c:pt idx="9536">
                  <c:v>444.46</c:v>
                </c:pt>
                <c:pt idx="9537">
                  <c:v>443.2</c:v>
                </c:pt>
                <c:pt idx="9538">
                  <c:v>434.12</c:v>
                </c:pt>
                <c:pt idx="9539">
                  <c:v>490.84</c:v>
                </c:pt>
                <c:pt idx="9540">
                  <c:v>472.94</c:v>
                </c:pt>
                <c:pt idx="9541">
                  <c:v>474.81</c:v>
                </c:pt>
                <c:pt idx="9542">
                  <c:v>438.42</c:v>
                </c:pt>
                <c:pt idx="9543">
                  <c:v>464.05</c:v>
                </c:pt>
                <c:pt idx="9544">
                  <c:v>452.59</c:v>
                </c:pt>
                <c:pt idx="9545">
                  <c:v>437.38</c:v>
                </c:pt>
                <c:pt idx="9546">
                  <c:v>448.15</c:v>
                </c:pt>
                <c:pt idx="9547">
                  <c:v>459.69</c:v>
                </c:pt>
                <c:pt idx="9548">
                  <c:v>465.06</c:v>
                </c:pt>
                <c:pt idx="9549">
                  <c:v>481.91</c:v>
                </c:pt>
                <c:pt idx="9550">
                  <c:v>474.57</c:v>
                </c:pt>
                <c:pt idx="9551">
                  <c:v>440.29</c:v>
                </c:pt>
                <c:pt idx="9552">
                  <c:v>455.76</c:v>
                </c:pt>
                <c:pt idx="9553">
                  <c:v>459</c:v>
                </c:pt>
                <c:pt idx="9554">
                  <c:v>470.9</c:v>
                </c:pt>
                <c:pt idx="9555">
                  <c:v>464.5</c:v>
                </c:pt>
                <c:pt idx="9556">
                  <c:v>439.03</c:v>
                </c:pt>
                <c:pt idx="9557">
                  <c:v>471.05</c:v>
                </c:pt>
                <c:pt idx="9558">
                  <c:v>477.22</c:v>
                </c:pt>
                <c:pt idx="9559">
                  <c:v>470.03</c:v>
                </c:pt>
                <c:pt idx="9560">
                  <c:v>431.35</c:v>
                </c:pt>
                <c:pt idx="9561">
                  <c:v>447.4</c:v>
                </c:pt>
                <c:pt idx="9562">
                  <c:v>445.62</c:v>
                </c:pt>
                <c:pt idx="9563">
                  <c:v>457.32</c:v>
                </c:pt>
                <c:pt idx="9564">
                  <c:v>446.92</c:v>
                </c:pt>
                <c:pt idx="9565">
                  <c:v>429.34</c:v>
                </c:pt>
                <c:pt idx="9566">
                  <c:v>421.57</c:v>
                </c:pt>
                <c:pt idx="9567">
                  <c:v>454.41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4049664"/>
        <c:axId val="254055552"/>
      </c:barChart>
      <c:catAx>
        <c:axId val="254049664"/>
        <c:scaling>
          <c:orientation val="minMax"/>
        </c:scaling>
        <c:delete val="0"/>
        <c:axPos val="b"/>
        <c:majorTickMark val="out"/>
        <c:minorTickMark val="none"/>
        <c:tickLblPos val="nextTo"/>
        <c:crossAx val="254055552"/>
        <c:crosses val="autoZero"/>
        <c:auto val="1"/>
        <c:lblAlgn val="ctr"/>
        <c:lblOffset val="100"/>
        <c:noMultiLvlLbl val="0"/>
      </c:catAx>
      <c:valAx>
        <c:axId val="2540555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5404966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EA50E-C606-499D-A63F-BA68DF1FAE17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55FBB-2873-4765-90DB-A5B913400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55FBB-2873-4765-90DB-A5B913400B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2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A5B2F-E380-4009-AD12-0196C9FB63F4}" type="datetime1">
              <a:rPr lang="en-US" smtClean="0"/>
              <a:t>5/9/2024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AAFC9-2285-4AC1-BF55-059E1E9E92E5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6002A-F1F0-4432-80D1-F5CE5603D15B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54F-A9E7-43AF-926A-EAA4E4320C9A}" type="datetime1">
              <a:rPr lang="en-US" smtClean="0"/>
              <a:t>5/9/2024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71E55FB-026F-4D49-8535-A8E83C9ECFA7}" type="datetime1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5DA9-235E-47F8-942E-E2B6443CE881}" type="datetime1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D902F-5809-4AC9-B69C-F867F51D77F4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3D8A-14F3-4FF2-BEDE-5496F979C098}" type="datetime1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C95-69F7-41AC-92DA-FA94EAA62B79}" type="datetime1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5FAA829-8D24-4F7F-B68A-C9F2C3F3FC97}" type="datetime1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C9ACAA15-2827-4D38-824F-77ACCDE401E9}" type="datetime1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D89630E-B849-4951-8CCC-A738B06EFA3A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92" y="152400"/>
            <a:ext cx="9067800" cy="183773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Develop The Energy production model by enhancing the plant performance and Independent Features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2743200"/>
            <a:ext cx="75707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Final Project Presentation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4287-0B9D-4618-BA14-162BDE89BDF3}" type="datetime1">
              <a:rPr lang="en-US" smtClean="0"/>
              <a:t>5/9/2024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075573"/>
              </p:ext>
            </p:extLst>
          </p:nvPr>
        </p:nvGraphicFramePr>
        <p:xfrm>
          <a:off x="2858692" y="3666530"/>
          <a:ext cx="352980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805"/>
              </a:tblGrid>
              <a:tr h="5232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GROUP  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Uttam</a:t>
                      </a:r>
                      <a:r>
                        <a:rPr lang="en-US" dirty="0" smtClean="0"/>
                        <a:t> Kumar </a:t>
                      </a:r>
                      <a:r>
                        <a:rPr lang="en-US" dirty="0" err="1" smtClean="0"/>
                        <a:t>Pandey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Satti</a:t>
                      </a:r>
                      <a:r>
                        <a:rPr lang="en-US" dirty="0" smtClean="0"/>
                        <a:t>. </a:t>
                      </a:r>
                      <a:r>
                        <a:rPr lang="en-US" dirty="0" err="1" smtClean="0"/>
                        <a:t>Meghana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Shaonli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Samanta</a:t>
                      </a:r>
                      <a:r>
                        <a:rPr lang="en-US" dirty="0" smtClean="0"/>
                        <a:t> Roy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Dawood M 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Swejal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44690" y="60960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Under the guidance of </a:t>
            </a:r>
            <a:r>
              <a:rPr lang="en-US" dirty="0" err="1" smtClean="0"/>
              <a:t>Excelr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ssignment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0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Visualization of Distinct Independent Variables in the prevailing dataset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35065412"/>
              </p:ext>
            </p:extLst>
          </p:nvPr>
        </p:nvGraphicFramePr>
        <p:xfrm>
          <a:off x="301625" y="1527173"/>
          <a:ext cx="8504238" cy="2968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375"/>
                <a:gridCol w="4233863"/>
              </a:tblGrid>
              <a:tr h="413568">
                <a:tc>
                  <a:txBody>
                    <a:bodyPr/>
                    <a:lstStyle/>
                    <a:p>
                      <a:r>
                        <a:rPr lang="en-US" dirty="0" smtClean="0"/>
                        <a:t>Independent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Graphs</a:t>
                      </a:r>
                      <a:endParaRPr lang="en-US" dirty="0"/>
                    </a:p>
                  </a:txBody>
                  <a:tcPr/>
                </a:tc>
              </a:tr>
              <a:tr h="413568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Bar Graph</a:t>
                      </a:r>
                      <a:r>
                        <a:rPr lang="en-US" baseline="0" dirty="0" smtClean="0"/>
                        <a:t> &amp; </a:t>
                      </a:r>
                      <a:r>
                        <a:rPr lang="en-US" dirty="0" smtClean="0"/>
                        <a:t>Boxplot</a:t>
                      </a:r>
                      <a:r>
                        <a:rPr lang="en-US" baseline="0" dirty="0" smtClean="0"/>
                        <a:t> </a:t>
                      </a:r>
                    </a:p>
                  </a:txBody>
                  <a:tcPr/>
                </a:tc>
              </a:tr>
              <a:tr h="71383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Exhaust_vacuum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Bar Graph</a:t>
                      </a:r>
                      <a:r>
                        <a:rPr lang="en-US" baseline="0" dirty="0" smtClean="0"/>
                        <a:t> &amp; </a:t>
                      </a:r>
                      <a:r>
                        <a:rPr lang="en-US" dirty="0" smtClean="0"/>
                        <a:t>Boxplot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713830">
                <a:tc>
                  <a:txBody>
                    <a:bodyPr/>
                    <a:lstStyle/>
                    <a:p>
                      <a:r>
                        <a:rPr lang="en-US" dirty="0" smtClean="0"/>
                        <a:t>R-humidity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Bar Graph &amp;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 Boxplot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7138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Amb_pressure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Bar Graph</a:t>
                      </a:r>
                      <a:r>
                        <a:rPr lang="en-US" baseline="0" dirty="0" smtClean="0"/>
                        <a:t> &amp;</a:t>
                      </a:r>
                      <a:r>
                        <a:rPr lang="en-US" dirty="0" smtClean="0"/>
                        <a:t> Boxplot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322326"/>
              </p:ext>
            </p:extLst>
          </p:nvPr>
        </p:nvGraphicFramePr>
        <p:xfrm>
          <a:off x="381000" y="4876800"/>
          <a:ext cx="83058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498"/>
                <a:gridCol w="508730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Dependent</a:t>
                      </a:r>
                      <a:r>
                        <a:rPr lang="en-US" baseline="0" dirty="0" smtClean="0"/>
                        <a:t> 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Energy Production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Bar Graph</a:t>
                      </a:r>
                      <a:r>
                        <a:rPr lang="en-US" baseline="0" dirty="0" smtClean="0"/>
                        <a:t> &amp;</a:t>
                      </a:r>
                      <a:r>
                        <a:rPr lang="en-US" dirty="0" smtClean="0"/>
                        <a:t> Boxplot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profile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80841486"/>
              </p:ext>
            </p:extLst>
          </p:nvPr>
        </p:nvGraphicFramePr>
        <p:xfrm>
          <a:off x="301625" y="1527175"/>
          <a:ext cx="4117975" cy="2130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580201"/>
            <a:ext cx="3074904" cy="2139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6376" y="4777264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bar graph of temperature profile show distribution of temperature values vs. frequency.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Box plot shows there are no outliers present in the temperature variable.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Mean and Median  are almost at the </a:t>
            </a:r>
            <a:r>
              <a:rPr lang="en-US" dirty="0" err="1" smtClean="0"/>
              <a:t>centre</a:t>
            </a:r>
            <a:r>
              <a:rPr lang="en-US" dirty="0" smtClean="0"/>
              <a:t> of the  Boxplot.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 Vacuum Profile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22453544"/>
              </p:ext>
            </p:extLst>
          </p:nvPr>
        </p:nvGraphicFramePr>
        <p:xfrm>
          <a:off x="301625" y="1527175"/>
          <a:ext cx="5032375" cy="258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1447800"/>
            <a:ext cx="3669249" cy="27284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4572000"/>
            <a:ext cx="8698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bar graph of Exhaust Vacuum profile show distribution of the exhaust vacuum values vs. frequency.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Box plot shows there are no outliers present in the Exhaust vacuum variable.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Mean and Median  are almost at the </a:t>
            </a:r>
            <a:r>
              <a:rPr lang="en-US" dirty="0" err="1" smtClean="0"/>
              <a:t>centre</a:t>
            </a:r>
            <a:r>
              <a:rPr lang="en-US" dirty="0" smtClean="0"/>
              <a:t> of the  Boxplot.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5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Humidity Profile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97017188"/>
              </p:ext>
            </p:extLst>
          </p:nvPr>
        </p:nvGraphicFramePr>
        <p:xfrm>
          <a:off x="301625" y="1527175"/>
          <a:ext cx="4803775" cy="266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24000"/>
            <a:ext cx="3510176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4267200"/>
            <a:ext cx="8839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bar graph of Relative Humidity profile show distribution of the humidity values vs. frequency.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Box plot shows there are no outliers present in the Relative humidity  variable.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Mean and Median  are Shifted  </a:t>
            </a:r>
            <a:r>
              <a:rPr lang="en-US" dirty="0" smtClean="0"/>
              <a:t>marginally </a:t>
            </a:r>
            <a:r>
              <a:rPr lang="en-US" dirty="0" smtClean="0"/>
              <a:t>towards  the upper quartile  of the  Boxplot.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relatively some outliers are present at the lower quartile of the Relative humidity variable.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6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Ambient Pressure Profile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01236773"/>
              </p:ext>
            </p:extLst>
          </p:nvPr>
        </p:nvGraphicFramePr>
        <p:xfrm>
          <a:off x="152400" y="1524000"/>
          <a:ext cx="49530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447800"/>
            <a:ext cx="3276600" cy="2381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057" y="3962400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bar graph of Ambient pressure profile show distribution of the pressure values vs. frequency.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Box plot shows there are no outliers present in the Ambient Pressure  variable.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data have mean and mode at the center of the boxplot.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relatively some outliers are present at the lower quartile and upper quartile of the Ambient pressure variable.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580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Production Dependent Variable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64726203"/>
              </p:ext>
            </p:extLst>
          </p:nvPr>
        </p:nvGraphicFramePr>
        <p:xfrm>
          <a:off x="301625" y="1527175"/>
          <a:ext cx="4651375" cy="2282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33803"/>
            <a:ext cx="3093929" cy="2462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3996218"/>
            <a:ext cx="883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bar graph of Energy Production profile show distribution of energy  </a:t>
            </a:r>
            <a:r>
              <a:rPr lang="en-US" dirty="0" err="1" smtClean="0"/>
              <a:t>productriuon</a:t>
            </a:r>
            <a:r>
              <a:rPr lang="en-US" dirty="0" smtClean="0"/>
              <a:t> values vs. frequency.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Box plot shows there are no outliers present in the Energy production  variable.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Mean and Median  are Shifted  marginally towards  the lower quartile  of the  Boxplot.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relatively some outliers are present at the lower quartile of the </a:t>
            </a:r>
            <a:r>
              <a:rPr lang="en-US" dirty="0" smtClean="0"/>
              <a:t>Energy production </a:t>
            </a:r>
            <a:r>
              <a:rPr lang="en-US" dirty="0" smtClean="0"/>
              <a:t>variable.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99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Histogram of independent and dependent variables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16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4729"/>
            <a:ext cx="2817947" cy="157090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808019"/>
            <a:ext cx="2590800" cy="1527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39749"/>
            <a:ext cx="2667000" cy="1502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114800"/>
            <a:ext cx="2370065" cy="14437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081969"/>
            <a:ext cx="2381440" cy="1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5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Correlation and Heat map of the dataset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648199" cy="4745578"/>
          </a:xfrm>
        </p:spPr>
      </p:pic>
      <p:sp>
        <p:nvSpPr>
          <p:cNvPr id="8" name="TextBox 7"/>
          <p:cNvSpPr txBox="1"/>
          <p:nvPr/>
        </p:nvSpPr>
        <p:spPr>
          <a:xfrm>
            <a:off x="5181600" y="1524000"/>
            <a:ext cx="365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These python  commands  show the necessary correlation in the data set.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table shows the </a:t>
            </a:r>
            <a:r>
              <a:rPr lang="en-US" dirty="0" err="1" smtClean="0"/>
              <a:t>realative</a:t>
            </a:r>
            <a:r>
              <a:rPr lang="en-US" dirty="0" smtClean="0"/>
              <a:t> correlation between the features in the dataset.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heat map  derived from the dataset  also correlate the all features independent and dependent variables present in the dataset.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7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 Part -2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5334462" cy="4016088"/>
          </a:xfrm>
        </p:spPr>
      </p:pic>
      <p:sp>
        <p:nvSpPr>
          <p:cNvPr id="8" name="TextBox 7"/>
          <p:cNvSpPr txBox="1"/>
          <p:nvPr/>
        </p:nvSpPr>
        <p:spPr>
          <a:xfrm>
            <a:off x="5715000" y="1524000"/>
            <a:ext cx="3200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following code represent the removal of necessary outliers present in the dataset.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have applied IQR approach for the removal of the necessary outliers.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dataset after the removal of outliers retains the 9423 rows and 5 columns from the dataset.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7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 Selection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5916824" cy="4946048"/>
          </a:xfrm>
        </p:spPr>
      </p:pic>
      <p:sp>
        <p:nvSpPr>
          <p:cNvPr id="7" name="TextBox 6"/>
          <p:cNvSpPr txBox="1"/>
          <p:nvPr/>
        </p:nvSpPr>
        <p:spPr>
          <a:xfrm>
            <a:off x="6324600" y="1524000"/>
            <a:ext cx="2590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Here we have applied train test split method for dividing the dataset into training(70%) and testing (30%).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Following feature engineering approaches have been implemented as follows: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Lasso  , </a:t>
            </a:r>
            <a:r>
              <a:rPr lang="en-US" dirty="0" err="1" smtClean="0"/>
              <a:t>Rigde</a:t>
            </a:r>
            <a:r>
              <a:rPr lang="en-US" dirty="0" smtClean="0"/>
              <a:t> , </a:t>
            </a:r>
            <a:r>
              <a:rPr lang="en-US" dirty="0" err="1" smtClean="0"/>
              <a:t>Elasticnet_cv</a:t>
            </a:r>
            <a:r>
              <a:rPr lang="en-US" dirty="0" smtClean="0"/>
              <a:t> and Recursive feature </a:t>
            </a:r>
            <a:r>
              <a:rPr lang="en-US" dirty="0" err="1" smtClean="0"/>
              <a:t>Eliminatination</a:t>
            </a:r>
            <a:r>
              <a:rPr lang="en-US" dirty="0" smtClean="0"/>
              <a:t>(RFE).</a:t>
            </a:r>
          </a:p>
        </p:txBody>
      </p:sp>
    </p:spTree>
    <p:extLst>
      <p:ext uri="{BB962C8B-B14F-4D97-AF65-F5344CB8AC3E}">
        <p14:creationId xmlns:p14="http://schemas.microsoft.com/office/powerpoint/2010/main" val="240556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BUSINESS OBJECTIVES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000" dirty="0" smtClean="0"/>
              <a:t>A </a:t>
            </a:r>
            <a:r>
              <a:rPr lang="en-US" sz="3000" dirty="0"/>
              <a:t>combined-cycle power plant comprises gas turbines, steam turbines, and </a:t>
            </a:r>
            <a:r>
              <a:rPr lang="en-US" sz="3000" dirty="0" smtClean="0"/>
              <a:t>heat recovery </a:t>
            </a:r>
            <a:r>
              <a:rPr lang="en-US" sz="3000" dirty="0"/>
              <a:t>steam generators. In this type of plant, the electricity is generated by gas </a:t>
            </a:r>
            <a:r>
              <a:rPr lang="en-US" sz="3000" dirty="0" smtClean="0"/>
              <a:t>and steam </a:t>
            </a:r>
            <a:r>
              <a:rPr lang="en-US" sz="3000" dirty="0"/>
              <a:t>turbines combined in one cycle. Then, it is transferred from one turbine </a:t>
            </a:r>
            <a:r>
              <a:rPr lang="en-US" sz="3000" dirty="0" smtClean="0"/>
              <a:t>to another</a:t>
            </a:r>
            <a:r>
              <a:rPr lang="en-US" sz="3000" dirty="0"/>
              <a:t>. </a:t>
            </a:r>
            <a:endParaRPr lang="en-US" sz="3000" dirty="0" smtClean="0"/>
          </a:p>
          <a:p>
            <a:r>
              <a:rPr lang="en-US" sz="3000" dirty="0" smtClean="0"/>
              <a:t>A </a:t>
            </a:r>
            <a:r>
              <a:rPr lang="en-US" sz="3000" dirty="0"/>
              <a:t>model was developed to represent the energy generated as a function of exhaust vacuum and ambient variables, and this model was utilized to enhance the plant's performance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460F-29D5-4F33-AECF-FA3995CA2120}" type="datetime1">
              <a:rPr lang="en-US" smtClean="0"/>
              <a:t>5/9/2024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9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 (Linear Regression)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575625" cy="3565655"/>
          </a:xfrm>
        </p:spPr>
      </p:pic>
      <p:sp>
        <p:nvSpPr>
          <p:cNvPr id="7" name="TextBox 6"/>
          <p:cNvSpPr txBox="1"/>
          <p:nvPr/>
        </p:nvSpPr>
        <p:spPr>
          <a:xfrm>
            <a:off x="228600" y="52578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have checked mean squared error with Linear regression.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6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 (OLS Method)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21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0" y="1565080"/>
            <a:ext cx="7247248" cy="4496190"/>
          </a:xfrm>
        </p:spPr>
      </p:pic>
    </p:spTree>
    <p:extLst>
      <p:ext uri="{BB962C8B-B14F-4D97-AF65-F5344CB8AC3E}">
        <p14:creationId xmlns:p14="http://schemas.microsoft.com/office/powerpoint/2010/main" val="35226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22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0200"/>
            <a:ext cx="7102455" cy="4320914"/>
          </a:xfrm>
        </p:spPr>
      </p:pic>
      <p:sp>
        <p:nvSpPr>
          <p:cNvPr id="7" name="TextBox 6"/>
          <p:cNvSpPr txBox="1"/>
          <p:nvPr/>
        </p:nvSpPr>
        <p:spPr>
          <a:xfrm>
            <a:off x="381000" y="5943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residual plot reveals normal distribution of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- 2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23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5039805" cy="4818360"/>
          </a:xfrm>
        </p:spPr>
      </p:pic>
      <p:sp>
        <p:nvSpPr>
          <p:cNvPr id="7" name="TextBox 6"/>
          <p:cNvSpPr txBox="1"/>
          <p:nvPr/>
        </p:nvSpPr>
        <p:spPr>
          <a:xfrm>
            <a:off x="5334000" y="167640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This residual plot show the plot of standardized  residual vs. standardized fitted values.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This Visualization is applied after the important feature selection and Elimination of unnecessary features.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8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-3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24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4680000" cy="4724400"/>
          </a:xfrm>
        </p:spPr>
      </p:pic>
      <p:sp>
        <p:nvSpPr>
          <p:cNvPr id="8" name="TextBox 7"/>
          <p:cNvSpPr txBox="1"/>
          <p:nvPr/>
        </p:nvSpPr>
        <p:spPr>
          <a:xfrm>
            <a:off x="5105400" y="1676401"/>
            <a:ext cx="381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This the residual vs. </a:t>
            </a:r>
            <a:r>
              <a:rPr lang="en-US" dirty="0" err="1" smtClean="0"/>
              <a:t>regressors</a:t>
            </a:r>
            <a:r>
              <a:rPr lang="en-US" dirty="0" smtClean="0"/>
              <a:t>  for the Temperature profile.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Y </a:t>
            </a:r>
            <a:r>
              <a:rPr lang="en-US" dirty="0" err="1" smtClean="0"/>
              <a:t>vs.X</a:t>
            </a:r>
            <a:r>
              <a:rPr lang="en-US" dirty="0" smtClean="0"/>
              <a:t> fitted represent how temperature is affecting the dependent variable.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residual vs. temperature graph represent how standardized data is fitted with residuals 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other plots represent temperature  vs. Energy production.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 - 4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5340121" cy="4648200"/>
          </a:xfrm>
        </p:spPr>
      </p:pic>
      <p:sp>
        <p:nvSpPr>
          <p:cNvPr id="7" name="TextBox 6"/>
          <p:cNvSpPr txBox="1"/>
          <p:nvPr/>
        </p:nvSpPr>
        <p:spPr>
          <a:xfrm>
            <a:off x="5562600" y="1447800"/>
            <a:ext cx="3429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This the residual vs. </a:t>
            </a:r>
            <a:r>
              <a:rPr lang="en-US" dirty="0" err="1" smtClean="0"/>
              <a:t>regressors</a:t>
            </a:r>
            <a:r>
              <a:rPr lang="en-US" dirty="0" smtClean="0"/>
              <a:t>  for the Temperature profile.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Y </a:t>
            </a:r>
            <a:r>
              <a:rPr lang="en-US" dirty="0" err="1" smtClean="0"/>
              <a:t>vs.X</a:t>
            </a:r>
            <a:r>
              <a:rPr lang="en-US" dirty="0" smtClean="0"/>
              <a:t> fitted represent how exhaust vacuum is affecting the dependent variable.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residual vs. </a:t>
            </a:r>
            <a:r>
              <a:rPr lang="en-US" dirty="0" smtClean="0"/>
              <a:t>exhaust vacuum</a:t>
            </a:r>
            <a:r>
              <a:rPr lang="en-US" dirty="0" smtClean="0"/>
              <a:t> </a:t>
            </a:r>
            <a:r>
              <a:rPr lang="en-US" dirty="0" smtClean="0"/>
              <a:t>plot </a:t>
            </a:r>
            <a:r>
              <a:rPr lang="en-US" dirty="0" smtClean="0"/>
              <a:t>represent how standardized data is fitted with residuals 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other plots represent exhaust vacuum  vs. Energy production.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8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-4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600200"/>
            <a:ext cx="5001880" cy="4571999"/>
          </a:xfrm>
        </p:spPr>
      </p:pic>
      <p:sp>
        <p:nvSpPr>
          <p:cNvPr id="7" name="TextBox 6"/>
          <p:cNvSpPr txBox="1"/>
          <p:nvPr/>
        </p:nvSpPr>
        <p:spPr>
          <a:xfrm>
            <a:off x="5257800" y="1524000"/>
            <a:ext cx="3657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This the residual vs. </a:t>
            </a:r>
            <a:r>
              <a:rPr lang="en-US" dirty="0" err="1" smtClean="0"/>
              <a:t>regressors</a:t>
            </a:r>
            <a:r>
              <a:rPr lang="en-US" dirty="0" smtClean="0"/>
              <a:t>  for the Pressure profile.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Y </a:t>
            </a:r>
            <a:r>
              <a:rPr lang="en-US" dirty="0" err="1" smtClean="0"/>
              <a:t>vs.X</a:t>
            </a:r>
            <a:r>
              <a:rPr lang="en-US" dirty="0" smtClean="0"/>
              <a:t> fitted represent how pressure is affecting the dependent variable.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residual vs. temperature graph represent how standardized data is fitted with residuals 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other plots represent pressure vs. Energy production.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8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Visulization-6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5767374" cy="4572000"/>
          </a:xfrm>
        </p:spPr>
      </p:pic>
    </p:spTree>
    <p:extLst>
      <p:ext uri="{BB962C8B-B14F-4D97-AF65-F5344CB8AC3E}">
        <p14:creationId xmlns:p14="http://schemas.microsoft.com/office/powerpoint/2010/main" val="350265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Building-1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5408826" cy="4741596"/>
          </a:xfrm>
        </p:spPr>
      </p:pic>
      <p:sp>
        <p:nvSpPr>
          <p:cNvPr id="7" name="TextBox 6"/>
          <p:cNvSpPr txBox="1"/>
          <p:nvPr/>
        </p:nvSpPr>
        <p:spPr>
          <a:xfrm>
            <a:off x="5943600" y="1676400"/>
            <a:ext cx="3048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Final model building part we have applied various different method for checking and improving the accuracy .</a:t>
            </a:r>
          </a:p>
          <a:p>
            <a:r>
              <a:rPr lang="en-US" dirty="0" smtClean="0"/>
              <a:t>The following approaches involved in the final part of model building are Linear Regression ,OLS, PCA, </a:t>
            </a:r>
            <a:r>
              <a:rPr lang="en-US" dirty="0" err="1" smtClean="0"/>
              <a:t>XGBoost</a:t>
            </a:r>
            <a:r>
              <a:rPr lang="en-US" dirty="0" smtClean="0"/>
              <a:t>, </a:t>
            </a:r>
            <a:r>
              <a:rPr lang="en-US" dirty="0" err="1" smtClean="0"/>
              <a:t>Decesion</a:t>
            </a:r>
            <a:r>
              <a:rPr lang="en-US" dirty="0" smtClean="0"/>
              <a:t> tree, </a:t>
            </a:r>
            <a:r>
              <a:rPr lang="en-US" dirty="0"/>
              <a:t>R</a:t>
            </a:r>
            <a:r>
              <a:rPr lang="en-US" dirty="0" smtClean="0"/>
              <a:t>andom forest, Polynomial Regression, Support vector machines.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60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building-2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29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62" y="1527175"/>
            <a:ext cx="5647764" cy="4572000"/>
          </a:xfrm>
        </p:spPr>
      </p:pic>
    </p:spTree>
    <p:extLst>
      <p:ext uri="{BB962C8B-B14F-4D97-AF65-F5344CB8AC3E}">
        <p14:creationId xmlns:p14="http://schemas.microsoft.com/office/powerpoint/2010/main" val="17569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This is a project where the variable to be predicted is energy </a:t>
            </a:r>
            <a:r>
              <a:rPr lang="en-US" dirty="0" smtClean="0"/>
              <a:t>production.</a:t>
            </a:r>
            <a:endParaRPr lang="en-US" dirty="0"/>
          </a:p>
          <a:p>
            <a:r>
              <a:rPr lang="en-US" dirty="0"/>
              <a:t>The data file contains 9568 observations with five variables collected from a </a:t>
            </a:r>
            <a:r>
              <a:rPr lang="en-US" dirty="0" smtClean="0"/>
              <a:t>combined cycle </a:t>
            </a:r>
            <a:r>
              <a:rPr lang="en-US" dirty="0"/>
              <a:t>power plant over six years when the power plant was set to work with a full load.</a:t>
            </a:r>
          </a:p>
          <a:p>
            <a:pPr marL="0" indent="0">
              <a:buNone/>
            </a:pPr>
            <a:r>
              <a:rPr lang="en-US" dirty="0"/>
              <a:t>The variables, or features, are the following:</a:t>
            </a:r>
          </a:p>
          <a:p>
            <a:r>
              <a:rPr lang="en-US" dirty="0"/>
              <a:t>temperature, in degrees Celsius.</a:t>
            </a:r>
          </a:p>
          <a:p>
            <a:r>
              <a:rPr lang="en-US" dirty="0" err="1"/>
              <a:t>exhaust_vacuum</a:t>
            </a:r>
            <a:r>
              <a:rPr lang="en-US" dirty="0"/>
              <a:t>, in cm Hg.</a:t>
            </a:r>
          </a:p>
          <a:p>
            <a:r>
              <a:rPr lang="en-US" dirty="0" err="1"/>
              <a:t>amb_pressure</a:t>
            </a:r>
            <a:r>
              <a:rPr lang="en-US" dirty="0"/>
              <a:t>, in </a:t>
            </a:r>
            <a:r>
              <a:rPr lang="en-US" dirty="0" err="1" smtClean="0"/>
              <a:t>milli</a:t>
            </a:r>
            <a:r>
              <a:rPr lang="en-US" dirty="0" smtClean="0"/>
              <a:t> bar</a:t>
            </a:r>
            <a:r>
              <a:rPr lang="en-US" dirty="0"/>
              <a:t>. (Ambient pressure)</a:t>
            </a:r>
          </a:p>
          <a:p>
            <a:r>
              <a:rPr lang="en-US" dirty="0" err="1"/>
              <a:t>r_humidity</a:t>
            </a:r>
            <a:r>
              <a:rPr lang="en-US" dirty="0"/>
              <a:t>, in percentage. (Relative humidity)</a:t>
            </a:r>
          </a:p>
          <a:p>
            <a:r>
              <a:rPr lang="en-US" dirty="0" err="1"/>
              <a:t>energy_production</a:t>
            </a:r>
            <a:r>
              <a:rPr lang="en-US" dirty="0"/>
              <a:t>, in MW, net hourly electrical energy output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1ABF-6CFE-4A9F-9398-F1B05E61E432}" type="datetime1">
              <a:rPr lang="en-US" smtClean="0"/>
              <a:t>5/9/2024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5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building_-3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524000"/>
            <a:ext cx="5486400" cy="4872584"/>
          </a:xfrm>
        </p:spPr>
      </p:pic>
    </p:spTree>
    <p:extLst>
      <p:ext uri="{BB962C8B-B14F-4D97-AF65-F5344CB8AC3E}">
        <p14:creationId xmlns:p14="http://schemas.microsoft.com/office/powerpoint/2010/main" val="290856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building-4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31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46" y="1527175"/>
            <a:ext cx="5806196" cy="4572000"/>
          </a:xfrm>
        </p:spPr>
      </p:pic>
    </p:spTree>
    <p:extLst>
      <p:ext uri="{BB962C8B-B14F-4D97-AF65-F5344CB8AC3E}">
        <p14:creationId xmlns:p14="http://schemas.microsoft.com/office/powerpoint/2010/main" val="3202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building_-3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32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44" y="1572701"/>
            <a:ext cx="5753599" cy="4480948"/>
          </a:xfrm>
        </p:spPr>
      </p:pic>
    </p:spTree>
    <p:extLst>
      <p:ext uri="{BB962C8B-B14F-4D97-AF65-F5344CB8AC3E}">
        <p14:creationId xmlns:p14="http://schemas.microsoft.com/office/powerpoint/2010/main" val="238649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building_-3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33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0" y="1679390"/>
            <a:ext cx="7239627" cy="4267570"/>
          </a:xfrm>
        </p:spPr>
      </p:pic>
    </p:spTree>
    <p:extLst>
      <p:ext uri="{BB962C8B-B14F-4D97-AF65-F5344CB8AC3E}">
        <p14:creationId xmlns:p14="http://schemas.microsoft.com/office/powerpoint/2010/main" val="119642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building_-3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34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7216765" cy="2758679"/>
          </a:xfrm>
        </p:spPr>
      </p:pic>
      <p:sp>
        <p:nvSpPr>
          <p:cNvPr id="7" name="TextBox 6"/>
          <p:cNvSpPr txBox="1"/>
          <p:nvPr/>
        </p:nvSpPr>
        <p:spPr>
          <a:xfrm>
            <a:off x="609600" y="51816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This </a:t>
            </a:r>
            <a:r>
              <a:rPr lang="en-US" dirty="0" err="1" smtClean="0"/>
              <a:t>dataframe</a:t>
            </a:r>
            <a:r>
              <a:rPr lang="en-US" dirty="0" smtClean="0"/>
              <a:t> represent the model Accuracies of different approaches Implemented for this dataset.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Here for the support vector machine we applied it on the regular data without normalization of the features in the dataset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3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Deployment Actual Vs. predicted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5610733" cy="4572000"/>
          </a:xfrm>
        </p:spPr>
      </p:pic>
    </p:spTree>
    <p:extLst>
      <p:ext uri="{BB962C8B-B14F-4D97-AF65-F5344CB8AC3E}">
        <p14:creationId xmlns:p14="http://schemas.microsoft.com/office/powerpoint/2010/main" val="26105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Actual value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36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4" y="1976755"/>
            <a:ext cx="7604760" cy="3672840"/>
          </a:xfrm>
        </p:spPr>
      </p:pic>
    </p:spTree>
    <p:extLst>
      <p:ext uri="{BB962C8B-B14F-4D97-AF65-F5344CB8AC3E}">
        <p14:creationId xmlns:p14="http://schemas.microsoft.com/office/powerpoint/2010/main" val="35613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90800"/>
            <a:ext cx="8534400" cy="758952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D902F-5809-4AC9-B69C-F867F51D77F4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4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WORK-TIMELINE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31499931"/>
              </p:ext>
            </p:extLst>
          </p:nvPr>
        </p:nvGraphicFramePr>
        <p:xfrm>
          <a:off x="152400" y="1447800"/>
          <a:ext cx="8915400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971800"/>
                <a:gridCol w="2971800"/>
              </a:tblGrid>
              <a:tr h="6819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WEEKLY</a:t>
                      </a:r>
                      <a:r>
                        <a:rPr lang="en-US" sz="1600" baseline="0" dirty="0" smtClean="0"/>
                        <a:t> -MILESTONES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DURATION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Presentation</a:t>
                      </a:r>
                      <a:endParaRPr lang="en-US" dirty="0"/>
                    </a:p>
                  </a:txBody>
                  <a:tcPr/>
                </a:tc>
              </a:tr>
              <a:tr h="681974">
                <a:tc>
                  <a:txBody>
                    <a:bodyPr/>
                    <a:lstStyle/>
                    <a:p>
                      <a:r>
                        <a:rPr lang="en-US" dirty="0" smtClean="0"/>
                        <a:t>Kick off and Business</a:t>
                      </a:r>
                    </a:p>
                    <a:p>
                      <a:r>
                        <a:rPr lang="en-US" dirty="0" smtClean="0"/>
                        <a:t>Objective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 day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12-APR-2024</a:t>
                      </a:r>
                    </a:p>
                    <a:p>
                      <a:pPr algn="ctr"/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PM- 6PM</a:t>
                      </a:r>
                      <a:endParaRPr lang="en-US" dirty="0"/>
                    </a:p>
                  </a:txBody>
                  <a:tcPr/>
                </a:tc>
              </a:tr>
              <a:tr h="6819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EDA 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½ week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19-APR-2024</a:t>
                      </a:r>
                      <a:b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4:15 – 5:15pm</a:t>
                      </a:r>
                      <a:endParaRPr lang="en-US" b="0" dirty="0"/>
                    </a:p>
                  </a:txBody>
                  <a:tcPr/>
                </a:tc>
              </a:tr>
              <a:tr h="923965">
                <a:tc>
                  <a:txBody>
                    <a:bodyPr/>
                    <a:lstStyle/>
                    <a:p>
                      <a:r>
                        <a:rPr lang="en-US" dirty="0" smtClean="0"/>
                        <a:t>Model Building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½ week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24-APR-2024</a:t>
                      </a:r>
                      <a:b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4:15 – 5:15pm</a:t>
                      </a:r>
                      <a:endParaRPr lang="en-US" b="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9239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Model Evaluation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Week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30-APR-2024</a:t>
                      </a:r>
                      <a:b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4:15 – 5:15pm</a:t>
                      </a:r>
                      <a:endParaRPr lang="en-US" b="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6819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Deployment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 Week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03-MAY-2024</a:t>
                      </a:r>
                    </a:p>
                    <a:p>
                      <a:pPr algn="ctr"/>
                      <a:r>
                        <a:rPr lang="en-US" dirty="0" smtClean="0"/>
                        <a:t>2:30 PM-3:30 PM</a:t>
                      </a:r>
                      <a:endParaRPr lang="en-US" dirty="0"/>
                    </a:p>
                  </a:txBody>
                  <a:tcPr/>
                </a:tc>
              </a:tr>
              <a:tr h="6819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Final presentation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 Week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10-MAY-2024</a:t>
                      </a:r>
                      <a:b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3:00 – 4:00 pm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11439-9364-48F8-859E-301606212EF9}" type="datetime1">
              <a:rPr lang="en-US" smtClean="0"/>
              <a:t>5/9/2024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Libraries and Loading of Dataset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A0D5-1F41-426B-B8BB-E9D6B6B6C6C3}" type="datetime1">
              <a:rPr lang="en-US" smtClean="0"/>
              <a:t>5/9/2024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0" y="5620434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have Imported Basic libraries required for the dataset.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have Loaded the dataset into </a:t>
            </a:r>
            <a:r>
              <a:rPr lang="en-US" dirty="0" err="1" smtClean="0"/>
              <a:t>Jupyter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51" y="1600200"/>
            <a:ext cx="7255849" cy="3972577"/>
          </a:xfrm>
        </p:spPr>
      </p:pic>
    </p:spTree>
    <p:extLst>
      <p:ext uri="{BB962C8B-B14F-4D97-AF65-F5344CB8AC3E}">
        <p14:creationId xmlns:p14="http://schemas.microsoft.com/office/powerpoint/2010/main" val="10123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Preview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7689805" cy="2875062"/>
          </a:xfrm>
        </p:spPr>
      </p:pic>
      <p:sp>
        <p:nvSpPr>
          <p:cNvPr id="7" name="TextBox 6"/>
          <p:cNvSpPr txBox="1"/>
          <p:nvPr/>
        </p:nvSpPr>
        <p:spPr>
          <a:xfrm>
            <a:off x="533400" y="480060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df.head</a:t>
            </a:r>
            <a:r>
              <a:rPr lang="en-US" dirty="0" smtClean="0"/>
              <a:t>( ) gives us the  preview of the dataset.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have 4 independent variables such as Temperature,  </a:t>
            </a:r>
            <a:r>
              <a:rPr lang="en-US" dirty="0" err="1" smtClean="0"/>
              <a:t>Exhaust_vacuum</a:t>
            </a:r>
            <a:r>
              <a:rPr lang="en-US" dirty="0" smtClean="0"/>
              <a:t>,  </a:t>
            </a:r>
            <a:r>
              <a:rPr lang="en-US" dirty="0" err="1" smtClean="0"/>
              <a:t>Amb_pressure</a:t>
            </a:r>
            <a:r>
              <a:rPr lang="en-US" dirty="0" smtClean="0"/>
              <a:t> and </a:t>
            </a:r>
            <a:r>
              <a:rPr lang="en-US" dirty="0" err="1" smtClean="0"/>
              <a:t>R_humidity</a:t>
            </a:r>
            <a:r>
              <a:rPr lang="en-US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Similarly we have one Dependent Variable </a:t>
            </a:r>
            <a:r>
              <a:rPr lang="en-US" dirty="0" err="1" smtClean="0"/>
              <a:t>Energy_production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 Part -1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37586462"/>
              </p:ext>
            </p:extLst>
          </p:nvPr>
        </p:nvGraphicFramePr>
        <p:xfrm>
          <a:off x="301624" y="1527176"/>
          <a:ext cx="8613775" cy="4645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76"/>
                <a:gridCol w="6705599"/>
              </a:tblGrid>
              <a:tr h="5630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Pythoncodes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functions</a:t>
                      </a:r>
                      <a:endParaRPr lang="en-US" dirty="0"/>
                    </a:p>
                  </a:txBody>
                  <a:tcPr/>
                </a:tc>
              </a:tr>
              <a:tr h="563033">
                <a:tc>
                  <a:txBody>
                    <a:bodyPr/>
                    <a:lstStyle/>
                    <a:p>
                      <a:r>
                        <a:rPr lang="en-US" dirty="0" smtClean="0"/>
                        <a:t>df.info(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Shows the Information</a:t>
                      </a:r>
                      <a:r>
                        <a:rPr lang="en-US" baseline="0" dirty="0" smtClean="0"/>
                        <a:t> of Dataset.</a:t>
                      </a:r>
                      <a:endParaRPr lang="en-US" dirty="0"/>
                    </a:p>
                  </a:txBody>
                  <a:tcPr/>
                </a:tc>
              </a:tr>
              <a:tr h="9853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df.value_counts.sum</a:t>
                      </a:r>
                      <a:r>
                        <a:rPr lang="en-US" dirty="0" smtClean="0"/>
                        <a:t>(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Counts</a:t>
                      </a:r>
                      <a:r>
                        <a:rPr lang="en-US" baseline="0" dirty="0" smtClean="0"/>
                        <a:t> the total number of rows in the Data set.</a:t>
                      </a:r>
                      <a:endParaRPr lang="en-US" dirty="0"/>
                    </a:p>
                  </a:txBody>
                  <a:tcPr/>
                </a:tc>
              </a:tr>
              <a:tr h="9853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df.shape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Counts</a:t>
                      </a:r>
                      <a:r>
                        <a:rPr lang="en-US" baseline="0" dirty="0" smtClean="0"/>
                        <a:t> the total number of rows and columns in the Data set.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6303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df.columns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the details about Column</a:t>
                      </a:r>
                      <a:r>
                        <a:rPr lang="en-US" baseline="0" dirty="0" smtClean="0"/>
                        <a:t> names.</a:t>
                      </a:r>
                    </a:p>
                  </a:txBody>
                  <a:tcPr/>
                </a:tc>
              </a:tr>
              <a:tr h="98530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df.isnull</a:t>
                      </a:r>
                      <a:r>
                        <a:rPr lang="en-US" dirty="0" smtClean="0"/>
                        <a:t>(</a:t>
                      </a:r>
                      <a:r>
                        <a:rPr lang="en-US" baseline="0" dirty="0" smtClean="0"/>
                        <a:t> ).sum(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the Total Null Entries</a:t>
                      </a:r>
                      <a:r>
                        <a:rPr lang="en-US" baseline="0" dirty="0" smtClean="0"/>
                        <a:t> in the Dataset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2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Dataset Python Codes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7162800" cy="5132375"/>
          </a:xfrm>
        </p:spPr>
      </p:pic>
    </p:spTree>
    <p:extLst>
      <p:ext uri="{BB962C8B-B14F-4D97-AF65-F5344CB8AC3E}">
        <p14:creationId xmlns:p14="http://schemas.microsoft.com/office/powerpoint/2010/main" val="346193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And Correlation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FA82D-CCB1-4C90-99A6-C4C7B7438498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9630E-B849-4951-8CCC-A738B06EFA3A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6297396" cy="4339450"/>
          </a:xfrm>
        </p:spPr>
      </p:pic>
      <p:sp>
        <p:nvSpPr>
          <p:cNvPr id="7" name="TextBox 6"/>
          <p:cNvSpPr txBox="1"/>
          <p:nvPr/>
        </p:nvSpPr>
        <p:spPr>
          <a:xfrm>
            <a:off x="381000" y="5963044"/>
            <a:ext cx="820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Description of the Feature columns and Correlation between the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5985</TotalTime>
  <Words>1330</Words>
  <Application>Microsoft Office PowerPoint</Application>
  <PresentationFormat>On-screen Show (4:3)</PresentationFormat>
  <Paragraphs>254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Civic</vt:lpstr>
      <vt:lpstr>Develop The Energy production model by enhancing the plant performance and Independent Features </vt:lpstr>
      <vt:lpstr>BUSINESS OBJECTIVES</vt:lpstr>
      <vt:lpstr>SUMMARY OF DATASET</vt:lpstr>
      <vt:lpstr>COURSE WORK-TIMELINE</vt:lpstr>
      <vt:lpstr>Basic Libraries and Loading of Dataset</vt:lpstr>
      <vt:lpstr>Dataset Preview</vt:lpstr>
      <vt:lpstr>Exploratory Data Analysis Part -1</vt:lpstr>
      <vt:lpstr>Descriptive Dataset Python Codes</vt:lpstr>
      <vt:lpstr>Description And Correlation</vt:lpstr>
      <vt:lpstr>Visualization of Distinct Independent Variables in the prevailing dataset</vt:lpstr>
      <vt:lpstr>Temperature profile</vt:lpstr>
      <vt:lpstr>Exhaust Vacuum Profile</vt:lpstr>
      <vt:lpstr>Relative Humidity Profile</vt:lpstr>
      <vt:lpstr>Ambient Pressure Profile</vt:lpstr>
      <vt:lpstr>Energy Production Dependent Variable</vt:lpstr>
      <vt:lpstr>Histogram of independent and dependent variables</vt:lpstr>
      <vt:lpstr>THE Correlation and Heat map of the dataset</vt:lpstr>
      <vt:lpstr>Exploratory Data Analysis Part -2</vt:lpstr>
      <vt:lpstr>Feature Selection </vt:lpstr>
      <vt:lpstr>Model Building (Linear Regression)</vt:lpstr>
      <vt:lpstr>Model Building (OLS Method)</vt:lpstr>
      <vt:lpstr>Visualizations</vt:lpstr>
      <vt:lpstr>Visualization - 2</vt:lpstr>
      <vt:lpstr>Visualization -3</vt:lpstr>
      <vt:lpstr>Visualization  - 4</vt:lpstr>
      <vt:lpstr>Visualization -4</vt:lpstr>
      <vt:lpstr>Visulization-6</vt:lpstr>
      <vt:lpstr>Model Building-1</vt:lpstr>
      <vt:lpstr>Model building-2</vt:lpstr>
      <vt:lpstr>Model building_-3</vt:lpstr>
      <vt:lpstr>Model building-4</vt:lpstr>
      <vt:lpstr>Model building_-3</vt:lpstr>
      <vt:lpstr>Model building_-3</vt:lpstr>
      <vt:lpstr>Model building_-3</vt:lpstr>
      <vt:lpstr>Final Deployment Actual Vs. predicted</vt:lpstr>
      <vt:lpstr>Actual value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Dawood MD</dc:creator>
  <cp:lastModifiedBy>Dawood MD</cp:lastModifiedBy>
  <cp:revision>32</cp:revision>
  <dcterms:created xsi:type="dcterms:W3CDTF">2024-05-09T15:55:50Z</dcterms:created>
  <dcterms:modified xsi:type="dcterms:W3CDTF">2024-05-13T19:41:04Z</dcterms:modified>
</cp:coreProperties>
</file>